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82" r:id="rId5"/>
  </p:sldMasterIdLst>
  <p:notesMasterIdLst>
    <p:notesMasterId r:id="rId30"/>
  </p:notesMasterIdLst>
  <p:handoutMasterIdLst>
    <p:handoutMasterId r:id="rId31"/>
  </p:handoutMasterIdLst>
  <p:sldIdLst>
    <p:sldId id="318" r:id="rId6"/>
    <p:sldId id="276" r:id="rId7"/>
    <p:sldId id="291" r:id="rId8"/>
    <p:sldId id="287" r:id="rId9"/>
    <p:sldId id="319" r:id="rId10"/>
    <p:sldId id="295" r:id="rId11"/>
    <p:sldId id="320" r:id="rId12"/>
    <p:sldId id="296" r:id="rId13"/>
    <p:sldId id="321" r:id="rId14"/>
    <p:sldId id="298" r:id="rId15"/>
    <p:sldId id="322" r:id="rId16"/>
    <p:sldId id="299" r:id="rId17"/>
    <p:sldId id="323" r:id="rId18"/>
    <p:sldId id="300" r:id="rId19"/>
    <p:sldId id="324" r:id="rId20"/>
    <p:sldId id="301" r:id="rId21"/>
    <p:sldId id="325" r:id="rId22"/>
    <p:sldId id="302" r:id="rId23"/>
    <p:sldId id="329" r:id="rId24"/>
    <p:sldId id="330" r:id="rId25"/>
    <p:sldId id="331" r:id="rId26"/>
    <p:sldId id="316" r:id="rId27"/>
    <p:sldId id="314" r:id="rId28"/>
    <p:sldId id="284" r:id="rId29"/>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guide id="15" orient="horz" pos="3117" userDrawn="1">
          <p15:clr>
            <a:srgbClr val="A4A3A4"/>
          </p15:clr>
        </p15:guide>
        <p15:guide id="16" pos="1292" userDrawn="1">
          <p15:clr>
            <a:srgbClr val="A4A3A4"/>
          </p15:clr>
        </p15:guide>
        <p15:guide id="17" orient="horz" pos="157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415102-02C8-08AF-C081-77D1686DC858}" name="Sari Kelkka" initials="SK" userId="S::sari.kelkka@republic.fi::ba14e794-bbcd-42e0-886a-05c4435caa7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3B1D24-0919-414D-B2F3-16AED52450AA}" v="135" dt="2025-11-12T08:06:16.0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orient="horz" pos="305"/>
        <p:guide orient="horz" pos="2754"/>
        <p:guide orient="horz" pos="531"/>
        <p:guide orient="horz" pos="940"/>
        <p:guide orient="horz" pos="849"/>
        <p:guide orient="horz" pos="1756"/>
        <p:guide pos="2880"/>
        <p:guide pos="295"/>
        <p:guide pos="5465"/>
        <p:guide pos="1156"/>
        <p:guide pos="1973"/>
        <p:guide pos="3787"/>
        <p:guide pos="4604"/>
        <p:guide orient="horz" pos="3117"/>
        <p:guide pos="1292"/>
        <p:guide orient="horz" pos="1575"/>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iina Nieminen" userId="f7839237-dba9-434e-a8d8-c65406723c4d" providerId="ADAL" clId="{F77A5F71-E5E0-5517-9357-B0FFC58AD05D}"/>
    <pc:docChg chg="undo custSel addSld modSld sldOrd">
      <pc:chgData name="Anniina Nieminen" userId="f7839237-dba9-434e-a8d8-c65406723c4d" providerId="ADAL" clId="{F77A5F71-E5E0-5517-9357-B0FFC58AD05D}" dt="2025-11-12T08:06:16.043" v="333" actId="1076"/>
      <pc:docMkLst>
        <pc:docMk/>
      </pc:docMkLst>
      <pc:sldChg chg="modSp mod">
        <pc:chgData name="Anniina Nieminen" userId="f7839237-dba9-434e-a8d8-c65406723c4d" providerId="ADAL" clId="{F77A5F71-E5E0-5517-9357-B0FFC58AD05D}" dt="2025-11-05T11:43:17.067" v="100" actId="20577"/>
        <pc:sldMkLst>
          <pc:docMk/>
          <pc:sldMk cId="3459711246" sldId="276"/>
        </pc:sldMkLst>
        <pc:spChg chg="mod">
          <ac:chgData name="Anniina Nieminen" userId="f7839237-dba9-434e-a8d8-c65406723c4d" providerId="ADAL" clId="{F77A5F71-E5E0-5517-9357-B0FFC58AD05D}" dt="2025-11-05T11:43:17.067" v="100" actId="20577"/>
          <ac:spMkLst>
            <pc:docMk/>
            <pc:sldMk cId="3459711246" sldId="276"/>
            <ac:spMk id="6" creationId="{22E8B162-EFD0-16BB-EBCD-224880971441}"/>
          </ac:spMkLst>
        </pc:spChg>
      </pc:sldChg>
      <pc:sldChg chg="modSp mod">
        <pc:chgData name="Anniina Nieminen" userId="f7839237-dba9-434e-a8d8-c65406723c4d" providerId="ADAL" clId="{F77A5F71-E5E0-5517-9357-B0FFC58AD05D}" dt="2025-11-05T11:43:36.365" v="103" actId="20577"/>
        <pc:sldMkLst>
          <pc:docMk/>
          <pc:sldMk cId="319901965" sldId="287"/>
        </pc:sldMkLst>
        <pc:spChg chg="mod">
          <ac:chgData name="Anniina Nieminen" userId="f7839237-dba9-434e-a8d8-c65406723c4d" providerId="ADAL" clId="{F77A5F71-E5E0-5517-9357-B0FFC58AD05D}" dt="2025-11-05T11:43:36.365" v="103" actId="20577"/>
          <ac:spMkLst>
            <pc:docMk/>
            <pc:sldMk cId="319901965" sldId="287"/>
            <ac:spMk id="6" creationId="{740501FE-8985-29ED-8DD7-8359189A74A3}"/>
          </ac:spMkLst>
        </pc:spChg>
      </pc:sldChg>
      <pc:sldChg chg="addSp delSp modSp mod">
        <pc:chgData name="Anniina Nieminen" userId="f7839237-dba9-434e-a8d8-c65406723c4d" providerId="ADAL" clId="{F77A5F71-E5E0-5517-9357-B0FFC58AD05D}" dt="2025-11-05T12:01:28.606" v="171"/>
        <pc:sldMkLst>
          <pc:docMk/>
          <pc:sldMk cId="4097577496" sldId="291"/>
        </pc:sldMkLst>
        <pc:spChg chg="mod">
          <ac:chgData name="Anniina Nieminen" userId="f7839237-dba9-434e-a8d8-c65406723c4d" providerId="ADAL" clId="{F77A5F71-E5E0-5517-9357-B0FFC58AD05D}" dt="2025-11-05T12:01:28.606" v="171"/>
          <ac:spMkLst>
            <pc:docMk/>
            <pc:sldMk cId="4097577496" sldId="291"/>
            <ac:spMk id="2" creationId="{9CEF7438-4DE0-32CC-5D8E-162E63BA6D2D}"/>
          </ac:spMkLst>
        </pc:spChg>
        <pc:spChg chg="add mod">
          <ac:chgData name="Anniina Nieminen" userId="f7839237-dba9-434e-a8d8-c65406723c4d" providerId="ADAL" clId="{F77A5F71-E5E0-5517-9357-B0FFC58AD05D}" dt="2025-11-05T11:48:50.620" v="131"/>
          <ac:spMkLst>
            <pc:docMk/>
            <pc:sldMk cId="4097577496" sldId="291"/>
            <ac:spMk id="5" creationId="{D4E99D50-323F-CD17-1606-9D90ADCEB116}"/>
          </ac:spMkLst>
        </pc:spChg>
        <pc:spChg chg="add mod">
          <ac:chgData name="Anniina Nieminen" userId="f7839237-dba9-434e-a8d8-c65406723c4d" providerId="ADAL" clId="{F77A5F71-E5E0-5517-9357-B0FFC58AD05D}" dt="2025-11-05T11:48:50.620" v="131"/>
          <ac:spMkLst>
            <pc:docMk/>
            <pc:sldMk cId="4097577496" sldId="291"/>
            <ac:spMk id="7" creationId="{DFE7BDAE-1951-A41D-48E6-2205E457DE29}"/>
          </ac:spMkLst>
        </pc:spChg>
        <pc:spChg chg="add mod">
          <ac:chgData name="Anniina Nieminen" userId="f7839237-dba9-434e-a8d8-c65406723c4d" providerId="ADAL" clId="{F77A5F71-E5E0-5517-9357-B0FFC58AD05D}" dt="2025-11-05T11:48:50.620" v="131"/>
          <ac:spMkLst>
            <pc:docMk/>
            <pc:sldMk cId="4097577496" sldId="291"/>
            <ac:spMk id="8" creationId="{15E89ED8-775C-5C0D-ABAB-B4013516C333}"/>
          </ac:spMkLst>
        </pc:spChg>
        <pc:spChg chg="mod">
          <ac:chgData name="Anniina Nieminen" userId="f7839237-dba9-434e-a8d8-c65406723c4d" providerId="ADAL" clId="{F77A5F71-E5E0-5517-9357-B0FFC58AD05D}" dt="2025-11-03T10:28:40.502" v="24" actId="1038"/>
          <ac:spMkLst>
            <pc:docMk/>
            <pc:sldMk cId="4097577496" sldId="291"/>
            <ac:spMk id="15" creationId="{70086BF3-6590-CA22-C4CC-46401123D41F}"/>
          </ac:spMkLst>
        </pc:spChg>
        <pc:spChg chg="mod">
          <ac:chgData name="Anniina Nieminen" userId="f7839237-dba9-434e-a8d8-c65406723c4d" providerId="ADAL" clId="{F77A5F71-E5E0-5517-9357-B0FFC58AD05D}" dt="2025-11-03T10:27:57.189" v="0"/>
          <ac:spMkLst>
            <pc:docMk/>
            <pc:sldMk cId="4097577496" sldId="291"/>
            <ac:spMk id="18" creationId="{6BCBB630-78C3-46FB-33F7-8EC75474A3A7}"/>
          </ac:spMkLst>
        </pc:spChg>
        <pc:spChg chg="add mod">
          <ac:chgData name="Anniina Nieminen" userId="f7839237-dba9-434e-a8d8-c65406723c4d" providerId="ADAL" clId="{F77A5F71-E5E0-5517-9357-B0FFC58AD05D}" dt="2025-11-05T11:48:50.620" v="131"/>
          <ac:spMkLst>
            <pc:docMk/>
            <pc:sldMk cId="4097577496" sldId="291"/>
            <ac:spMk id="19" creationId="{6D4778BC-AD85-C84D-FD0B-6DD08707D9E5}"/>
          </ac:spMkLst>
        </pc:spChg>
        <pc:spChg chg="add mod">
          <ac:chgData name="Anniina Nieminen" userId="f7839237-dba9-434e-a8d8-c65406723c4d" providerId="ADAL" clId="{F77A5F71-E5E0-5517-9357-B0FFC58AD05D}" dt="2025-11-05T11:48:50.620" v="131"/>
          <ac:spMkLst>
            <pc:docMk/>
            <pc:sldMk cId="4097577496" sldId="291"/>
            <ac:spMk id="20" creationId="{56F384B0-F04B-06BC-966C-1411D2217F71}"/>
          </ac:spMkLst>
        </pc:spChg>
        <pc:spChg chg="add mod">
          <ac:chgData name="Anniina Nieminen" userId="f7839237-dba9-434e-a8d8-c65406723c4d" providerId="ADAL" clId="{F77A5F71-E5E0-5517-9357-B0FFC58AD05D}" dt="2025-11-05T11:48:50.620" v="131"/>
          <ac:spMkLst>
            <pc:docMk/>
            <pc:sldMk cId="4097577496" sldId="291"/>
            <ac:spMk id="23" creationId="{AF0CF164-D3C1-3C7D-C720-BF1842B6EF30}"/>
          </ac:spMkLst>
        </pc:spChg>
        <pc:spChg chg="add mod">
          <ac:chgData name="Anniina Nieminen" userId="f7839237-dba9-434e-a8d8-c65406723c4d" providerId="ADAL" clId="{F77A5F71-E5E0-5517-9357-B0FFC58AD05D}" dt="2025-11-05T11:48:50.620" v="131"/>
          <ac:spMkLst>
            <pc:docMk/>
            <pc:sldMk cId="4097577496" sldId="291"/>
            <ac:spMk id="24" creationId="{FBC9E53E-0187-A9E1-7824-4D94C071B8DB}"/>
          </ac:spMkLst>
        </pc:spChg>
        <pc:spChg chg="add mod">
          <ac:chgData name="Anniina Nieminen" userId="f7839237-dba9-434e-a8d8-c65406723c4d" providerId="ADAL" clId="{F77A5F71-E5E0-5517-9357-B0FFC58AD05D}" dt="2025-11-05T11:48:50.620" v="131"/>
          <ac:spMkLst>
            <pc:docMk/>
            <pc:sldMk cId="4097577496" sldId="291"/>
            <ac:spMk id="25" creationId="{AEF6C5FA-B584-46F8-1E63-071747DEE437}"/>
          </ac:spMkLst>
        </pc:spChg>
        <pc:spChg chg="add mod">
          <ac:chgData name="Anniina Nieminen" userId="f7839237-dba9-434e-a8d8-c65406723c4d" providerId="ADAL" clId="{F77A5F71-E5E0-5517-9357-B0FFC58AD05D}" dt="2025-11-05T11:48:50.620" v="131"/>
          <ac:spMkLst>
            <pc:docMk/>
            <pc:sldMk cId="4097577496" sldId="291"/>
            <ac:spMk id="26" creationId="{7FC7E600-787D-F318-7467-B9B87A79EB01}"/>
          </ac:spMkLst>
        </pc:spChg>
        <pc:spChg chg="add mod">
          <ac:chgData name="Anniina Nieminen" userId="f7839237-dba9-434e-a8d8-c65406723c4d" providerId="ADAL" clId="{F77A5F71-E5E0-5517-9357-B0FFC58AD05D}" dt="2025-11-05T11:48:50.620" v="131"/>
          <ac:spMkLst>
            <pc:docMk/>
            <pc:sldMk cId="4097577496" sldId="291"/>
            <ac:spMk id="28" creationId="{BE8A43F1-7D7F-ADAE-405E-F3D8041D18EA}"/>
          </ac:spMkLst>
        </pc:spChg>
      </pc:sldChg>
      <pc:sldChg chg="modSp mod">
        <pc:chgData name="Anniina Nieminen" userId="f7839237-dba9-434e-a8d8-c65406723c4d" providerId="ADAL" clId="{F77A5F71-E5E0-5517-9357-B0FFC58AD05D}" dt="2025-11-05T11:43:44.286" v="106" actId="20577"/>
        <pc:sldMkLst>
          <pc:docMk/>
          <pc:sldMk cId="2658018367" sldId="295"/>
        </pc:sldMkLst>
        <pc:spChg chg="mod">
          <ac:chgData name="Anniina Nieminen" userId="f7839237-dba9-434e-a8d8-c65406723c4d" providerId="ADAL" clId="{F77A5F71-E5E0-5517-9357-B0FFC58AD05D}" dt="2025-11-05T11:43:44.286" v="106" actId="20577"/>
          <ac:spMkLst>
            <pc:docMk/>
            <pc:sldMk cId="2658018367" sldId="295"/>
            <ac:spMk id="6" creationId="{4963B099-21E9-158A-4C6A-F6BC7C2419E4}"/>
          </ac:spMkLst>
        </pc:spChg>
      </pc:sldChg>
      <pc:sldChg chg="modSp mod">
        <pc:chgData name="Anniina Nieminen" userId="f7839237-dba9-434e-a8d8-c65406723c4d" providerId="ADAL" clId="{F77A5F71-E5E0-5517-9357-B0FFC58AD05D}" dt="2025-11-05T11:43:52.751" v="109" actId="20577"/>
        <pc:sldMkLst>
          <pc:docMk/>
          <pc:sldMk cId="3017383267" sldId="296"/>
        </pc:sldMkLst>
        <pc:spChg chg="mod">
          <ac:chgData name="Anniina Nieminen" userId="f7839237-dba9-434e-a8d8-c65406723c4d" providerId="ADAL" clId="{F77A5F71-E5E0-5517-9357-B0FFC58AD05D}" dt="2025-11-05T11:43:52.751" v="109" actId="20577"/>
          <ac:spMkLst>
            <pc:docMk/>
            <pc:sldMk cId="3017383267" sldId="296"/>
            <ac:spMk id="6" creationId="{BFB20F2C-BD2F-38AF-512D-836ED7927AC3}"/>
          </ac:spMkLst>
        </pc:spChg>
      </pc:sldChg>
      <pc:sldChg chg="modSp mod">
        <pc:chgData name="Anniina Nieminen" userId="f7839237-dba9-434e-a8d8-c65406723c4d" providerId="ADAL" clId="{F77A5F71-E5E0-5517-9357-B0FFC58AD05D}" dt="2025-11-05T11:44:00" v="112" actId="20577"/>
        <pc:sldMkLst>
          <pc:docMk/>
          <pc:sldMk cId="4167083555" sldId="298"/>
        </pc:sldMkLst>
        <pc:spChg chg="mod">
          <ac:chgData name="Anniina Nieminen" userId="f7839237-dba9-434e-a8d8-c65406723c4d" providerId="ADAL" clId="{F77A5F71-E5E0-5517-9357-B0FFC58AD05D}" dt="2025-11-05T11:44:00" v="112" actId="20577"/>
          <ac:spMkLst>
            <pc:docMk/>
            <pc:sldMk cId="4167083555" sldId="298"/>
            <ac:spMk id="6" creationId="{1998ED8C-8AD9-5084-8254-E2A0E39A6504}"/>
          </ac:spMkLst>
        </pc:spChg>
      </pc:sldChg>
      <pc:sldChg chg="modSp mod">
        <pc:chgData name="Anniina Nieminen" userId="f7839237-dba9-434e-a8d8-c65406723c4d" providerId="ADAL" clId="{F77A5F71-E5E0-5517-9357-B0FFC58AD05D}" dt="2025-11-05T11:44:08.319" v="115" actId="20577"/>
        <pc:sldMkLst>
          <pc:docMk/>
          <pc:sldMk cId="2335621244" sldId="299"/>
        </pc:sldMkLst>
        <pc:spChg chg="mod">
          <ac:chgData name="Anniina Nieminen" userId="f7839237-dba9-434e-a8d8-c65406723c4d" providerId="ADAL" clId="{F77A5F71-E5E0-5517-9357-B0FFC58AD05D}" dt="2025-11-05T11:44:08.319" v="115" actId="20577"/>
          <ac:spMkLst>
            <pc:docMk/>
            <pc:sldMk cId="2335621244" sldId="299"/>
            <ac:spMk id="6" creationId="{6CCE1DCD-3E49-F5AD-9BB4-4EC9D113A9CA}"/>
          </ac:spMkLst>
        </pc:spChg>
      </pc:sldChg>
      <pc:sldChg chg="modSp mod">
        <pc:chgData name="Anniina Nieminen" userId="f7839237-dba9-434e-a8d8-c65406723c4d" providerId="ADAL" clId="{F77A5F71-E5E0-5517-9357-B0FFC58AD05D}" dt="2025-11-05T11:45:37.477" v="118" actId="20577"/>
        <pc:sldMkLst>
          <pc:docMk/>
          <pc:sldMk cId="3570981683" sldId="300"/>
        </pc:sldMkLst>
        <pc:spChg chg="mod">
          <ac:chgData name="Anniina Nieminen" userId="f7839237-dba9-434e-a8d8-c65406723c4d" providerId="ADAL" clId="{F77A5F71-E5E0-5517-9357-B0FFC58AD05D}" dt="2025-11-05T11:45:37.477" v="118" actId="20577"/>
          <ac:spMkLst>
            <pc:docMk/>
            <pc:sldMk cId="3570981683" sldId="300"/>
            <ac:spMk id="6" creationId="{3BFFDB78-E885-C1A9-6426-BE964CA34E7B}"/>
          </ac:spMkLst>
        </pc:spChg>
      </pc:sldChg>
      <pc:sldChg chg="modSp mod">
        <pc:chgData name="Anniina Nieminen" userId="f7839237-dba9-434e-a8d8-c65406723c4d" providerId="ADAL" clId="{F77A5F71-E5E0-5517-9357-B0FFC58AD05D}" dt="2025-11-05T11:45:48.736" v="121" actId="20577"/>
        <pc:sldMkLst>
          <pc:docMk/>
          <pc:sldMk cId="2961702279" sldId="301"/>
        </pc:sldMkLst>
        <pc:spChg chg="mod">
          <ac:chgData name="Anniina Nieminen" userId="f7839237-dba9-434e-a8d8-c65406723c4d" providerId="ADAL" clId="{F77A5F71-E5E0-5517-9357-B0FFC58AD05D}" dt="2025-11-05T11:45:48.736" v="121" actId="20577"/>
          <ac:spMkLst>
            <pc:docMk/>
            <pc:sldMk cId="2961702279" sldId="301"/>
            <ac:spMk id="6" creationId="{B9DA2CB8-7E98-FCEB-2E23-CD8A9296EE33}"/>
          </ac:spMkLst>
        </pc:spChg>
      </pc:sldChg>
      <pc:sldChg chg="modSp mod">
        <pc:chgData name="Anniina Nieminen" userId="f7839237-dba9-434e-a8d8-c65406723c4d" providerId="ADAL" clId="{F77A5F71-E5E0-5517-9357-B0FFC58AD05D}" dt="2025-11-05T11:45:58.882" v="124" actId="20577"/>
        <pc:sldMkLst>
          <pc:docMk/>
          <pc:sldMk cId="1130455331" sldId="302"/>
        </pc:sldMkLst>
        <pc:spChg chg="mod">
          <ac:chgData name="Anniina Nieminen" userId="f7839237-dba9-434e-a8d8-c65406723c4d" providerId="ADAL" clId="{F77A5F71-E5E0-5517-9357-B0FFC58AD05D}" dt="2025-11-05T11:45:58.882" v="124" actId="20577"/>
          <ac:spMkLst>
            <pc:docMk/>
            <pc:sldMk cId="1130455331" sldId="302"/>
            <ac:spMk id="6" creationId="{56FF8357-6CED-44FE-AF41-6BD0FCEC87C8}"/>
          </ac:spMkLst>
        </pc:spChg>
      </pc:sldChg>
      <pc:sldChg chg="modSp">
        <pc:chgData name="Anniina Nieminen" userId="f7839237-dba9-434e-a8d8-c65406723c4d" providerId="ADAL" clId="{F77A5F71-E5E0-5517-9357-B0FFC58AD05D}" dt="2025-11-05T12:00:14.311" v="162"/>
        <pc:sldMkLst>
          <pc:docMk/>
          <pc:sldMk cId="714408803" sldId="314"/>
        </pc:sldMkLst>
        <pc:spChg chg="mod">
          <ac:chgData name="Anniina Nieminen" userId="f7839237-dba9-434e-a8d8-c65406723c4d" providerId="ADAL" clId="{F77A5F71-E5E0-5517-9357-B0FFC58AD05D}" dt="2025-11-05T12:00:14.311" v="162"/>
          <ac:spMkLst>
            <pc:docMk/>
            <pc:sldMk cId="714408803" sldId="314"/>
            <ac:spMk id="15" creationId="{B0F2F060-183F-FCA6-04B1-9EAAAC8822BD}"/>
          </ac:spMkLst>
        </pc:spChg>
      </pc:sldChg>
      <pc:sldChg chg="modSp mod">
        <pc:chgData name="Anniina Nieminen" userId="f7839237-dba9-434e-a8d8-c65406723c4d" providerId="ADAL" clId="{F77A5F71-E5E0-5517-9357-B0FFC58AD05D}" dt="2025-11-05T11:46:37.162" v="129" actId="20577"/>
        <pc:sldMkLst>
          <pc:docMk/>
          <pc:sldMk cId="1225777306" sldId="316"/>
        </pc:sldMkLst>
        <pc:spChg chg="mod">
          <ac:chgData name="Anniina Nieminen" userId="f7839237-dba9-434e-a8d8-c65406723c4d" providerId="ADAL" clId="{F77A5F71-E5E0-5517-9357-B0FFC58AD05D}" dt="2025-11-05T11:46:37.162" v="129" actId="20577"/>
          <ac:spMkLst>
            <pc:docMk/>
            <pc:sldMk cId="1225777306" sldId="316"/>
            <ac:spMk id="5" creationId="{8931418E-E0B8-E09B-3D85-B7AB16A51B52}"/>
          </ac:spMkLst>
        </pc:spChg>
      </pc:sldChg>
      <pc:sldChg chg="delSp modSp mod">
        <pc:chgData name="Anniina Nieminen" userId="f7839237-dba9-434e-a8d8-c65406723c4d" providerId="ADAL" clId="{F77A5F71-E5E0-5517-9357-B0FFC58AD05D}" dt="2025-11-05T12:01:45.442" v="172" actId="478"/>
        <pc:sldMkLst>
          <pc:docMk/>
          <pc:sldMk cId="1564547042" sldId="318"/>
        </pc:sldMkLst>
        <pc:spChg chg="mod">
          <ac:chgData name="Anniina Nieminen" userId="f7839237-dba9-434e-a8d8-c65406723c4d" providerId="ADAL" clId="{F77A5F71-E5E0-5517-9357-B0FFC58AD05D}" dt="2025-11-05T11:43:06.642" v="97" actId="20577"/>
          <ac:spMkLst>
            <pc:docMk/>
            <pc:sldMk cId="1564547042" sldId="318"/>
            <ac:spMk id="6" creationId="{687EF3CD-F463-0913-1CBE-0C022F7963D2}"/>
          </ac:spMkLst>
        </pc:spChg>
      </pc:sldChg>
      <pc:sldChg chg="addSp delSp modSp mod">
        <pc:chgData name="Anniina Nieminen" userId="f7839237-dba9-434e-a8d8-c65406723c4d" providerId="ADAL" clId="{F77A5F71-E5E0-5517-9357-B0FFC58AD05D}" dt="2025-11-05T12:01:21.376" v="170"/>
        <pc:sldMkLst>
          <pc:docMk/>
          <pc:sldMk cId="1522120474" sldId="319"/>
        </pc:sldMkLst>
        <pc:spChg chg="mod">
          <ac:chgData name="Anniina Nieminen" userId="f7839237-dba9-434e-a8d8-c65406723c4d" providerId="ADAL" clId="{F77A5F71-E5E0-5517-9357-B0FFC58AD05D}" dt="2025-11-05T12:01:21.376" v="170"/>
          <ac:spMkLst>
            <pc:docMk/>
            <pc:sldMk cId="1522120474" sldId="319"/>
            <ac:spMk id="2" creationId="{D8718A52-D1F6-6B20-A30D-4EDA5570F943}"/>
          </ac:spMkLst>
        </pc:spChg>
        <pc:spChg chg="add mod">
          <ac:chgData name="Anniina Nieminen" userId="f7839237-dba9-434e-a8d8-c65406723c4d" providerId="ADAL" clId="{F77A5F71-E5E0-5517-9357-B0FFC58AD05D}" dt="2025-11-05T11:52:13.139" v="133"/>
          <ac:spMkLst>
            <pc:docMk/>
            <pc:sldMk cId="1522120474" sldId="319"/>
            <ac:spMk id="5" creationId="{E73F0AFF-9636-A9EA-940C-A938818C2D2E}"/>
          </ac:spMkLst>
        </pc:spChg>
        <pc:spChg chg="add mod">
          <ac:chgData name="Anniina Nieminen" userId="f7839237-dba9-434e-a8d8-c65406723c4d" providerId="ADAL" clId="{F77A5F71-E5E0-5517-9357-B0FFC58AD05D}" dt="2025-11-05T11:52:13.139" v="133"/>
          <ac:spMkLst>
            <pc:docMk/>
            <pc:sldMk cId="1522120474" sldId="319"/>
            <ac:spMk id="19" creationId="{9E41D794-0B7C-567A-3240-7C51C765D5A6}"/>
          </ac:spMkLst>
        </pc:spChg>
        <pc:spChg chg="add mod">
          <ac:chgData name="Anniina Nieminen" userId="f7839237-dba9-434e-a8d8-c65406723c4d" providerId="ADAL" clId="{F77A5F71-E5E0-5517-9357-B0FFC58AD05D}" dt="2025-11-05T11:52:13.139" v="133"/>
          <ac:spMkLst>
            <pc:docMk/>
            <pc:sldMk cId="1522120474" sldId="319"/>
            <ac:spMk id="20" creationId="{BB58F38C-5190-C204-378E-57EBD92FEDD4}"/>
          </ac:spMkLst>
        </pc:spChg>
        <pc:spChg chg="add mod">
          <ac:chgData name="Anniina Nieminen" userId="f7839237-dba9-434e-a8d8-c65406723c4d" providerId="ADAL" clId="{F77A5F71-E5E0-5517-9357-B0FFC58AD05D}" dt="2025-11-05T11:52:13.139" v="133"/>
          <ac:spMkLst>
            <pc:docMk/>
            <pc:sldMk cId="1522120474" sldId="319"/>
            <ac:spMk id="24" creationId="{3FC4B17C-CEAC-C0CD-19BA-BD0CBBB091B4}"/>
          </ac:spMkLst>
        </pc:spChg>
        <pc:spChg chg="add mod">
          <ac:chgData name="Anniina Nieminen" userId="f7839237-dba9-434e-a8d8-c65406723c4d" providerId="ADAL" clId="{F77A5F71-E5E0-5517-9357-B0FFC58AD05D}" dt="2025-11-05T11:52:13.139" v="133"/>
          <ac:spMkLst>
            <pc:docMk/>
            <pc:sldMk cId="1522120474" sldId="319"/>
            <ac:spMk id="25" creationId="{5E4C49CD-0083-01BE-8919-CD00B5A41090}"/>
          </ac:spMkLst>
        </pc:spChg>
        <pc:spChg chg="add mod">
          <ac:chgData name="Anniina Nieminen" userId="f7839237-dba9-434e-a8d8-c65406723c4d" providerId="ADAL" clId="{F77A5F71-E5E0-5517-9357-B0FFC58AD05D}" dt="2025-11-05T11:52:13.139" v="133"/>
          <ac:spMkLst>
            <pc:docMk/>
            <pc:sldMk cId="1522120474" sldId="319"/>
            <ac:spMk id="38" creationId="{03EAD0A8-8876-6D96-3C96-3B5C3EF8765E}"/>
          </ac:spMkLst>
        </pc:spChg>
        <pc:spChg chg="add mod">
          <ac:chgData name="Anniina Nieminen" userId="f7839237-dba9-434e-a8d8-c65406723c4d" providerId="ADAL" clId="{F77A5F71-E5E0-5517-9357-B0FFC58AD05D}" dt="2025-11-05T11:52:13.139" v="133"/>
          <ac:spMkLst>
            <pc:docMk/>
            <pc:sldMk cId="1522120474" sldId="319"/>
            <ac:spMk id="39" creationId="{D57F51AA-D174-B9E0-B019-D7997E8DEAF5}"/>
          </ac:spMkLst>
        </pc:spChg>
        <pc:spChg chg="add mod">
          <ac:chgData name="Anniina Nieminen" userId="f7839237-dba9-434e-a8d8-c65406723c4d" providerId="ADAL" clId="{F77A5F71-E5E0-5517-9357-B0FFC58AD05D}" dt="2025-11-05T11:52:13.139" v="133"/>
          <ac:spMkLst>
            <pc:docMk/>
            <pc:sldMk cId="1522120474" sldId="319"/>
            <ac:spMk id="43" creationId="{F03EC496-1D6D-7442-F7A3-F68921E924D6}"/>
          </ac:spMkLst>
        </pc:spChg>
        <pc:spChg chg="add mod">
          <ac:chgData name="Anniina Nieminen" userId="f7839237-dba9-434e-a8d8-c65406723c4d" providerId="ADAL" clId="{F77A5F71-E5E0-5517-9357-B0FFC58AD05D}" dt="2025-11-05T11:52:13.139" v="133"/>
          <ac:spMkLst>
            <pc:docMk/>
            <pc:sldMk cId="1522120474" sldId="319"/>
            <ac:spMk id="44" creationId="{516C0DFD-07FA-6F2D-0B30-06B60A7B9EF8}"/>
          </ac:spMkLst>
        </pc:spChg>
        <pc:spChg chg="add mod">
          <ac:chgData name="Anniina Nieminen" userId="f7839237-dba9-434e-a8d8-c65406723c4d" providerId="ADAL" clId="{F77A5F71-E5E0-5517-9357-B0FFC58AD05D}" dt="2025-11-05T11:52:13.139" v="133"/>
          <ac:spMkLst>
            <pc:docMk/>
            <pc:sldMk cId="1522120474" sldId="319"/>
            <ac:spMk id="45" creationId="{23EA6941-A2CE-9B20-3E0D-BCB21FF72672}"/>
          </ac:spMkLst>
        </pc:spChg>
      </pc:sldChg>
      <pc:sldChg chg="addSp delSp modSp mod">
        <pc:chgData name="Anniina Nieminen" userId="f7839237-dba9-434e-a8d8-c65406723c4d" providerId="ADAL" clId="{F77A5F71-E5E0-5517-9357-B0FFC58AD05D}" dt="2025-11-05T12:01:10.865" v="169"/>
        <pc:sldMkLst>
          <pc:docMk/>
          <pc:sldMk cId="1109670201" sldId="320"/>
        </pc:sldMkLst>
        <pc:spChg chg="mod">
          <ac:chgData name="Anniina Nieminen" userId="f7839237-dba9-434e-a8d8-c65406723c4d" providerId="ADAL" clId="{F77A5F71-E5E0-5517-9357-B0FFC58AD05D}" dt="2025-11-05T12:01:10.865" v="169"/>
          <ac:spMkLst>
            <pc:docMk/>
            <pc:sldMk cId="1109670201" sldId="320"/>
            <ac:spMk id="2" creationId="{F733DC2F-6B16-004B-90B4-84DB1489621A}"/>
          </ac:spMkLst>
        </pc:spChg>
        <pc:spChg chg="add mod">
          <ac:chgData name="Anniina Nieminen" userId="f7839237-dba9-434e-a8d8-c65406723c4d" providerId="ADAL" clId="{F77A5F71-E5E0-5517-9357-B0FFC58AD05D}" dt="2025-11-05T11:52:48.558" v="135"/>
          <ac:spMkLst>
            <pc:docMk/>
            <pc:sldMk cId="1109670201" sldId="320"/>
            <ac:spMk id="33" creationId="{3D63DB5A-0D20-1C07-B6D7-C7737D710E08}"/>
          </ac:spMkLst>
        </pc:spChg>
        <pc:spChg chg="add mod">
          <ac:chgData name="Anniina Nieminen" userId="f7839237-dba9-434e-a8d8-c65406723c4d" providerId="ADAL" clId="{F77A5F71-E5E0-5517-9357-B0FFC58AD05D}" dt="2025-11-05T11:52:48.558" v="135"/>
          <ac:spMkLst>
            <pc:docMk/>
            <pc:sldMk cId="1109670201" sldId="320"/>
            <ac:spMk id="34" creationId="{A4D9FABC-C66D-995B-C2C2-25ED3050029F}"/>
          </ac:spMkLst>
        </pc:spChg>
        <pc:spChg chg="add mod">
          <ac:chgData name="Anniina Nieminen" userId="f7839237-dba9-434e-a8d8-c65406723c4d" providerId="ADAL" clId="{F77A5F71-E5E0-5517-9357-B0FFC58AD05D}" dt="2025-11-05T11:52:48.558" v="135"/>
          <ac:spMkLst>
            <pc:docMk/>
            <pc:sldMk cId="1109670201" sldId="320"/>
            <ac:spMk id="35" creationId="{6215BC50-7C03-5EDE-E765-F0EBA26093EC}"/>
          </ac:spMkLst>
        </pc:spChg>
        <pc:spChg chg="add mod">
          <ac:chgData name="Anniina Nieminen" userId="f7839237-dba9-434e-a8d8-c65406723c4d" providerId="ADAL" clId="{F77A5F71-E5E0-5517-9357-B0FFC58AD05D}" dt="2025-11-05T11:52:48.558" v="135"/>
          <ac:spMkLst>
            <pc:docMk/>
            <pc:sldMk cId="1109670201" sldId="320"/>
            <ac:spMk id="36" creationId="{C8688B37-96E9-FB22-2434-47CB4B9722E1}"/>
          </ac:spMkLst>
        </pc:spChg>
        <pc:spChg chg="add mod">
          <ac:chgData name="Anniina Nieminen" userId="f7839237-dba9-434e-a8d8-c65406723c4d" providerId="ADAL" clId="{F77A5F71-E5E0-5517-9357-B0FFC58AD05D}" dt="2025-11-05T11:52:48.558" v="135"/>
          <ac:spMkLst>
            <pc:docMk/>
            <pc:sldMk cId="1109670201" sldId="320"/>
            <ac:spMk id="40" creationId="{6E26E2B4-2F07-C34F-F244-10623162AB21}"/>
          </ac:spMkLst>
        </pc:spChg>
        <pc:spChg chg="add mod">
          <ac:chgData name="Anniina Nieminen" userId="f7839237-dba9-434e-a8d8-c65406723c4d" providerId="ADAL" clId="{F77A5F71-E5E0-5517-9357-B0FFC58AD05D}" dt="2025-11-05T11:52:48.558" v="135"/>
          <ac:spMkLst>
            <pc:docMk/>
            <pc:sldMk cId="1109670201" sldId="320"/>
            <ac:spMk id="41" creationId="{D95B0D8F-4603-5235-4B05-48303C95BD4F}"/>
          </ac:spMkLst>
        </pc:spChg>
        <pc:spChg chg="add mod">
          <ac:chgData name="Anniina Nieminen" userId="f7839237-dba9-434e-a8d8-c65406723c4d" providerId="ADAL" clId="{F77A5F71-E5E0-5517-9357-B0FFC58AD05D}" dt="2025-11-05T11:52:48.558" v="135"/>
          <ac:spMkLst>
            <pc:docMk/>
            <pc:sldMk cId="1109670201" sldId="320"/>
            <ac:spMk id="42" creationId="{E2F81F3C-47F5-EF81-C98A-C0F9E32E67FE}"/>
          </ac:spMkLst>
        </pc:spChg>
        <pc:spChg chg="add mod">
          <ac:chgData name="Anniina Nieminen" userId="f7839237-dba9-434e-a8d8-c65406723c4d" providerId="ADAL" clId="{F77A5F71-E5E0-5517-9357-B0FFC58AD05D}" dt="2025-11-05T11:52:48.558" v="135"/>
          <ac:spMkLst>
            <pc:docMk/>
            <pc:sldMk cId="1109670201" sldId="320"/>
            <ac:spMk id="43" creationId="{3C655CD4-E195-72D7-3A7F-0F6678690088}"/>
          </ac:spMkLst>
        </pc:spChg>
        <pc:spChg chg="add mod">
          <ac:chgData name="Anniina Nieminen" userId="f7839237-dba9-434e-a8d8-c65406723c4d" providerId="ADAL" clId="{F77A5F71-E5E0-5517-9357-B0FFC58AD05D}" dt="2025-11-05T11:52:48.558" v="135"/>
          <ac:spMkLst>
            <pc:docMk/>
            <pc:sldMk cId="1109670201" sldId="320"/>
            <ac:spMk id="44" creationId="{59C84F95-9CB4-D0A4-4033-DEFFA3F82A88}"/>
          </ac:spMkLst>
        </pc:spChg>
        <pc:spChg chg="add mod">
          <ac:chgData name="Anniina Nieminen" userId="f7839237-dba9-434e-a8d8-c65406723c4d" providerId="ADAL" clId="{F77A5F71-E5E0-5517-9357-B0FFC58AD05D}" dt="2025-11-05T11:52:48.558" v="135"/>
          <ac:spMkLst>
            <pc:docMk/>
            <pc:sldMk cId="1109670201" sldId="320"/>
            <ac:spMk id="45" creationId="{FFDBCF07-7BB2-1057-D700-D67909B5CD33}"/>
          </ac:spMkLst>
        </pc:spChg>
      </pc:sldChg>
      <pc:sldChg chg="addSp delSp modSp mod">
        <pc:chgData name="Anniina Nieminen" userId="f7839237-dba9-434e-a8d8-c65406723c4d" providerId="ADAL" clId="{F77A5F71-E5E0-5517-9357-B0FFC58AD05D}" dt="2025-11-12T08:01:11.216" v="296" actId="20577"/>
        <pc:sldMkLst>
          <pc:docMk/>
          <pc:sldMk cId="3472794539" sldId="321"/>
        </pc:sldMkLst>
        <pc:spChg chg="mod">
          <ac:chgData name="Anniina Nieminen" userId="f7839237-dba9-434e-a8d8-c65406723c4d" providerId="ADAL" clId="{F77A5F71-E5E0-5517-9357-B0FFC58AD05D}" dt="2025-11-05T12:01:04.652" v="168"/>
          <ac:spMkLst>
            <pc:docMk/>
            <pc:sldMk cId="3472794539" sldId="321"/>
            <ac:spMk id="2" creationId="{AFE5666C-512F-5E83-18A8-2E86ED12AE12}"/>
          </ac:spMkLst>
        </pc:spChg>
        <pc:spChg chg="add mod">
          <ac:chgData name="Anniina Nieminen" userId="f7839237-dba9-434e-a8d8-c65406723c4d" providerId="ADAL" clId="{F77A5F71-E5E0-5517-9357-B0FFC58AD05D}" dt="2025-11-05T11:53:24.704" v="137"/>
          <ac:spMkLst>
            <pc:docMk/>
            <pc:sldMk cId="3472794539" sldId="321"/>
            <ac:spMk id="5" creationId="{D6FD8650-7E2E-DF48-EA07-BEE969DE399C}"/>
          </ac:spMkLst>
        </pc:spChg>
        <pc:spChg chg="mod">
          <ac:chgData name="Anniina Nieminen" userId="f7839237-dba9-434e-a8d8-c65406723c4d" providerId="ADAL" clId="{F77A5F71-E5E0-5517-9357-B0FFC58AD05D}" dt="2025-11-12T08:01:11.216" v="296" actId="20577"/>
          <ac:spMkLst>
            <pc:docMk/>
            <pc:sldMk cId="3472794539" sldId="321"/>
            <ac:spMk id="30" creationId="{B127CB67-5DD1-0B23-A438-1E2BB6ECA9A8}"/>
          </ac:spMkLst>
        </pc:spChg>
        <pc:spChg chg="add mod">
          <ac:chgData name="Anniina Nieminen" userId="f7839237-dba9-434e-a8d8-c65406723c4d" providerId="ADAL" clId="{F77A5F71-E5E0-5517-9357-B0FFC58AD05D}" dt="2025-11-05T11:53:24.704" v="137"/>
          <ac:spMkLst>
            <pc:docMk/>
            <pc:sldMk cId="3472794539" sldId="321"/>
            <ac:spMk id="31" creationId="{6F029E8B-5272-A922-3466-0A09D4BB9C85}"/>
          </ac:spMkLst>
        </pc:spChg>
        <pc:spChg chg="add mod">
          <ac:chgData name="Anniina Nieminen" userId="f7839237-dba9-434e-a8d8-c65406723c4d" providerId="ADAL" clId="{F77A5F71-E5E0-5517-9357-B0FFC58AD05D}" dt="2025-11-05T11:53:24.704" v="137"/>
          <ac:spMkLst>
            <pc:docMk/>
            <pc:sldMk cId="3472794539" sldId="321"/>
            <ac:spMk id="32" creationId="{1B8A48AD-8121-1E1A-5D5E-96C4FBE19458}"/>
          </ac:spMkLst>
        </pc:spChg>
        <pc:spChg chg="add mod">
          <ac:chgData name="Anniina Nieminen" userId="f7839237-dba9-434e-a8d8-c65406723c4d" providerId="ADAL" clId="{F77A5F71-E5E0-5517-9357-B0FFC58AD05D}" dt="2025-11-05T11:53:24.704" v="137"/>
          <ac:spMkLst>
            <pc:docMk/>
            <pc:sldMk cId="3472794539" sldId="321"/>
            <ac:spMk id="33" creationId="{E9ADBA64-1D33-8B7E-4255-B4FCAD932023}"/>
          </ac:spMkLst>
        </pc:spChg>
        <pc:spChg chg="add mod">
          <ac:chgData name="Anniina Nieminen" userId="f7839237-dba9-434e-a8d8-c65406723c4d" providerId="ADAL" clId="{F77A5F71-E5E0-5517-9357-B0FFC58AD05D}" dt="2025-11-05T11:53:24.704" v="137"/>
          <ac:spMkLst>
            <pc:docMk/>
            <pc:sldMk cId="3472794539" sldId="321"/>
            <ac:spMk id="38" creationId="{285FEFB0-5F57-F6F4-EA79-54173D204329}"/>
          </ac:spMkLst>
        </pc:spChg>
        <pc:spChg chg="add mod">
          <ac:chgData name="Anniina Nieminen" userId="f7839237-dba9-434e-a8d8-c65406723c4d" providerId="ADAL" clId="{F77A5F71-E5E0-5517-9357-B0FFC58AD05D}" dt="2025-11-05T11:53:24.704" v="137"/>
          <ac:spMkLst>
            <pc:docMk/>
            <pc:sldMk cId="3472794539" sldId="321"/>
            <ac:spMk id="39" creationId="{07A8BC14-DA0D-115C-25B9-736FFC992DDD}"/>
          </ac:spMkLst>
        </pc:spChg>
        <pc:spChg chg="mod">
          <ac:chgData name="Anniina Nieminen" userId="f7839237-dba9-434e-a8d8-c65406723c4d" providerId="ADAL" clId="{F77A5F71-E5E0-5517-9357-B0FFC58AD05D}" dt="2025-11-03T10:31:56.418" v="53" actId="1038"/>
          <ac:spMkLst>
            <pc:docMk/>
            <pc:sldMk cId="3472794539" sldId="321"/>
            <ac:spMk id="40" creationId="{F157252A-0A4F-5048-D4E4-04FB0F5B46D1}"/>
          </ac:spMkLst>
        </pc:spChg>
        <pc:spChg chg="add mod">
          <ac:chgData name="Anniina Nieminen" userId="f7839237-dba9-434e-a8d8-c65406723c4d" providerId="ADAL" clId="{F77A5F71-E5E0-5517-9357-B0FFC58AD05D}" dt="2025-11-05T11:53:24.704" v="137"/>
          <ac:spMkLst>
            <pc:docMk/>
            <pc:sldMk cId="3472794539" sldId="321"/>
            <ac:spMk id="41" creationId="{4CCDB490-056C-4129-C4B9-865C0301D0D6}"/>
          </ac:spMkLst>
        </pc:spChg>
        <pc:spChg chg="add mod">
          <ac:chgData name="Anniina Nieminen" userId="f7839237-dba9-434e-a8d8-c65406723c4d" providerId="ADAL" clId="{F77A5F71-E5E0-5517-9357-B0FFC58AD05D}" dt="2025-11-05T11:53:24.704" v="137"/>
          <ac:spMkLst>
            <pc:docMk/>
            <pc:sldMk cId="3472794539" sldId="321"/>
            <ac:spMk id="43" creationId="{CF25CF06-DB24-8A2D-2B3C-A077D4AA0B0F}"/>
          </ac:spMkLst>
        </pc:spChg>
        <pc:spChg chg="add mod">
          <ac:chgData name="Anniina Nieminen" userId="f7839237-dba9-434e-a8d8-c65406723c4d" providerId="ADAL" clId="{F77A5F71-E5E0-5517-9357-B0FFC58AD05D}" dt="2025-11-05T11:53:24.704" v="137"/>
          <ac:spMkLst>
            <pc:docMk/>
            <pc:sldMk cId="3472794539" sldId="321"/>
            <ac:spMk id="44" creationId="{A3E939CD-39AE-FDBC-FA5B-CDAC71D3F07E}"/>
          </ac:spMkLst>
        </pc:spChg>
        <pc:spChg chg="add mod">
          <ac:chgData name="Anniina Nieminen" userId="f7839237-dba9-434e-a8d8-c65406723c4d" providerId="ADAL" clId="{F77A5F71-E5E0-5517-9357-B0FFC58AD05D}" dt="2025-11-05T11:53:24.704" v="137"/>
          <ac:spMkLst>
            <pc:docMk/>
            <pc:sldMk cId="3472794539" sldId="321"/>
            <ac:spMk id="45" creationId="{4A997CF5-A04D-92ED-40B4-B727B365F685}"/>
          </ac:spMkLst>
        </pc:spChg>
        <pc:grpChg chg="mod">
          <ac:chgData name="Anniina Nieminen" userId="f7839237-dba9-434e-a8d8-c65406723c4d" providerId="ADAL" clId="{F77A5F71-E5E0-5517-9357-B0FFC58AD05D}" dt="2025-11-12T07:58:43.998" v="267"/>
          <ac:grpSpMkLst>
            <pc:docMk/>
            <pc:sldMk cId="3472794539" sldId="321"/>
            <ac:grpSpMk id="28" creationId="{C4E83A31-A999-0420-7F1C-4567CFC6BAEB}"/>
          </ac:grpSpMkLst>
        </pc:grpChg>
        <pc:picChg chg="mod">
          <ac:chgData name="Anniina Nieminen" userId="f7839237-dba9-434e-a8d8-c65406723c4d" providerId="ADAL" clId="{F77A5F71-E5E0-5517-9357-B0FFC58AD05D}" dt="2025-11-12T07:58:43.998" v="267"/>
          <ac:picMkLst>
            <pc:docMk/>
            <pc:sldMk cId="3472794539" sldId="321"/>
            <ac:picMk id="29" creationId="{E06BBA61-87E2-F642-2438-D26B8B8B0A7D}"/>
          </ac:picMkLst>
        </pc:picChg>
      </pc:sldChg>
      <pc:sldChg chg="addSp delSp modSp mod">
        <pc:chgData name="Anniina Nieminen" userId="f7839237-dba9-434e-a8d8-c65406723c4d" providerId="ADAL" clId="{F77A5F71-E5E0-5517-9357-B0FFC58AD05D}" dt="2025-11-05T12:00:54.485" v="167"/>
        <pc:sldMkLst>
          <pc:docMk/>
          <pc:sldMk cId="152930842" sldId="322"/>
        </pc:sldMkLst>
        <pc:spChg chg="mod">
          <ac:chgData name="Anniina Nieminen" userId="f7839237-dba9-434e-a8d8-c65406723c4d" providerId="ADAL" clId="{F77A5F71-E5E0-5517-9357-B0FFC58AD05D}" dt="2025-11-05T12:00:54.485" v="167"/>
          <ac:spMkLst>
            <pc:docMk/>
            <pc:sldMk cId="152930842" sldId="322"/>
            <ac:spMk id="2" creationId="{03781DDE-D76B-3BBA-A580-E2E493C54D5B}"/>
          </ac:spMkLst>
        </pc:spChg>
        <pc:spChg chg="add mod">
          <ac:chgData name="Anniina Nieminen" userId="f7839237-dba9-434e-a8d8-c65406723c4d" providerId="ADAL" clId="{F77A5F71-E5E0-5517-9357-B0FFC58AD05D}" dt="2025-11-05T11:54:01.144" v="139"/>
          <ac:spMkLst>
            <pc:docMk/>
            <pc:sldMk cId="152930842" sldId="322"/>
            <ac:spMk id="5" creationId="{36C2E4CA-17DB-94C1-A218-35D00A128865}"/>
          </ac:spMkLst>
        </pc:spChg>
        <pc:spChg chg="add mod">
          <ac:chgData name="Anniina Nieminen" userId="f7839237-dba9-434e-a8d8-c65406723c4d" providerId="ADAL" clId="{F77A5F71-E5E0-5517-9357-B0FFC58AD05D}" dt="2025-11-05T11:54:01.144" v="139"/>
          <ac:spMkLst>
            <pc:docMk/>
            <pc:sldMk cId="152930842" sldId="322"/>
            <ac:spMk id="15" creationId="{0AAE0AB2-6ECA-6ECD-2613-8FB83915D92B}"/>
          </ac:spMkLst>
        </pc:spChg>
        <pc:spChg chg="add mod">
          <ac:chgData name="Anniina Nieminen" userId="f7839237-dba9-434e-a8d8-c65406723c4d" providerId="ADAL" clId="{F77A5F71-E5E0-5517-9357-B0FFC58AD05D}" dt="2025-11-05T11:54:01.144" v="139"/>
          <ac:spMkLst>
            <pc:docMk/>
            <pc:sldMk cId="152930842" sldId="322"/>
            <ac:spMk id="16" creationId="{4CC2B7D1-BBA1-9B52-B049-9F83A457473F}"/>
          </ac:spMkLst>
        </pc:spChg>
        <pc:spChg chg="add mod">
          <ac:chgData name="Anniina Nieminen" userId="f7839237-dba9-434e-a8d8-c65406723c4d" providerId="ADAL" clId="{F77A5F71-E5E0-5517-9357-B0FFC58AD05D}" dt="2025-11-05T11:54:01.144" v="139"/>
          <ac:spMkLst>
            <pc:docMk/>
            <pc:sldMk cId="152930842" sldId="322"/>
            <ac:spMk id="34" creationId="{72A1E11E-F18D-4A98-D4A1-170C78882254}"/>
          </ac:spMkLst>
        </pc:spChg>
        <pc:spChg chg="add mod">
          <ac:chgData name="Anniina Nieminen" userId="f7839237-dba9-434e-a8d8-c65406723c4d" providerId="ADAL" clId="{F77A5F71-E5E0-5517-9357-B0FFC58AD05D}" dt="2025-11-05T11:54:01.144" v="139"/>
          <ac:spMkLst>
            <pc:docMk/>
            <pc:sldMk cId="152930842" sldId="322"/>
            <ac:spMk id="35" creationId="{6120A005-205B-3624-CD76-E49C7FD82F88}"/>
          </ac:spMkLst>
        </pc:spChg>
        <pc:spChg chg="add mod">
          <ac:chgData name="Anniina Nieminen" userId="f7839237-dba9-434e-a8d8-c65406723c4d" providerId="ADAL" clId="{F77A5F71-E5E0-5517-9357-B0FFC58AD05D}" dt="2025-11-05T11:54:01.144" v="139"/>
          <ac:spMkLst>
            <pc:docMk/>
            <pc:sldMk cId="152930842" sldId="322"/>
            <ac:spMk id="38" creationId="{63F5ADA9-2E7E-A368-B0AD-9605BC1F37FB}"/>
          </ac:spMkLst>
        </pc:spChg>
        <pc:spChg chg="add mod">
          <ac:chgData name="Anniina Nieminen" userId="f7839237-dba9-434e-a8d8-c65406723c4d" providerId="ADAL" clId="{F77A5F71-E5E0-5517-9357-B0FFC58AD05D}" dt="2025-11-05T11:54:01.144" v="139"/>
          <ac:spMkLst>
            <pc:docMk/>
            <pc:sldMk cId="152930842" sldId="322"/>
            <ac:spMk id="39" creationId="{FB99BC65-209C-9770-A764-AA981F7BFCEE}"/>
          </ac:spMkLst>
        </pc:spChg>
        <pc:spChg chg="add mod">
          <ac:chgData name="Anniina Nieminen" userId="f7839237-dba9-434e-a8d8-c65406723c4d" providerId="ADAL" clId="{F77A5F71-E5E0-5517-9357-B0FFC58AD05D}" dt="2025-11-05T11:54:01.144" v="139"/>
          <ac:spMkLst>
            <pc:docMk/>
            <pc:sldMk cId="152930842" sldId="322"/>
            <ac:spMk id="43" creationId="{CA75273C-AA6B-997C-169C-0AD100683FA0}"/>
          </ac:spMkLst>
        </pc:spChg>
        <pc:spChg chg="add mod">
          <ac:chgData name="Anniina Nieminen" userId="f7839237-dba9-434e-a8d8-c65406723c4d" providerId="ADAL" clId="{F77A5F71-E5E0-5517-9357-B0FFC58AD05D}" dt="2025-11-05T11:54:01.144" v="139"/>
          <ac:spMkLst>
            <pc:docMk/>
            <pc:sldMk cId="152930842" sldId="322"/>
            <ac:spMk id="44" creationId="{4077663A-9408-4F71-B989-698C672BFB1D}"/>
          </ac:spMkLst>
        </pc:spChg>
        <pc:spChg chg="add mod">
          <ac:chgData name="Anniina Nieminen" userId="f7839237-dba9-434e-a8d8-c65406723c4d" providerId="ADAL" clId="{F77A5F71-E5E0-5517-9357-B0FFC58AD05D}" dt="2025-11-05T11:54:01.144" v="139"/>
          <ac:spMkLst>
            <pc:docMk/>
            <pc:sldMk cId="152930842" sldId="322"/>
            <ac:spMk id="45" creationId="{7BB2F99A-E71C-F48E-D4BA-3A169BD4333E}"/>
          </ac:spMkLst>
        </pc:spChg>
      </pc:sldChg>
      <pc:sldChg chg="addSp delSp modSp mod addAnim delAnim">
        <pc:chgData name="Anniina Nieminen" userId="f7839237-dba9-434e-a8d8-c65406723c4d" providerId="ADAL" clId="{F77A5F71-E5E0-5517-9357-B0FFC58AD05D}" dt="2025-11-12T08:06:16.043" v="333" actId="1076"/>
        <pc:sldMkLst>
          <pc:docMk/>
          <pc:sldMk cId="3291146574" sldId="323"/>
        </pc:sldMkLst>
        <pc:spChg chg="mod">
          <ac:chgData name="Anniina Nieminen" userId="f7839237-dba9-434e-a8d8-c65406723c4d" providerId="ADAL" clId="{F77A5F71-E5E0-5517-9357-B0FFC58AD05D}" dt="2025-11-05T12:00:47.926" v="166"/>
          <ac:spMkLst>
            <pc:docMk/>
            <pc:sldMk cId="3291146574" sldId="323"/>
            <ac:spMk id="2" creationId="{FFF75167-0DF7-83F1-1699-22C387331B4E}"/>
          </ac:spMkLst>
        </pc:spChg>
        <pc:spChg chg="add mod">
          <ac:chgData name="Anniina Nieminen" userId="f7839237-dba9-434e-a8d8-c65406723c4d" providerId="ADAL" clId="{F77A5F71-E5E0-5517-9357-B0FFC58AD05D}" dt="2025-11-05T11:54:34.081" v="141"/>
          <ac:spMkLst>
            <pc:docMk/>
            <pc:sldMk cId="3291146574" sldId="323"/>
            <ac:spMk id="12" creationId="{FE8C496A-871F-C577-40E4-31DC1ACEBFE2}"/>
          </ac:spMkLst>
        </pc:spChg>
        <pc:spChg chg="mod">
          <ac:chgData name="Anniina Nieminen" userId="f7839237-dba9-434e-a8d8-c65406723c4d" providerId="ADAL" clId="{F77A5F71-E5E0-5517-9357-B0FFC58AD05D}" dt="2025-11-12T08:06:06.556" v="332" actId="20577"/>
          <ac:spMkLst>
            <pc:docMk/>
            <pc:sldMk cId="3291146574" sldId="323"/>
            <ac:spMk id="18" creationId="{CEFF69B1-9684-4EAE-63FA-3951EEC57384}"/>
          </ac:spMkLst>
        </pc:spChg>
        <pc:spChg chg="mod">
          <ac:chgData name="Anniina Nieminen" userId="f7839237-dba9-434e-a8d8-c65406723c4d" providerId="ADAL" clId="{F77A5F71-E5E0-5517-9357-B0FFC58AD05D}" dt="2025-11-03T10:34:36.562" v="77" actId="1038"/>
          <ac:spMkLst>
            <pc:docMk/>
            <pc:sldMk cId="3291146574" sldId="323"/>
            <ac:spMk id="19" creationId="{EE91074A-2E56-8468-265C-E4D4B4134B29}"/>
          </ac:spMkLst>
        </pc:spChg>
        <pc:spChg chg="add del">
          <ac:chgData name="Anniina Nieminen" userId="f7839237-dba9-434e-a8d8-c65406723c4d" providerId="ADAL" clId="{F77A5F71-E5E0-5517-9357-B0FFC58AD05D}" dt="2025-11-03T10:34:01.231" v="56" actId="478"/>
          <ac:spMkLst>
            <pc:docMk/>
            <pc:sldMk cId="3291146574" sldId="323"/>
            <ac:spMk id="31" creationId="{A5C18899-BC44-978D-3873-8EE160CC97F6}"/>
          </ac:spMkLst>
        </pc:spChg>
        <pc:spChg chg="add mod">
          <ac:chgData name="Anniina Nieminen" userId="f7839237-dba9-434e-a8d8-c65406723c4d" providerId="ADAL" clId="{F77A5F71-E5E0-5517-9357-B0FFC58AD05D}" dt="2025-11-05T11:54:34.081" v="141"/>
          <ac:spMkLst>
            <pc:docMk/>
            <pc:sldMk cId="3291146574" sldId="323"/>
            <ac:spMk id="33" creationId="{E0FECFE0-DED2-91FB-A11C-2BE83D05CBF3}"/>
          </ac:spMkLst>
        </pc:spChg>
        <pc:spChg chg="add mod">
          <ac:chgData name="Anniina Nieminen" userId="f7839237-dba9-434e-a8d8-c65406723c4d" providerId="ADAL" clId="{F77A5F71-E5E0-5517-9357-B0FFC58AD05D}" dt="2025-11-05T11:54:34.081" v="141"/>
          <ac:spMkLst>
            <pc:docMk/>
            <pc:sldMk cId="3291146574" sldId="323"/>
            <ac:spMk id="34" creationId="{AEBBDEBD-07CE-42DE-8749-72470418B815}"/>
          </ac:spMkLst>
        </pc:spChg>
        <pc:spChg chg="add mod">
          <ac:chgData name="Anniina Nieminen" userId="f7839237-dba9-434e-a8d8-c65406723c4d" providerId="ADAL" clId="{F77A5F71-E5E0-5517-9357-B0FFC58AD05D}" dt="2025-11-05T11:54:34.081" v="141"/>
          <ac:spMkLst>
            <pc:docMk/>
            <pc:sldMk cId="3291146574" sldId="323"/>
            <ac:spMk id="35" creationId="{4003A5B8-C0B0-A00C-F4F6-750583DBF0F5}"/>
          </ac:spMkLst>
        </pc:spChg>
        <pc:spChg chg="add mod">
          <ac:chgData name="Anniina Nieminen" userId="f7839237-dba9-434e-a8d8-c65406723c4d" providerId="ADAL" clId="{F77A5F71-E5E0-5517-9357-B0FFC58AD05D}" dt="2025-11-05T11:54:34.081" v="141"/>
          <ac:spMkLst>
            <pc:docMk/>
            <pc:sldMk cId="3291146574" sldId="323"/>
            <ac:spMk id="36" creationId="{92425F5C-A839-D670-02DF-571D88D54303}"/>
          </ac:spMkLst>
        </pc:spChg>
        <pc:spChg chg="add mod">
          <ac:chgData name="Anniina Nieminen" userId="f7839237-dba9-434e-a8d8-c65406723c4d" providerId="ADAL" clId="{F77A5F71-E5E0-5517-9357-B0FFC58AD05D}" dt="2025-11-05T11:54:34.081" v="141"/>
          <ac:spMkLst>
            <pc:docMk/>
            <pc:sldMk cId="3291146574" sldId="323"/>
            <ac:spMk id="37" creationId="{E7658E4E-98BE-1380-14FE-C93CC7870014}"/>
          </ac:spMkLst>
        </pc:spChg>
        <pc:spChg chg="mod">
          <ac:chgData name="Anniina Nieminen" userId="f7839237-dba9-434e-a8d8-c65406723c4d" providerId="ADAL" clId="{F77A5F71-E5E0-5517-9357-B0FFC58AD05D}" dt="2025-11-03T10:34:05.042" v="57"/>
          <ac:spMkLst>
            <pc:docMk/>
            <pc:sldMk cId="3291146574" sldId="323"/>
            <ac:spMk id="39" creationId="{4BB3CC8D-60E4-5079-093A-96880DFDFADA}"/>
          </ac:spMkLst>
        </pc:spChg>
        <pc:spChg chg="add mod">
          <ac:chgData name="Anniina Nieminen" userId="f7839237-dba9-434e-a8d8-c65406723c4d" providerId="ADAL" clId="{F77A5F71-E5E0-5517-9357-B0FFC58AD05D}" dt="2025-11-05T11:54:34.081" v="141"/>
          <ac:spMkLst>
            <pc:docMk/>
            <pc:sldMk cId="3291146574" sldId="323"/>
            <ac:spMk id="40" creationId="{02F3B2D7-45BC-AA7E-040C-B8B806FF7380}"/>
          </ac:spMkLst>
        </pc:spChg>
        <pc:spChg chg="add mod">
          <ac:chgData name="Anniina Nieminen" userId="f7839237-dba9-434e-a8d8-c65406723c4d" providerId="ADAL" clId="{F77A5F71-E5E0-5517-9357-B0FFC58AD05D}" dt="2025-11-05T11:54:34.081" v="141"/>
          <ac:spMkLst>
            <pc:docMk/>
            <pc:sldMk cId="3291146574" sldId="323"/>
            <ac:spMk id="41" creationId="{EFA4C2C3-861B-B7B1-053D-C3582A27702A}"/>
          </ac:spMkLst>
        </pc:spChg>
        <pc:spChg chg="add mod">
          <ac:chgData name="Anniina Nieminen" userId="f7839237-dba9-434e-a8d8-c65406723c4d" providerId="ADAL" clId="{F77A5F71-E5E0-5517-9357-B0FFC58AD05D}" dt="2025-11-05T11:54:34.081" v="141"/>
          <ac:spMkLst>
            <pc:docMk/>
            <pc:sldMk cId="3291146574" sldId="323"/>
            <ac:spMk id="42" creationId="{2C0C3370-7BFA-C6EB-182E-D29FBBECD9BB}"/>
          </ac:spMkLst>
        </pc:spChg>
        <pc:spChg chg="add mod">
          <ac:chgData name="Anniina Nieminen" userId="f7839237-dba9-434e-a8d8-c65406723c4d" providerId="ADAL" clId="{F77A5F71-E5E0-5517-9357-B0FFC58AD05D}" dt="2025-11-05T11:54:34.081" v="141"/>
          <ac:spMkLst>
            <pc:docMk/>
            <pc:sldMk cId="3291146574" sldId="323"/>
            <ac:spMk id="44" creationId="{0FA6CC7E-5508-FD00-F592-15ED57BA88E2}"/>
          </ac:spMkLst>
        </pc:spChg>
        <pc:grpChg chg="mod">
          <ac:chgData name="Anniina Nieminen" userId="f7839237-dba9-434e-a8d8-c65406723c4d" providerId="ADAL" clId="{F77A5F71-E5E0-5517-9357-B0FFC58AD05D}" dt="2025-11-12T08:05:06.451" v="298" actId="14826"/>
          <ac:grpSpMkLst>
            <pc:docMk/>
            <pc:sldMk cId="3291146574" sldId="323"/>
            <ac:grpSpMk id="4" creationId="{6EA99268-3546-94AF-270E-12F0386A9A33}"/>
          </ac:grpSpMkLst>
        </pc:grpChg>
        <pc:grpChg chg="mod">
          <ac:chgData name="Anniina Nieminen" userId="f7839237-dba9-434e-a8d8-c65406723c4d" providerId="ADAL" clId="{F77A5F71-E5E0-5517-9357-B0FFC58AD05D}" dt="2025-11-03T10:38:42.511" v="94" actId="1035"/>
          <ac:grpSpMkLst>
            <pc:docMk/>
            <pc:sldMk cId="3291146574" sldId="323"/>
            <ac:grpSpMk id="5" creationId="{4CA66F92-0313-6625-0CC5-7C27F7FD6721}"/>
          </ac:grpSpMkLst>
        </pc:grpChg>
        <pc:grpChg chg="mod">
          <ac:chgData name="Anniina Nieminen" userId="f7839237-dba9-434e-a8d8-c65406723c4d" providerId="ADAL" clId="{F77A5F71-E5E0-5517-9357-B0FFC58AD05D}" dt="2025-11-12T08:06:16.043" v="333" actId="1076"/>
          <ac:grpSpMkLst>
            <pc:docMk/>
            <pc:sldMk cId="3291146574" sldId="323"/>
            <ac:grpSpMk id="11" creationId="{6682DA8F-66DE-2B5F-DD5C-FC906B81C210}"/>
          </ac:grpSpMkLst>
        </pc:grpChg>
        <pc:picChg chg="mod">
          <ac:chgData name="Anniina Nieminen" userId="f7839237-dba9-434e-a8d8-c65406723c4d" providerId="ADAL" clId="{F77A5F71-E5E0-5517-9357-B0FFC58AD05D}" dt="2025-11-12T08:05:06.451" v="298" actId="14826"/>
          <ac:picMkLst>
            <pc:docMk/>
            <pc:sldMk cId="3291146574" sldId="323"/>
            <ac:picMk id="17" creationId="{7A0542EC-9435-DC56-7879-5B9511740F3F}"/>
          </ac:picMkLst>
        </pc:picChg>
      </pc:sldChg>
      <pc:sldChg chg="addSp delSp modSp mod">
        <pc:chgData name="Anniina Nieminen" userId="f7839237-dba9-434e-a8d8-c65406723c4d" providerId="ADAL" clId="{F77A5F71-E5E0-5517-9357-B0FFC58AD05D}" dt="2025-11-05T12:00:39.821" v="165"/>
        <pc:sldMkLst>
          <pc:docMk/>
          <pc:sldMk cId="3489334767" sldId="324"/>
        </pc:sldMkLst>
        <pc:spChg chg="mod">
          <ac:chgData name="Anniina Nieminen" userId="f7839237-dba9-434e-a8d8-c65406723c4d" providerId="ADAL" clId="{F77A5F71-E5E0-5517-9357-B0FFC58AD05D}" dt="2025-11-05T12:00:39.821" v="165"/>
          <ac:spMkLst>
            <pc:docMk/>
            <pc:sldMk cId="3489334767" sldId="324"/>
            <ac:spMk id="2" creationId="{1154F17C-91A1-CAF6-8826-F18428CB293E}"/>
          </ac:spMkLst>
        </pc:spChg>
        <pc:spChg chg="add mod">
          <ac:chgData name="Anniina Nieminen" userId="f7839237-dba9-434e-a8d8-c65406723c4d" providerId="ADAL" clId="{F77A5F71-E5E0-5517-9357-B0FFC58AD05D}" dt="2025-11-05T11:55:09.533" v="143"/>
          <ac:spMkLst>
            <pc:docMk/>
            <pc:sldMk cId="3489334767" sldId="324"/>
            <ac:spMk id="21" creationId="{51C7EA04-D0B8-4579-395C-C23EA7E7C2FE}"/>
          </ac:spMkLst>
        </pc:spChg>
        <pc:spChg chg="add mod">
          <ac:chgData name="Anniina Nieminen" userId="f7839237-dba9-434e-a8d8-c65406723c4d" providerId="ADAL" clId="{F77A5F71-E5E0-5517-9357-B0FFC58AD05D}" dt="2025-11-05T11:55:09.533" v="143"/>
          <ac:spMkLst>
            <pc:docMk/>
            <pc:sldMk cId="3489334767" sldId="324"/>
            <ac:spMk id="36" creationId="{127E60B2-B6D0-E28F-B682-C60D4159738B}"/>
          </ac:spMkLst>
        </pc:spChg>
        <pc:spChg chg="add mod">
          <ac:chgData name="Anniina Nieminen" userId="f7839237-dba9-434e-a8d8-c65406723c4d" providerId="ADAL" clId="{F77A5F71-E5E0-5517-9357-B0FFC58AD05D}" dt="2025-11-05T11:55:09.533" v="143"/>
          <ac:spMkLst>
            <pc:docMk/>
            <pc:sldMk cId="3489334767" sldId="324"/>
            <ac:spMk id="37" creationId="{AACD57C2-3699-1C77-FB82-C833655B03D1}"/>
          </ac:spMkLst>
        </pc:spChg>
        <pc:spChg chg="add mod">
          <ac:chgData name="Anniina Nieminen" userId="f7839237-dba9-434e-a8d8-c65406723c4d" providerId="ADAL" clId="{F77A5F71-E5E0-5517-9357-B0FFC58AD05D}" dt="2025-11-05T11:55:09.533" v="143"/>
          <ac:spMkLst>
            <pc:docMk/>
            <pc:sldMk cId="3489334767" sldId="324"/>
            <ac:spMk id="40" creationId="{D3A8AB5D-F373-3E75-C0A0-FDB4B27FAA4C}"/>
          </ac:spMkLst>
        </pc:spChg>
        <pc:spChg chg="add mod">
          <ac:chgData name="Anniina Nieminen" userId="f7839237-dba9-434e-a8d8-c65406723c4d" providerId="ADAL" clId="{F77A5F71-E5E0-5517-9357-B0FFC58AD05D}" dt="2025-11-05T11:55:09.533" v="143"/>
          <ac:spMkLst>
            <pc:docMk/>
            <pc:sldMk cId="3489334767" sldId="324"/>
            <ac:spMk id="41" creationId="{A8B6A3D1-A120-11EF-FA1F-57233A035C16}"/>
          </ac:spMkLst>
        </pc:spChg>
        <pc:spChg chg="add mod">
          <ac:chgData name="Anniina Nieminen" userId="f7839237-dba9-434e-a8d8-c65406723c4d" providerId="ADAL" clId="{F77A5F71-E5E0-5517-9357-B0FFC58AD05D}" dt="2025-11-05T11:55:09.533" v="143"/>
          <ac:spMkLst>
            <pc:docMk/>
            <pc:sldMk cId="3489334767" sldId="324"/>
            <ac:spMk id="43" creationId="{B163CEA7-4DA5-41CA-2126-29F57EF1F39C}"/>
          </ac:spMkLst>
        </pc:spChg>
        <pc:spChg chg="add mod">
          <ac:chgData name="Anniina Nieminen" userId="f7839237-dba9-434e-a8d8-c65406723c4d" providerId="ADAL" clId="{F77A5F71-E5E0-5517-9357-B0FFC58AD05D}" dt="2025-11-05T11:55:09.533" v="143"/>
          <ac:spMkLst>
            <pc:docMk/>
            <pc:sldMk cId="3489334767" sldId="324"/>
            <ac:spMk id="44" creationId="{6A775804-F156-936E-5166-D2DAB899376B}"/>
          </ac:spMkLst>
        </pc:spChg>
        <pc:spChg chg="add mod">
          <ac:chgData name="Anniina Nieminen" userId="f7839237-dba9-434e-a8d8-c65406723c4d" providerId="ADAL" clId="{F77A5F71-E5E0-5517-9357-B0FFC58AD05D}" dt="2025-11-05T11:55:09.533" v="143"/>
          <ac:spMkLst>
            <pc:docMk/>
            <pc:sldMk cId="3489334767" sldId="324"/>
            <ac:spMk id="45" creationId="{73142A0F-5437-79AB-9FFF-599621CF359A}"/>
          </ac:spMkLst>
        </pc:spChg>
        <pc:spChg chg="add mod">
          <ac:chgData name="Anniina Nieminen" userId="f7839237-dba9-434e-a8d8-c65406723c4d" providerId="ADAL" clId="{F77A5F71-E5E0-5517-9357-B0FFC58AD05D}" dt="2025-11-05T11:55:09.533" v="143"/>
          <ac:spMkLst>
            <pc:docMk/>
            <pc:sldMk cId="3489334767" sldId="324"/>
            <ac:spMk id="46" creationId="{EA575389-1FE8-075A-BC6C-0624A012BDF3}"/>
          </ac:spMkLst>
        </pc:spChg>
        <pc:spChg chg="add mod">
          <ac:chgData name="Anniina Nieminen" userId="f7839237-dba9-434e-a8d8-c65406723c4d" providerId="ADAL" clId="{F77A5F71-E5E0-5517-9357-B0FFC58AD05D}" dt="2025-11-05T11:55:09.533" v="143"/>
          <ac:spMkLst>
            <pc:docMk/>
            <pc:sldMk cId="3489334767" sldId="324"/>
            <ac:spMk id="47" creationId="{284EDCD5-D100-382E-1431-98A4D81CBEC1}"/>
          </ac:spMkLst>
        </pc:spChg>
      </pc:sldChg>
      <pc:sldChg chg="addSp delSp modSp mod">
        <pc:chgData name="Anniina Nieminen" userId="f7839237-dba9-434e-a8d8-c65406723c4d" providerId="ADAL" clId="{F77A5F71-E5E0-5517-9357-B0FFC58AD05D}" dt="2025-11-05T12:00:32.293" v="164"/>
        <pc:sldMkLst>
          <pc:docMk/>
          <pc:sldMk cId="646421175" sldId="325"/>
        </pc:sldMkLst>
        <pc:spChg chg="mod">
          <ac:chgData name="Anniina Nieminen" userId="f7839237-dba9-434e-a8d8-c65406723c4d" providerId="ADAL" clId="{F77A5F71-E5E0-5517-9357-B0FFC58AD05D}" dt="2025-11-05T12:00:32.293" v="164"/>
          <ac:spMkLst>
            <pc:docMk/>
            <pc:sldMk cId="646421175" sldId="325"/>
            <ac:spMk id="2" creationId="{D95191B7-8EA0-B456-CA7C-12DD55618ED4}"/>
          </ac:spMkLst>
        </pc:spChg>
        <pc:spChg chg="add mod">
          <ac:chgData name="Anniina Nieminen" userId="f7839237-dba9-434e-a8d8-c65406723c4d" providerId="ADAL" clId="{F77A5F71-E5E0-5517-9357-B0FFC58AD05D}" dt="2025-11-05T11:55:47.212" v="145"/>
          <ac:spMkLst>
            <pc:docMk/>
            <pc:sldMk cId="646421175" sldId="325"/>
            <ac:spMk id="5" creationId="{2FF9CD23-C955-9A06-BA1A-49312FBB5CD1}"/>
          </ac:spMkLst>
        </pc:spChg>
        <pc:spChg chg="add mod">
          <ac:chgData name="Anniina Nieminen" userId="f7839237-dba9-434e-a8d8-c65406723c4d" providerId="ADAL" clId="{F77A5F71-E5E0-5517-9357-B0FFC58AD05D}" dt="2025-11-05T11:55:47.212" v="145"/>
          <ac:spMkLst>
            <pc:docMk/>
            <pc:sldMk cId="646421175" sldId="325"/>
            <ac:spMk id="19" creationId="{23E86062-C25D-F062-C166-669B1BB1A7D2}"/>
          </ac:spMkLst>
        </pc:spChg>
        <pc:spChg chg="add mod">
          <ac:chgData name="Anniina Nieminen" userId="f7839237-dba9-434e-a8d8-c65406723c4d" providerId="ADAL" clId="{F77A5F71-E5E0-5517-9357-B0FFC58AD05D}" dt="2025-11-05T11:55:47.212" v="145"/>
          <ac:spMkLst>
            <pc:docMk/>
            <pc:sldMk cId="646421175" sldId="325"/>
            <ac:spMk id="31" creationId="{874DB306-6AB3-A4D0-7F57-1263900D2F4F}"/>
          </ac:spMkLst>
        </pc:spChg>
        <pc:spChg chg="add mod">
          <ac:chgData name="Anniina Nieminen" userId="f7839237-dba9-434e-a8d8-c65406723c4d" providerId="ADAL" clId="{F77A5F71-E5E0-5517-9357-B0FFC58AD05D}" dt="2025-11-05T11:55:47.212" v="145"/>
          <ac:spMkLst>
            <pc:docMk/>
            <pc:sldMk cId="646421175" sldId="325"/>
            <ac:spMk id="38" creationId="{03278AC3-C9B6-BE6F-C39A-FBAB9DA4E920}"/>
          </ac:spMkLst>
        </pc:spChg>
        <pc:spChg chg="add mod">
          <ac:chgData name="Anniina Nieminen" userId="f7839237-dba9-434e-a8d8-c65406723c4d" providerId="ADAL" clId="{F77A5F71-E5E0-5517-9357-B0FFC58AD05D}" dt="2025-11-05T11:55:47.212" v="145"/>
          <ac:spMkLst>
            <pc:docMk/>
            <pc:sldMk cId="646421175" sldId="325"/>
            <ac:spMk id="39" creationId="{FF07D00D-E6EE-7751-7A58-9DCA8B55076B}"/>
          </ac:spMkLst>
        </pc:spChg>
        <pc:spChg chg="add mod">
          <ac:chgData name="Anniina Nieminen" userId="f7839237-dba9-434e-a8d8-c65406723c4d" providerId="ADAL" clId="{F77A5F71-E5E0-5517-9357-B0FFC58AD05D}" dt="2025-11-05T11:55:47.212" v="145"/>
          <ac:spMkLst>
            <pc:docMk/>
            <pc:sldMk cId="646421175" sldId="325"/>
            <ac:spMk id="40" creationId="{4D296540-6D19-3476-9541-3C3E70BBE649}"/>
          </ac:spMkLst>
        </pc:spChg>
        <pc:spChg chg="add mod">
          <ac:chgData name="Anniina Nieminen" userId="f7839237-dba9-434e-a8d8-c65406723c4d" providerId="ADAL" clId="{F77A5F71-E5E0-5517-9357-B0FFC58AD05D}" dt="2025-11-05T11:55:47.212" v="145"/>
          <ac:spMkLst>
            <pc:docMk/>
            <pc:sldMk cId="646421175" sldId="325"/>
            <ac:spMk id="41" creationId="{00CB6A2C-220D-0462-EEB7-D62B3211C60B}"/>
          </ac:spMkLst>
        </pc:spChg>
        <pc:spChg chg="add mod">
          <ac:chgData name="Anniina Nieminen" userId="f7839237-dba9-434e-a8d8-c65406723c4d" providerId="ADAL" clId="{F77A5F71-E5E0-5517-9357-B0FFC58AD05D}" dt="2025-11-05T11:55:47.212" v="145"/>
          <ac:spMkLst>
            <pc:docMk/>
            <pc:sldMk cId="646421175" sldId="325"/>
            <ac:spMk id="42" creationId="{9E477F1E-9F24-DCC0-E199-252026BBA78F}"/>
          </ac:spMkLst>
        </pc:spChg>
        <pc:spChg chg="add mod">
          <ac:chgData name="Anniina Nieminen" userId="f7839237-dba9-434e-a8d8-c65406723c4d" providerId="ADAL" clId="{F77A5F71-E5E0-5517-9357-B0FFC58AD05D}" dt="2025-11-05T11:55:47.212" v="145"/>
          <ac:spMkLst>
            <pc:docMk/>
            <pc:sldMk cId="646421175" sldId="325"/>
            <ac:spMk id="43" creationId="{E2C2518E-BFCE-B012-A336-036FC19A3436}"/>
          </ac:spMkLst>
        </pc:spChg>
        <pc:spChg chg="add mod">
          <ac:chgData name="Anniina Nieminen" userId="f7839237-dba9-434e-a8d8-c65406723c4d" providerId="ADAL" clId="{F77A5F71-E5E0-5517-9357-B0FFC58AD05D}" dt="2025-11-05T11:55:47.212" v="145"/>
          <ac:spMkLst>
            <pc:docMk/>
            <pc:sldMk cId="646421175" sldId="325"/>
            <ac:spMk id="45" creationId="{54C71098-AC36-E779-8642-54DFF8096EE0}"/>
          </ac:spMkLst>
        </pc:spChg>
      </pc:sldChg>
      <pc:sldChg chg="addSp delSp modSp mod modNotesTx">
        <pc:chgData name="Anniina Nieminen" userId="f7839237-dba9-434e-a8d8-c65406723c4d" providerId="ADAL" clId="{F77A5F71-E5E0-5517-9357-B0FFC58AD05D}" dt="2025-11-12T07:53:01.336" v="262" actId="20577"/>
        <pc:sldMkLst>
          <pc:docMk/>
          <pc:sldMk cId="425258350" sldId="329"/>
        </pc:sldMkLst>
        <pc:spChg chg="mod">
          <ac:chgData name="Anniina Nieminen" userId="f7839237-dba9-434e-a8d8-c65406723c4d" providerId="ADAL" clId="{F77A5F71-E5E0-5517-9357-B0FFC58AD05D}" dt="2025-11-05T12:00:24.948" v="163"/>
          <ac:spMkLst>
            <pc:docMk/>
            <pc:sldMk cId="425258350" sldId="329"/>
            <ac:spMk id="2" creationId="{A53235C2-3478-B607-890A-691394AE22A7}"/>
          </ac:spMkLst>
        </pc:spChg>
        <pc:spChg chg="add mod">
          <ac:chgData name="Anniina Nieminen" userId="f7839237-dba9-434e-a8d8-c65406723c4d" providerId="ADAL" clId="{F77A5F71-E5E0-5517-9357-B0FFC58AD05D}" dt="2025-11-05T11:57:36.172" v="147"/>
          <ac:spMkLst>
            <pc:docMk/>
            <pc:sldMk cId="425258350" sldId="329"/>
            <ac:spMk id="18" creationId="{7281D641-095D-3061-DCD8-81CB0767257E}"/>
          </ac:spMkLst>
        </pc:spChg>
        <pc:spChg chg="add mod">
          <ac:chgData name="Anniina Nieminen" userId="f7839237-dba9-434e-a8d8-c65406723c4d" providerId="ADAL" clId="{F77A5F71-E5E0-5517-9357-B0FFC58AD05D}" dt="2025-11-05T11:57:36.172" v="147"/>
          <ac:spMkLst>
            <pc:docMk/>
            <pc:sldMk cId="425258350" sldId="329"/>
            <ac:spMk id="30" creationId="{23D18FF5-0FB0-548A-E6C2-0A075F2732C3}"/>
          </ac:spMkLst>
        </pc:spChg>
        <pc:spChg chg="add mod">
          <ac:chgData name="Anniina Nieminen" userId="f7839237-dba9-434e-a8d8-c65406723c4d" providerId="ADAL" clId="{F77A5F71-E5E0-5517-9357-B0FFC58AD05D}" dt="2025-11-05T11:57:36.172" v="147"/>
          <ac:spMkLst>
            <pc:docMk/>
            <pc:sldMk cId="425258350" sldId="329"/>
            <ac:spMk id="31" creationId="{1683A6AB-041B-852F-A97F-FDD8C760DADB}"/>
          </ac:spMkLst>
        </pc:spChg>
        <pc:spChg chg="add mod">
          <ac:chgData name="Anniina Nieminen" userId="f7839237-dba9-434e-a8d8-c65406723c4d" providerId="ADAL" clId="{F77A5F71-E5E0-5517-9357-B0FFC58AD05D}" dt="2025-11-05T11:57:36.172" v="147"/>
          <ac:spMkLst>
            <pc:docMk/>
            <pc:sldMk cId="425258350" sldId="329"/>
            <ac:spMk id="32" creationId="{52C4FAAF-9BF3-B040-1ADE-29FF71CFA15D}"/>
          </ac:spMkLst>
        </pc:spChg>
        <pc:spChg chg="add mod">
          <ac:chgData name="Anniina Nieminen" userId="f7839237-dba9-434e-a8d8-c65406723c4d" providerId="ADAL" clId="{F77A5F71-E5E0-5517-9357-B0FFC58AD05D}" dt="2025-11-05T11:57:36.172" v="147"/>
          <ac:spMkLst>
            <pc:docMk/>
            <pc:sldMk cId="425258350" sldId="329"/>
            <ac:spMk id="33" creationId="{3B48A3CC-1587-6C7D-ABB1-18D32AD70D19}"/>
          </ac:spMkLst>
        </pc:spChg>
        <pc:spChg chg="add mod">
          <ac:chgData name="Anniina Nieminen" userId="f7839237-dba9-434e-a8d8-c65406723c4d" providerId="ADAL" clId="{F77A5F71-E5E0-5517-9357-B0FFC58AD05D}" dt="2025-11-05T11:57:36.172" v="147"/>
          <ac:spMkLst>
            <pc:docMk/>
            <pc:sldMk cId="425258350" sldId="329"/>
            <ac:spMk id="35" creationId="{3B5B5AFE-EC24-41D2-D32F-BF6D3971DC9B}"/>
          </ac:spMkLst>
        </pc:spChg>
        <pc:spChg chg="add mod">
          <ac:chgData name="Anniina Nieminen" userId="f7839237-dba9-434e-a8d8-c65406723c4d" providerId="ADAL" clId="{F77A5F71-E5E0-5517-9357-B0FFC58AD05D}" dt="2025-11-05T11:57:36.172" v="147"/>
          <ac:spMkLst>
            <pc:docMk/>
            <pc:sldMk cId="425258350" sldId="329"/>
            <ac:spMk id="36" creationId="{8DD7504C-C7F1-E842-6835-74EA30075F9C}"/>
          </ac:spMkLst>
        </pc:spChg>
        <pc:spChg chg="add mod">
          <ac:chgData name="Anniina Nieminen" userId="f7839237-dba9-434e-a8d8-c65406723c4d" providerId="ADAL" clId="{F77A5F71-E5E0-5517-9357-B0FFC58AD05D}" dt="2025-11-05T11:57:36.172" v="147"/>
          <ac:spMkLst>
            <pc:docMk/>
            <pc:sldMk cId="425258350" sldId="329"/>
            <ac:spMk id="38" creationId="{AB2EA42E-5859-80B9-77B8-6263A3609DDF}"/>
          </ac:spMkLst>
        </pc:spChg>
        <pc:spChg chg="add mod">
          <ac:chgData name="Anniina Nieminen" userId="f7839237-dba9-434e-a8d8-c65406723c4d" providerId="ADAL" clId="{F77A5F71-E5E0-5517-9357-B0FFC58AD05D}" dt="2025-11-05T11:57:36.172" v="147"/>
          <ac:spMkLst>
            <pc:docMk/>
            <pc:sldMk cId="425258350" sldId="329"/>
            <ac:spMk id="39" creationId="{FECD31A7-3D06-ED2A-CE3E-36FA79CB58F9}"/>
          </ac:spMkLst>
        </pc:spChg>
        <pc:spChg chg="add mod">
          <ac:chgData name="Anniina Nieminen" userId="f7839237-dba9-434e-a8d8-c65406723c4d" providerId="ADAL" clId="{F77A5F71-E5E0-5517-9357-B0FFC58AD05D}" dt="2025-11-05T11:57:36.172" v="147"/>
          <ac:spMkLst>
            <pc:docMk/>
            <pc:sldMk cId="425258350" sldId="329"/>
            <ac:spMk id="40" creationId="{65B8F4E8-9FEC-C7A3-2828-D8B444179683}"/>
          </ac:spMkLst>
        </pc:spChg>
      </pc:sldChg>
      <pc:sldChg chg="modSp add mod ord">
        <pc:chgData name="Anniina Nieminen" userId="f7839237-dba9-434e-a8d8-c65406723c4d" providerId="ADAL" clId="{F77A5F71-E5E0-5517-9357-B0FFC58AD05D}" dt="2025-11-12T07:50:38.389" v="201"/>
        <pc:sldMkLst>
          <pc:docMk/>
          <pc:sldMk cId="390134541" sldId="330"/>
        </pc:sldMkLst>
        <pc:spChg chg="mod">
          <ac:chgData name="Anniina Nieminen" userId="f7839237-dba9-434e-a8d8-c65406723c4d" providerId="ADAL" clId="{F77A5F71-E5E0-5517-9357-B0FFC58AD05D}" dt="2025-11-05T12:05:21.095" v="185" actId="1035"/>
          <ac:spMkLst>
            <pc:docMk/>
            <pc:sldMk cId="390134541" sldId="330"/>
            <ac:spMk id="3" creationId="{7C173EA0-D97E-77CA-5AE6-564EC5CCC297}"/>
          </ac:spMkLst>
        </pc:spChg>
        <pc:spChg chg="mod">
          <ac:chgData name="Anniina Nieminen" userId="f7839237-dba9-434e-a8d8-c65406723c4d" providerId="ADAL" clId="{F77A5F71-E5E0-5517-9357-B0FFC58AD05D}" dt="2025-11-05T11:58:12.915" v="154" actId="20577"/>
          <ac:spMkLst>
            <pc:docMk/>
            <pc:sldMk cId="390134541" sldId="330"/>
            <ac:spMk id="6" creationId="{8482F5F9-4FA6-0394-97DA-CDCB7AB4613C}"/>
          </ac:spMkLst>
        </pc:spChg>
        <pc:spChg chg="mod">
          <ac:chgData name="Anniina Nieminen" userId="f7839237-dba9-434e-a8d8-c65406723c4d" providerId="ADAL" clId="{F77A5F71-E5E0-5517-9357-B0FFC58AD05D}" dt="2025-11-12T07:50:38.389" v="201"/>
          <ac:spMkLst>
            <pc:docMk/>
            <pc:sldMk cId="390134541" sldId="330"/>
            <ac:spMk id="7" creationId="{D6CB93F3-7F29-5C0B-05AC-AB28AF2F08F4}"/>
          </ac:spMkLst>
        </pc:spChg>
        <pc:spChg chg="mod">
          <ac:chgData name="Anniina Nieminen" userId="f7839237-dba9-434e-a8d8-c65406723c4d" providerId="ADAL" clId="{F77A5F71-E5E0-5517-9357-B0FFC58AD05D}" dt="2025-11-05T12:04:09.395" v="177" actId="1076"/>
          <ac:spMkLst>
            <pc:docMk/>
            <pc:sldMk cId="390134541" sldId="330"/>
            <ac:spMk id="8" creationId="{4B4AB874-8F50-5EB5-2DFF-4A510A3A01B0}"/>
          </ac:spMkLst>
        </pc:spChg>
        <pc:picChg chg="mod modCrop">
          <ac:chgData name="Anniina Nieminen" userId="f7839237-dba9-434e-a8d8-c65406723c4d" providerId="ADAL" clId="{F77A5F71-E5E0-5517-9357-B0FFC58AD05D}" dt="2025-11-05T12:04:02.250" v="176" actId="18131"/>
          <ac:picMkLst>
            <pc:docMk/>
            <pc:sldMk cId="390134541" sldId="330"/>
            <ac:picMk id="5" creationId="{C39C178D-BDB4-D111-2F99-276EA9FA9342}"/>
          </ac:picMkLst>
        </pc:picChg>
      </pc:sldChg>
      <pc:sldChg chg="addSp delSp modSp add mod modAnim modNotesTx">
        <pc:chgData name="Anniina Nieminen" userId="f7839237-dba9-434e-a8d8-c65406723c4d" providerId="ADAL" clId="{F77A5F71-E5E0-5517-9357-B0FFC58AD05D}" dt="2025-11-12T07:53:09.425" v="265" actId="20577"/>
        <pc:sldMkLst>
          <pc:docMk/>
          <pc:sldMk cId="4263743418" sldId="331"/>
        </pc:sldMkLst>
        <pc:spChg chg="mod">
          <ac:chgData name="Anniina Nieminen" userId="f7839237-dba9-434e-a8d8-c65406723c4d" providerId="ADAL" clId="{F77A5F71-E5E0-5517-9357-B0FFC58AD05D}" dt="2025-11-05T11:59:56.633" v="161" actId="20577"/>
          <ac:spMkLst>
            <pc:docMk/>
            <pc:sldMk cId="4263743418" sldId="331"/>
            <ac:spMk id="2" creationId="{038F4304-7ADF-A31D-9957-F800DF14107A}"/>
          </ac:spMkLst>
        </pc:spChg>
        <pc:spChg chg="add mod">
          <ac:chgData name="Anniina Nieminen" userId="f7839237-dba9-434e-a8d8-c65406723c4d" providerId="ADAL" clId="{F77A5F71-E5E0-5517-9357-B0FFC58AD05D}" dt="2025-11-05T11:59:04.972" v="159"/>
          <ac:spMkLst>
            <pc:docMk/>
            <pc:sldMk cId="4263743418" sldId="331"/>
            <ac:spMk id="6" creationId="{507AA5B6-EB76-27B9-82B1-8D67C4055CAE}"/>
          </ac:spMkLst>
        </pc:spChg>
        <pc:spChg chg="mod">
          <ac:chgData name="Anniina Nieminen" userId="f7839237-dba9-434e-a8d8-c65406723c4d" providerId="ADAL" clId="{F77A5F71-E5E0-5517-9357-B0FFC58AD05D}" dt="2025-11-05T12:09:25.522" v="198" actId="1035"/>
          <ac:spMkLst>
            <pc:docMk/>
            <pc:sldMk cId="4263743418" sldId="331"/>
            <ac:spMk id="8" creationId="{D35500F0-77B4-D4B1-3DD2-336E9E31D9B6}"/>
          </ac:spMkLst>
        </pc:spChg>
        <pc:spChg chg="add mod">
          <ac:chgData name="Anniina Nieminen" userId="f7839237-dba9-434e-a8d8-c65406723c4d" providerId="ADAL" clId="{F77A5F71-E5E0-5517-9357-B0FFC58AD05D}" dt="2025-11-05T11:59:04.972" v="159"/>
          <ac:spMkLst>
            <pc:docMk/>
            <pc:sldMk cId="4263743418" sldId="331"/>
            <ac:spMk id="9" creationId="{24363F5F-D189-F1B1-1749-666666B31854}"/>
          </ac:spMkLst>
        </pc:spChg>
        <pc:spChg chg="add mod">
          <ac:chgData name="Anniina Nieminen" userId="f7839237-dba9-434e-a8d8-c65406723c4d" providerId="ADAL" clId="{F77A5F71-E5E0-5517-9357-B0FFC58AD05D}" dt="2025-11-05T11:59:04.972" v="159"/>
          <ac:spMkLst>
            <pc:docMk/>
            <pc:sldMk cId="4263743418" sldId="331"/>
            <ac:spMk id="10" creationId="{C4E3E385-63BC-580C-3D9F-C372454D8C83}"/>
          </ac:spMkLst>
        </pc:spChg>
        <pc:spChg chg="mod">
          <ac:chgData name="Anniina Nieminen" userId="f7839237-dba9-434e-a8d8-c65406723c4d" providerId="ADAL" clId="{F77A5F71-E5E0-5517-9357-B0FFC58AD05D}" dt="2025-11-12T07:51:29.243" v="203"/>
          <ac:spMkLst>
            <pc:docMk/>
            <pc:sldMk cId="4263743418" sldId="331"/>
            <ac:spMk id="14" creationId="{4EE41FE5-886F-6953-2BA2-211A27A00215}"/>
          </ac:spMkLst>
        </pc:spChg>
        <pc:spChg chg="mod">
          <ac:chgData name="Anniina Nieminen" userId="f7839237-dba9-434e-a8d8-c65406723c4d" providerId="ADAL" clId="{F77A5F71-E5E0-5517-9357-B0FFC58AD05D}" dt="2025-11-12T07:51:33.683" v="204" actId="14100"/>
          <ac:spMkLst>
            <pc:docMk/>
            <pc:sldMk cId="4263743418" sldId="331"/>
            <ac:spMk id="15" creationId="{4C8F0524-1B25-595E-B0EE-B5811B4F7F49}"/>
          </ac:spMkLst>
        </pc:spChg>
        <pc:spChg chg="mod">
          <ac:chgData name="Anniina Nieminen" userId="f7839237-dba9-434e-a8d8-c65406723c4d" providerId="ADAL" clId="{F77A5F71-E5E0-5517-9357-B0FFC58AD05D}" dt="2025-11-12T07:52:17.595" v="260" actId="1038"/>
          <ac:spMkLst>
            <pc:docMk/>
            <pc:sldMk cId="4263743418" sldId="331"/>
            <ac:spMk id="17" creationId="{EA179FDC-76C7-D7CB-2BB7-816C2F8ADD60}"/>
          </ac:spMkLst>
        </pc:spChg>
        <pc:spChg chg="add mod">
          <ac:chgData name="Anniina Nieminen" userId="f7839237-dba9-434e-a8d8-c65406723c4d" providerId="ADAL" clId="{F77A5F71-E5E0-5517-9357-B0FFC58AD05D}" dt="2025-11-05T11:59:04.972" v="159"/>
          <ac:spMkLst>
            <pc:docMk/>
            <pc:sldMk cId="4263743418" sldId="331"/>
            <ac:spMk id="19" creationId="{65236621-313C-97B2-BB8B-5F842168ADF8}"/>
          </ac:spMkLst>
        </pc:spChg>
        <pc:spChg chg="add mod">
          <ac:chgData name="Anniina Nieminen" userId="f7839237-dba9-434e-a8d8-c65406723c4d" providerId="ADAL" clId="{F77A5F71-E5E0-5517-9357-B0FFC58AD05D}" dt="2025-11-05T11:59:04.972" v="159"/>
          <ac:spMkLst>
            <pc:docMk/>
            <pc:sldMk cId="4263743418" sldId="331"/>
            <ac:spMk id="20" creationId="{2DC869C7-FD4F-7C00-CE9D-3991811E89BF}"/>
          </ac:spMkLst>
        </pc:spChg>
        <pc:spChg chg="mod">
          <ac:chgData name="Anniina Nieminen" userId="f7839237-dba9-434e-a8d8-c65406723c4d" providerId="ADAL" clId="{F77A5F71-E5E0-5517-9357-B0FFC58AD05D}" dt="2025-11-05T12:09:52.669" v="199"/>
          <ac:spMkLst>
            <pc:docMk/>
            <pc:sldMk cId="4263743418" sldId="331"/>
            <ac:spMk id="22" creationId="{0C6BCAF9-C10F-4291-4D52-1BE714B23F3A}"/>
          </ac:spMkLst>
        </pc:spChg>
        <pc:spChg chg="add mod">
          <ac:chgData name="Anniina Nieminen" userId="f7839237-dba9-434e-a8d8-c65406723c4d" providerId="ADAL" clId="{F77A5F71-E5E0-5517-9357-B0FFC58AD05D}" dt="2025-11-05T11:59:04.972" v="159"/>
          <ac:spMkLst>
            <pc:docMk/>
            <pc:sldMk cId="4263743418" sldId="331"/>
            <ac:spMk id="24" creationId="{90F6513E-6299-8B21-EEFA-31FEF8751844}"/>
          </ac:spMkLst>
        </pc:spChg>
        <pc:spChg chg="add mod">
          <ac:chgData name="Anniina Nieminen" userId="f7839237-dba9-434e-a8d8-c65406723c4d" providerId="ADAL" clId="{F77A5F71-E5E0-5517-9357-B0FFC58AD05D}" dt="2025-11-05T11:59:04.972" v="159"/>
          <ac:spMkLst>
            <pc:docMk/>
            <pc:sldMk cId="4263743418" sldId="331"/>
            <ac:spMk id="25" creationId="{BB8DFE92-6E8D-A286-FB91-012926A08019}"/>
          </ac:spMkLst>
        </pc:spChg>
        <pc:spChg chg="add mod">
          <ac:chgData name="Anniina Nieminen" userId="f7839237-dba9-434e-a8d8-c65406723c4d" providerId="ADAL" clId="{F77A5F71-E5E0-5517-9357-B0FFC58AD05D}" dt="2025-11-05T11:59:04.972" v="159"/>
          <ac:spMkLst>
            <pc:docMk/>
            <pc:sldMk cId="4263743418" sldId="331"/>
            <ac:spMk id="26" creationId="{3B26A3C2-2AAA-6BCB-A638-E7401233761E}"/>
          </ac:spMkLst>
        </pc:spChg>
        <pc:spChg chg="add mod">
          <ac:chgData name="Anniina Nieminen" userId="f7839237-dba9-434e-a8d8-c65406723c4d" providerId="ADAL" clId="{F77A5F71-E5E0-5517-9357-B0FFC58AD05D}" dt="2025-11-05T11:59:04.972" v="159"/>
          <ac:spMkLst>
            <pc:docMk/>
            <pc:sldMk cId="4263743418" sldId="331"/>
            <ac:spMk id="28" creationId="{5F897E47-E65A-C951-3016-DE3800FC7A5B}"/>
          </ac:spMkLst>
        </pc:spChg>
        <pc:spChg chg="add mod">
          <ac:chgData name="Anniina Nieminen" userId="f7839237-dba9-434e-a8d8-c65406723c4d" providerId="ADAL" clId="{F77A5F71-E5E0-5517-9357-B0FFC58AD05D}" dt="2025-11-05T11:59:04.972" v="159"/>
          <ac:spMkLst>
            <pc:docMk/>
            <pc:sldMk cId="4263743418" sldId="331"/>
            <ac:spMk id="29" creationId="{C1B79ECE-9608-30A1-FED5-6464E6682B59}"/>
          </ac:spMkLst>
        </pc:spChg>
        <pc:spChg chg="mod">
          <ac:chgData name="Anniina Nieminen" userId="f7839237-dba9-434e-a8d8-c65406723c4d" providerId="ADAL" clId="{F77A5F71-E5E0-5517-9357-B0FFC58AD05D}" dt="2025-11-12T07:50:46.001" v="202"/>
          <ac:spMkLst>
            <pc:docMk/>
            <pc:sldMk cId="4263743418" sldId="331"/>
            <ac:spMk id="37" creationId="{178F2192-22C5-9171-7B5C-FE50BD822546}"/>
          </ac:spMkLst>
        </pc:spChg>
        <pc:grpChg chg="mod">
          <ac:chgData name="Anniina Nieminen" userId="f7839237-dba9-434e-a8d8-c65406723c4d" providerId="ADAL" clId="{F77A5F71-E5E0-5517-9357-B0FFC58AD05D}" dt="2025-11-05T12:09:17.051" v="191"/>
          <ac:grpSpMkLst>
            <pc:docMk/>
            <pc:sldMk cId="4263743418" sldId="331"/>
            <ac:grpSpMk id="3" creationId="{46BA405E-024C-9F96-38BF-1F5491A9D1EA}"/>
          </ac:grpSpMkLst>
        </pc:grpChg>
        <pc:grpChg chg="mod">
          <ac:chgData name="Anniina Nieminen" userId="f7839237-dba9-434e-a8d8-c65406723c4d" providerId="ADAL" clId="{F77A5F71-E5E0-5517-9357-B0FFC58AD05D}" dt="2025-11-12T07:51:48.511" v="247" actId="1035"/>
          <ac:grpSpMkLst>
            <pc:docMk/>
            <pc:sldMk cId="4263743418" sldId="331"/>
            <ac:grpSpMk id="4" creationId="{A446AA1A-BDC2-7CB2-EAB0-91C118882AE2}"/>
          </ac:grpSpMkLst>
        </pc:grpChg>
        <pc:grpChg chg="mod">
          <ac:chgData name="Anniina Nieminen" userId="f7839237-dba9-434e-a8d8-c65406723c4d" providerId="ADAL" clId="{F77A5F71-E5E0-5517-9357-B0FFC58AD05D}" dt="2025-11-05T12:07:25.137" v="186" actId="14826"/>
          <ac:grpSpMkLst>
            <pc:docMk/>
            <pc:sldMk cId="4263743418" sldId="331"/>
            <ac:grpSpMk id="11" creationId="{207DF795-5FB9-E6A7-4060-CDFB28BC3BC2}"/>
          </ac:grpSpMkLst>
        </pc:grpChg>
        <pc:picChg chg="mod modCrop">
          <ac:chgData name="Anniina Nieminen" userId="f7839237-dba9-434e-a8d8-c65406723c4d" providerId="ADAL" clId="{F77A5F71-E5E0-5517-9357-B0FFC58AD05D}" dt="2025-11-05T12:09:17.051" v="191"/>
          <ac:picMkLst>
            <pc:docMk/>
            <pc:sldMk cId="4263743418" sldId="331"/>
            <ac:picMk id="7" creationId="{BBE6FDA0-8AD3-F12F-EC3A-AB1467CCCFE8}"/>
          </ac:picMkLst>
        </pc:picChg>
        <pc:picChg chg="mod modCrop">
          <ac:chgData name="Anniina Nieminen" userId="f7839237-dba9-434e-a8d8-c65406723c4d" providerId="ADAL" clId="{F77A5F71-E5E0-5517-9357-B0FFC58AD05D}" dt="2025-11-05T12:07:40.543" v="187" actId="18131"/>
          <ac:picMkLst>
            <pc:docMk/>
            <pc:sldMk cId="4263743418" sldId="331"/>
            <ac:picMk id="13" creationId="{5D16252D-CD5D-BE93-8873-BE6DFDDDE53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12.11.2025</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12.11.2025</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D598C-2C9B-D92C-3D88-7AD16AFAFE7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3FF7733-FCD0-C5EE-83DD-E07028413F1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6EF4FE1-9D88-369E-84D9-50F4001B0BC2}"/>
              </a:ext>
            </a:extLst>
          </p:cNvPr>
          <p:cNvSpPr>
            <a:spLocks noGrp="1"/>
          </p:cNvSpPr>
          <p:nvPr>
            <p:ph type="body" idx="1"/>
          </p:nvPr>
        </p:nvSpPr>
        <p:spPr/>
        <p:txBody>
          <a:bodyPr/>
          <a:lstStyle/>
          <a:p>
            <a:pPr marL="171450" indent="-171450">
              <a:buFont typeface="Arial,Sans-Serif"/>
              <a:buChar char="•"/>
            </a:pPr>
            <a:endParaRPr lang="fi-FI"/>
          </a:p>
        </p:txBody>
      </p:sp>
      <p:sp>
        <p:nvSpPr>
          <p:cNvPr id="4" name="Dian numeron paikkamerkki 3">
            <a:extLst>
              <a:ext uri="{FF2B5EF4-FFF2-40B4-BE49-F238E27FC236}">
                <a16:creationId xmlns:a16="http://schemas.microsoft.com/office/drawing/2014/main" id="{11618A25-9C73-6CE1-37AC-E80C5E6B21BF}"/>
              </a:ext>
            </a:extLst>
          </p:cNvPr>
          <p:cNvSpPr>
            <a:spLocks noGrp="1"/>
          </p:cNvSpPr>
          <p:nvPr>
            <p:ph type="sldNum" sz="quarter" idx="5"/>
          </p:nvPr>
        </p:nvSpPr>
        <p:spPr/>
        <p:txBody>
          <a:bodyPr/>
          <a:lstStyle/>
          <a:p>
            <a:fld id="{94EC3156-D817-4798-A24F-2085AE082267}" type="slidenum">
              <a:rPr lang="fi-FI" smtClean="0"/>
              <a:pPr/>
              <a:t>1</a:t>
            </a:fld>
            <a:endParaRPr lang="fi-FI"/>
          </a:p>
        </p:txBody>
      </p:sp>
    </p:spTree>
    <p:extLst>
      <p:ext uri="{BB962C8B-B14F-4D97-AF65-F5344CB8AC3E}">
        <p14:creationId xmlns:p14="http://schemas.microsoft.com/office/powerpoint/2010/main" val="3410957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506F3-C484-6628-1638-5BA35868A94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CB6BA82-3BE9-E6D5-27C7-80C1BF0CECD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6C00725-F9D4-0A14-E879-6E23767CD2CC}"/>
              </a:ext>
            </a:extLst>
          </p:cNvPr>
          <p:cNvSpPr>
            <a:spLocks noGrp="1"/>
          </p:cNvSpPr>
          <p:nvPr>
            <p:ph type="body" idx="1"/>
          </p:nvPr>
        </p:nvSpPr>
        <p:spPr/>
        <p:txBody>
          <a:bodyPr/>
          <a:lstStyle/>
          <a:p>
            <a:endParaRPr lang="fi"/>
          </a:p>
        </p:txBody>
      </p:sp>
      <p:sp>
        <p:nvSpPr>
          <p:cNvPr id="4" name="Dian numeron paikkamerkki 3">
            <a:extLst>
              <a:ext uri="{FF2B5EF4-FFF2-40B4-BE49-F238E27FC236}">
                <a16:creationId xmlns:a16="http://schemas.microsoft.com/office/drawing/2014/main" id="{FCDD2F3C-ED50-C1F3-C93A-59774C448257}"/>
              </a:ext>
            </a:extLst>
          </p:cNvPr>
          <p:cNvSpPr>
            <a:spLocks noGrp="1"/>
          </p:cNvSpPr>
          <p:nvPr>
            <p:ph type="sldNum" sz="quarter" idx="5"/>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4278203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0F1F8-AA09-A9D4-822A-F7CF2A4F628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85778C8-6C19-49D2-A00C-BF9B8D48EB5E}"/>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C3DAF175-FE30-496D-34B1-0430837DDD99}"/>
              </a:ext>
            </a:extLst>
          </p:cNvPr>
          <p:cNvSpPr>
            <a:spLocks noGrp="1"/>
          </p:cNvSpPr>
          <p:nvPr>
            <p:ph type="body" idx="1"/>
          </p:nvPr>
        </p:nvSpPr>
        <p:spPr/>
        <p:txBody>
          <a:bodyPr/>
          <a:lstStyle/>
          <a:p>
            <a:pPr>
              <a:buFont typeface="Arial" panose="020B0604020202020204" pitchFamily="34" charset="0"/>
              <a:buChar char="•"/>
            </a:pPr>
            <a:r>
              <a:rPr lang="en-US"/>
              <a:t> Finnish artists often stand out internationally thanks to their unique and unconventional style. People sometimes talk about “Finnish madness,” but in the world of pop music, Finland is often remembered for being quirky and weird, which tends to leave a lasting impression.</a:t>
            </a:r>
            <a:endParaRPr lang="fi-FI"/>
          </a:p>
          <a:p>
            <a:pPr>
              <a:buFont typeface="Arial" panose="020B0604020202020204" pitchFamily="34" charset="0"/>
              <a:buChar char="•"/>
            </a:pPr>
            <a:endParaRPr lang="fi-FI"/>
          </a:p>
          <a:p>
            <a:pPr>
              <a:buFont typeface="Arial" panose="020B0604020202020204" pitchFamily="34" charset="0"/>
              <a:buChar char="•"/>
            </a:pPr>
            <a:r>
              <a:rPr lang="en-US"/>
              <a:t> Finland is, for example, the only country to have won the Eurovision Song Contest with a monster-costumed metal band—Lordi. Another well-known export, Heavysaurus, performs heavy metal for children while dressed as dinosaurs, while </a:t>
            </a:r>
            <a:r>
              <a:rPr lang="en-US" err="1"/>
              <a:t>dj</a:t>
            </a:r>
            <a:r>
              <a:rPr lang="en-US"/>
              <a:t>/artist Windows95Man has charmed the world with his 90s haircut and tiny denim shorts. Rapper </a:t>
            </a:r>
            <a:r>
              <a:rPr lang="en-US" err="1"/>
              <a:t>Käärijä’s</a:t>
            </a:r>
            <a:r>
              <a:rPr lang="en-US"/>
              <a:t> style may be too peculiar to even describe!</a:t>
            </a:r>
            <a:endParaRPr lang="fi-FI"/>
          </a:p>
          <a:p>
            <a:pPr>
              <a:buFont typeface="Arial" panose="020B0604020202020204" pitchFamily="34" charset="0"/>
              <a:buChar char="•"/>
            </a:pPr>
            <a:endParaRPr lang="fi-FI"/>
          </a:p>
          <a:p>
            <a:pPr>
              <a:buFont typeface="Arial" panose="020B0604020202020204" pitchFamily="34" charset="0"/>
              <a:buChar char="•"/>
            </a:pPr>
            <a:r>
              <a:rPr lang="en-US"/>
              <a:t> A few examples of these distinctive acts include: Lordi, </a:t>
            </a:r>
            <a:r>
              <a:rPr lang="en-US" err="1"/>
              <a:t>Käärijä</a:t>
            </a:r>
            <a:r>
              <a:rPr lang="en-US"/>
              <a:t>, Hevisaurus, Windows95Man, </a:t>
            </a:r>
            <a:r>
              <a:rPr lang="en-US" err="1"/>
              <a:t>Eläkeläiset</a:t>
            </a:r>
            <a:r>
              <a:rPr lang="en-US"/>
              <a:t>, and KAJ.</a:t>
            </a:r>
            <a:endParaRPr lang="fi-FI"/>
          </a:p>
        </p:txBody>
      </p:sp>
      <p:sp>
        <p:nvSpPr>
          <p:cNvPr id="4" name="Dian numeron paikkamerkki 3">
            <a:extLst>
              <a:ext uri="{FF2B5EF4-FFF2-40B4-BE49-F238E27FC236}">
                <a16:creationId xmlns:a16="http://schemas.microsoft.com/office/drawing/2014/main" id="{30305B6E-7A24-DFA5-E6DB-9193F31D8C12}"/>
              </a:ext>
            </a:extLst>
          </p:cNvPr>
          <p:cNvSpPr>
            <a:spLocks noGrp="1"/>
          </p:cNvSpPr>
          <p:nvPr>
            <p:ph type="sldNum" sz="quarter" idx="5"/>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344121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BC632-BF5B-27E4-D0A5-9923902F9E8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92A0FD4-8E5C-634C-A75C-04762A0E138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F643C01-0CF0-D051-330A-B91F9D8E0353}"/>
              </a:ext>
            </a:extLst>
          </p:cNvPr>
          <p:cNvSpPr>
            <a:spLocks noGrp="1"/>
          </p:cNvSpPr>
          <p:nvPr>
            <p:ph type="body" idx="1"/>
          </p:nvPr>
        </p:nvSpPr>
        <p:spPr/>
        <p:txBody>
          <a:bodyPr/>
          <a:lstStyle/>
          <a:p>
            <a:endParaRPr lang="fi"/>
          </a:p>
        </p:txBody>
      </p:sp>
      <p:sp>
        <p:nvSpPr>
          <p:cNvPr id="4" name="Dian numeron paikkamerkki 3">
            <a:extLst>
              <a:ext uri="{FF2B5EF4-FFF2-40B4-BE49-F238E27FC236}">
                <a16:creationId xmlns:a16="http://schemas.microsoft.com/office/drawing/2014/main" id="{E27174D5-ED13-EDAF-E302-62EFE3639310}"/>
              </a:ext>
            </a:extLst>
          </p:cNvPr>
          <p:cNvSpPr>
            <a:spLocks noGrp="1"/>
          </p:cNvSpPr>
          <p:nvPr>
            <p:ph type="sldNum" sz="quarter" idx="5"/>
          </p:nvPr>
        </p:nvSpPr>
        <p:spPr/>
        <p:txBody>
          <a:bodyPr/>
          <a:lstStyle/>
          <a:p>
            <a:fld id="{94EC3156-D817-4798-A24F-2085AE082267}" type="slidenum">
              <a:rPr lang="fi-FI" smtClean="0"/>
              <a:pPr/>
              <a:t>12</a:t>
            </a:fld>
            <a:endParaRPr lang="fi-FI"/>
          </a:p>
        </p:txBody>
      </p:sp>
    </p:spTree>
    <p:extLst>
      <p:ext uri="{BB962C8B-B14F-4D97-AF65-F5344CB8AC3E}">
        <p14:creationId xmlns:p14="http://schemas.microsoft.com/office/powerpoint/2010/main" val="349048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CAC47-5549-3743-AFDA-D1721BE8B1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8772F42-F43E-16B4-0BB6-92CA7033DEB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C607B1F-3919-0F72-6152-2C3C80E3A7EA}"/>
              </a:ext>
            </a:extLst>
          </p:cNvPr>
          <p:cNvSpPr>
            <a:spLocks noGrp="1"/>
          </p:cNvSpPr>
          <p:nvPr>
            <p:ph type="body" idx="1"/>
          </p:nvPr>
        </p:nvSpPr>
        <p:spPr/>
        <p:txBody>
          <a:bodyPr/>
          <a:lstStyle/>
          <a:p>
            <a:pPr>
              <a:buFont typeface="Arial" panose="020B0604020202020204" pitchFamily="34" charset="0"/>
              <a:buChar char="•"/>
            </a:pPr>
            <a:r>
              <a:rPr lang="en-US"/>
              <a:t> In the early 2000s, Finnish pop music broke through internationally for the first time, thanks to hits like "Sandstorm" by </a:t>
            </a:r>
            <a:r>
              <a:rPr lang="en-US" err="1"/>
              <a:t>Darude</a:t>
            </a:r>
            <a:r>
              <a:rPr lang="en-US"/>
              <a:t>, "Freestyler" by </a:t>
            </a:r>
            <a:r>
              <a:rPr lang="en-US" err="1"/>
              <a:t>Bomfunk</a:t>
            </a:r>
            <a:r>
              <a:rPr lang="en-US"/>
              <a:t> MC’s, "Join Me" by HIM, and "In the Shadows" by The Rasmus.</a:t>
            </a:r>
          </a:p>
          <a:p>
            <a:pPr>
              <a:buFont typeface="Arial" panose="020B0604020202020204" pitchFamily="34" charset="0"/>
              <a:buChar char="•"/>
            </a:pPr>
            <a:endParaRPr lang="en-US"/>
          </a:p>
          <a:p>
            <a:pPr>
              <a:buFont typeface="Arial" panose="020B0604020202020204" pitchFamily="34" charset="0"/>
              <a:buChar char="•"/>
            </a:pPr>
            <a:r>
              <a:rPr lang="en-US"/>
              <a:t> Over the past decade, some of the biggest Finnish pop successes have included </a:t>
            </a:r>
            <a:r>
              <a:rPr lang="en-US" err="1"/>
              <a:t>Käärijä’s</a:t>
            </a:r>
            <a:r>
              <a:rPr lang="en-US"/>
              <a:t> "Cha </a:t>
            </a:r>
            <a:r>
              <a:rPr lang="en-US" err="1"/>
              <a:t>Cha</a:t>
            </a:r>
            <a:r>
              <a:rPr lang="en-US"/>
              <a:t> </a:t>
            </a:r>
            <a:r>
              <a:rPr lang="en-US" err="1"/>
              <a:t>Cha</a:t>
            </a:r>
            <a:r>
              <a:rPr lang="en-US"/>
              <a:t>", ALMA’s "Chasing Highs", Sunrise Avenue’s "Hollywood Hills", as well as rising artists like Blind Channel.</a:t>
            </a:r>
          </a:p>
          <a:p>
            <a:pPr>
              <a:buFont typeface="Arial" panose="020B0604020202020204" pitchFamily="34" charset="0"/>
              <a:buChar char="•"/>
            </a:pPr>
            <a:endParaRPr lang="en-US"/>
          </a:p>
          <a:p>
            <a:pPr>
              <a:buFont typeface="Arial" panose="020B0604020202020204" pitchFamily="34" charset="0"/>
              <a:buChar char="•"/>
            </a:pPr>
            <a:r>
              <a:rPr lang="en-US"/>
              <a:t> In addition, Finnish pop songwriters and producers, such as ALMA, Teemu </a:t>
            </a:r>
            <a:r>
              <a:rPr lang="en-US" err="1"/>
              <a:t>Brunila</a:t>
            </a:r>
            <a:r>
              <a:rPr lang="en-US"/>
              <a:t> and MD$, are making hits for international pop stars (i.e. Kylie Minogue, Miley Cyrus) year after year. Finland also has a vibrant and independent electronic music scene, with a wide range of self-driven producers and DJs making their mark globally.</a:t>
            </a:r>
          </a:p>
        </p:txBody>
      </p:sp>
      <p:sp>
        <p:nvSpPr>
          <p:cNvPr id="4" name="Dian numeron paikkamerkki 3">
            <a:extLst>
              <a:ext uri="{FF2B5EF4-FFF2-40B4-BE49-F238E27FC236}">
                <a16:creationId xmlns:a16="http://schemas.microsoft.com/office/drawing/2014/main" id="{CF65E1F6-FC7B-DC19-927F-25152C19F6DE}"/>
              </a:ext>
            </a:extLst>
          </p:cNvPr>
          <p:cNvSpPr>
            <a:spLocks noGrp="1"/>
          </p:cNvSpPr>
          <p:nvPr>
            <p:ph type="sldNum" sz="quarter" idx="5"/>
          </p:nvPr>
        </p:nvSpPr>
        <p:spPr/>
        <p:txBody>
          <a:bodyPr/>
          <a:lstStyle/>
          <a:p>
            <a:fld id="{94EC3156-D817-4798-A24F-2085AE082267}" type="slidenum">
              <a:rPr lang="fi-FI" smtClean="0"/>
              <a:pPr/>
              <a:t>13</a:t>
            </a:fld>
            <a:endParaRPr lang="fi-FI"/>
          </a:p>
        </p:txBody>
      </p:sp>
    </p:spTree>
    <p:extLst>
      <p:ext uri="{BB962C8B-B14F-4D97-AF65-F5344CB8AC3E}">
        <p14:creationId xmlns:p14="http://schemas.microsoft.com/office/powerpoint/2010/main" val="3254135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24DB7-8EA7-64EE-336E-96DD6BBA7C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AECBE58-46D8-7304-A414-F7F1D451902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8DFB9E7-25D3-9A80-DC42-F1078E7E6A54}"/>
              </a:ext>
            </a:extLst>
          </p:cNvPr>
          <p:cNvSpPr>
            <a:spLocks noGrp="1"/>
          </p:cNvSpPr>
          <p:nvPr>
            <p:ph type="body" idx="1"/>
          </p:nvPr>
        </p:nvSpPr>
        <p:spPr/>
        <p:txBody>
          <a:bodyPr/>
          <a:lstStyle/>
          <a:p>
            <a:pPr marL="171450" indent="-171450">
              <a:buFont typeface="Arial,Sans-Serif"/>
              <a:buChar char="•"/>
            </a:pPr>
            <a:endParaRPr lang="en-US"/>
          </a:p>
        </p:txBody>
      </p:sp>
      <p:sp>
        <p:nvSpPr>
          <p:cNvPr id="4" name="Dian numeron paikkamerkki 3">
            <a:extLst>
              <a:ext uri="{FF2B5EF4-FFF2-40B4-BE49-F238E27FC236}">
                <a16:creationId xmlns:a16="http://schemas.microsoft.com/office/drawing/2014/main" id="{8BB06882-27EE-C196-4138-CD06F465DC73}"/>
              </a:ext>
            </a:extLst>
          </p:cNvPr>
          <p:cNvSpPr>
            <a:spLocks noGrp="1"/>
          </p:cNvSpPr>
          <p:nvPr>
            <p:ph type="sldNum" sz="quarter" idx="5"/>
          </p:nvPr>
        </p:nvSpPr>
        <p:spPr/>
        <p:txBody>
          <a:bodyPr/>
          <a:lstStyle/>
          <a:p>
            <a:fld id="{94EC3156-D817-4798-A24F-2085AE082267}" type="slidenum">
              <a:rPr lang="fi-FI" smtClean="0"/>
              <a:pPr/>
              <a:t>14</a:t>
            </a:fld>
            <a:endParaRPr lang="fi-FI"/>
          </a:p>
        </p:txBody>
      </p:sp>
    </p:spTree>
    <p:extLst>
      <p:ext uri="{BB962C8B-B14F-4D97-AF65-F5344CB8AC3E}">
        <p14:creationId xmlns:p14="http://schemas.microsoft.com/office/powerpoint/2010/main" val="3662839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85799-CBD6-637C-AC45-309E0365E07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9A3D25D-0903-8A9A-3E48-1990C25C88D9}"/>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52CF2CB-C534-B756-AD51-E605624C295E}"/>
              </a:ext>
            </a:extLst>
          </p:cNvPr>
          <p:cNvSpPr>
            <a:spLocks noGrp="1"/>
          </p:cNvSpPr>
          <p:nvPr>
            <p:ph type="body" idx="1"/>
          </p:nvPr>
        </p:nvSpPr>
        <p:spPr/>
        <p:txBody>
          <a:bodyPr/>
          <a:lstStyle/>
          <a:p>
            <a:pPr>
              <a:buFont typeface="Arial" panose="020B0604020202020204" pitchFamily="34" charset="0"/>
              <a:buChar char="•"/>
            </a:pPr>
            <a:r>
              <a:rPr lang="en-US"/>
              <a:t> Finland is well known for its summer festivals</a:t>
            </a:r>
            <a:r>
              <a:rPr lang="en-US" kern="1200">
                <a:effectLst/>
              </a:rPr>
              <a:t>, </a:t>
            </a:r>
            <a:r>
              <a:rPr lang="en-US"/>
              <a:t>with hundreds taking place every year</a:t>
            </a:r>
            <a:r>
              <a:rPr lang="en-US" kern="1200">
                <a:effectLst/>
              </a:rPr>
              <a:t>. </a:t>
            </a:r>
            <a:r>
              <a:rPr lang="en-US"/>
              <a:t>They’re held all over </a:t>
            </a:r>
            <a:r>
              <a:rPr lang="en-US" kern="1200">
                <a:effectLst/>
              </a:rPr>
              <a:t>the </a:t>
            </a:r>
            <a:r>
              <a:rPr lang="en-US"/>
              <a:t>country—even </a:t>
            </a:r>
            <a:r>
              <a:rPr lang="en-US" kern="1200">
                <a:effectLst/>
              </a:rPr>
              <a:t>in the </a:t>
            </a:r>
            <a:r>
              <a:rPr lang="en-US"/>
              <a:t>smallest towns—and cover every musical genre imaginable</a:t>
            </a:r>
            <a:r>
              <a:rPr lang="en-US" kern="1200">
                <a:effectLst/>
              </a:rPr>
              <a:t>, </a:t>
            </a:r>
            <a:r>
              <a:rPr lang="en-US"/>
              <a:t>from non-commercial </a:t>
            </a:r>
            <a:r>
              <a:rPr lang="en-US" kern="1200">
                <a:effectLst/>
              </a:rPr>
              <a:t>art </a:t>
            </a:r>
            <a:r>
              <a:rPr lang="en-US"/>
              <a:t>events to large-scale Midsummer celebrations for </a:t>
            </a:r>
            <a:r>
              <a:rPr lang="en-US" kern="1200">
                <a:effectLst/>
              </a:rPr>
              <a:t>the </a:t>
            </a:r>
            <a:r>
              <a:rPr lang="en-US"/>
              <a:t>whole nation</a:t>
            </a:r>
            <a:r>
              <a:rPr lang="en-US" kern="1200">
                <a:effectLst/>
              </a:rPr>
              <a:t>.</a:t>
            </a:r>
            <a:endParaRPr lang="en-US"/>
          </a:p>
          <a:p>
            <a:pPr>
              <a:buFont typeface="Arial" panose="020B0604020202020204" pitchFamily="34" charset="0"/>
              <a:buChar char="•"/>
            </a:pPr>
            <a:endParaRPr lang="en-US"/>
          </a:p>
          <a:p>
            <a:pPr>
              <a:buFont typeface="Arial" panose="020B0604020202020204" pitchFamily="34" charset="0"/>
              <a:buChar char="•"/>
            </a:pPr>
            <a:r>
              <a:rPr lang="en-US"/>
              <a:t> For Finns</a:t>
            </a:r>
            <a:r>
              <a:rPr lang="en-US" kern="1200">
                <a:effectLst/>
              </a:rPr>
              <a:t>, </a:t>
            </a:r>
            <a:r>
              <a:rPr lang="en-US"/>
              <a:t>festivals are about more than just music. People come together to enjoy the summer</a:t>
            </a:r>
            <a:r>
              <a:rPr lang="en-US" kern="1200">
                <a:effectLst/>
              </a:rPr>
              <a:t>, </a:t>
            </a:r>
            <a:r>
              <a:rPr lang="en-US"/>
              <a:t>spend time with others</a:t>
            </a:r>
            <a:r>
              <a:rPr lang="en-US" kern="1200">
                <a:effectLst/>
              </a:rPr>
              <a:t>, and </a:t>
            </a:r>
            <a:r>
              <a:rPr lang="en-US"/>
              <a:t>soak </a:t>
            </a:r>
            <a:r>
              <a:rPr lang="en-US" kern="1200">
                <a:effectLst/>
              </a:rPr>
              <a:t>in the </a:t>
            </a:r>
            <a:r>
              <a:rPr lang="en-US"/>
              <a:t>atmosphere. These days</a:t>
            </a:r>
            <a:r>
              <a:rPr lang="en-US" kern="1200">
                <a:effectLst/>
              </a:rPr>
              <a:t>, </a:t>
            </a:r>
            <a:r>
              <a:rPr lang="en-US"/>
              <a:t>festivals are a full-on experience </a:t>
            </a:r>
            <a:r>
              <a:rPr lang="en-US" kern="1200">
                <a:effectLst/>
              </a:rPr>
              <a:t>and an </a:t>
            </a:r>
            <a:r>
              <a:rPr lang="en-US"/>
              <a:t>essential part of the Finnish summer</a:t>
            </a:r>
            <a:r>
              <a:rPr lang="en-US" kern="1200">
                <a:effectLst/>
              </a:rPr>
              <a:t>.</a:t>
            </a:r>
          </a:p>
          <a:p>
            <a:pPr>
              <a:buFont typeface="Arial" panose="020B0604020202020204" pitchFamily="34" charset="0"/>
              <a:buChar char="•"/>
            </a:pPr>
            <a:endParaRPr lang="en-US"/>
          </a:p>
          <a:p>
            <a:pPr>
              <a:buFont typeface="Arial" panose="020B0604020202020204" pitchFamily="34" charset="0"/>
              <a:buChar char="•"/>
            </a:pPr>
            <a:r>
              <a:rPr lang="en-US"/>
              <a:t> Some well-known festivals include: Flow Festival, Tuska, Helsinki Festival, Ruisrock, </a:t>
            </a:r>
            <a:r>
              <a:rPr lang="en-US" err="1"/>
              <a:t>Kuhmo</a:t>
            </a:r>
            <a:r>
              <a:rPr lang="en-US"/>
              <a:t> Chamber Music Festival</a:t>
            </a:r>
            <a:r>
              <a:rPr lang="en-US" kern="1200">
                <a:effectLst/>
              </a:rPr>
              <a:t>, </a:t>
            </a:r>
            <a:r>
              <a:rPr lang="en-US"/>
              <a:t>Kaustinen Folk Music Festival</a:t>
            </a:r>
            <a:r>
              <a:rPr lang="en-US" kern="1200">
                <a:effectLst/>
              </a:rPr>
              <a:t>, and </a:t>
            </a:r>
            <a:r>
              <a:rPr lang="en-US"/>
              <a:t>Pori Jazz</a:t>
            </a:r>
            <a:r>
              <a:rPr lang="en-US" kern="1200">
                <a:effectLst/>
              </a:rPr>
              <a:t>.</a:t>
            </a:r>
            <a:endParaRPr lang="en-US"/>
          </a:p>
          <a:p>
            <a:pPr marL="171450" indent="-171450">
              <a:buFont typeface="Arial" panose="020B0604020202020204" pitchFamily="34" charset="0"/>
              <a:buChar char="•"/>
            </a:pPr>
            <a:endParaRPr lang="en-FI" sz="1200" kern="1200">
              <a:effectLst/>
              <a:cs typeface="+mn-lt"/>
            </a:endParaRPr>
          </a:p>
        </p:txBody>
      </p:sp>
      <p:sp>
        <p:nvSpPr>
          <p:cNvPr id="4" name="Dian numeron paikkamerkki 3">
            <a:extLst>
              <a:ext uri="{FF2B5EF4-FFF2-40B4-BE49-F238E27FC236}">
                <a16:creationId xmlns:a16="http://schemas.microsoft.com/office/drawing/2014/main" id="{5B6529CC-0511-2184-AA39-C2E578C52CD3}"/>
              </a:ext>
            </a:extLst>
          </p:cNvPr>
          <p:cNvSpPr>
            <a:spLocks noGrp="1"/>
          </p:cNvSpPr>
          <p:nvPr>
            <p:ph type="sldNum" sz="quarter" idx="5"/>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3192590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3D8CC-0AC9-EE53-AD35-C0EF1C19FD0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3F059FA-B4C6-3489-F786-79F18F24059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8087DC3-DC75-CBF7-3E6B-862EAB29E49D}"/>
              </a:ext>
            </a:extLst>
          </p:cNvPr>
          <p:cNvSpPr>
            <a:spLocks noGrp="1"/>
          </p:cNvSpPr>
          <p:nvPr>
            <p:ph type="body" idx="1"/>
          </p:nvPr>
        </p:nvSpPr>
        <p:spPr/>
        <p:txBody>
          <a:bodyPr/>
          <a:lstStyle/>
          <a:p>
            <a:pPr marL="171450" indent="-171450">
              <a:buFont typeface="Arial,Sans-Serif"/>
              <a:buChar char="•"/>
            </a:pPr>
            <a:endParaRPr lang="en-US"/>
          </a:p>
        </p:txBody>
      </p:sp>
      <p:sp>
        <p:nvSpPr>
          <p:cNvPr id="4" name="Dian numeron paikkamerkki 3">
            <a:extLst>
              <a:ext uri="{FF2B5EF4-FFF2-40B4-BE49-F238E27FC236}">
                <a16:creationId xmlns:a16="http://schemas.microsoft.com/office/drawing/2014/main" id="{EF9B30CE-7FB8-632A-501C-E6EDE82103CF}"/>
              </a:ext>
            </a:extLst>
          </p:cNvPr>
          <p:cNvSpPr>
            <a:spLocks noGrp="1"/>
          </p:cNvSpPr>
          <p:nvPr>
            <p:ph type="sldNum" sz="quarter" idx="5"/>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3113417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EA589-F788-25C9-E9F2-3D0270BA3B2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9740D0E-D7EC-2A22-8D46-A51C0F04B8D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C42C193-FEE9-DFBA-9A1D-0490CAEA9A7C}"/>
              </a:ext>
            </a:extLst>
          </p:cNvPr>
          <p:cNvSpPr>
            <a:spLocks noGrp="1"/>
          </p:cNvSpPr>
          <p:nvPr>
            <p:ph type="body" idx="1"/>
          </p:nvPr>
        </p:nvSpPr>
        <p:spPr/>
        <p:txBody>
          <a:bodyPr/>
          <a:lstStyle/>
          <a:p>
            <a:pPr>
              <a:buFont typeface="Arial" panose="020B0604020202020204" pitchFamily="34" charset="0"/>
              <a:buChar char="•"/>
            </a:pPr>
            <a:r>
              <a:rPr lang="en-US"/>
              <a:t> People often ask: What’s the secret behind the so-called "Finnish musical miracle"? The answer lies in Finland’s exceptional music education system, often considered one of the best in the world.</a:t>
            </a:r>
          </a:p>
          <a:p>
            <a:pPr>
              <a:buFont typeface="Arial" panose="020B0604020202020204" pitchFamily="34" charset="0"/>
              <a:buChar char="•"/>
            </a:pPr>
            <a:endParaRPr lang="en-US"/>
          </a:p>
          <a:p>
            <a:pPr>
              <a:buFont typeface="Arial" panose="020B0604020202020204" pitchFamily="34" charset="0"/>
              <a:buChar char="•"/>
            </a:pPr>
            <a:r>
              <a:rPr lang="en-US"/>
              <a:t> This state-supported system was established in the 1970s, and over the decades, it has grown into a comprehensive, nationwide network. It covers every stage of music education, from early childhood music play schools to advanced professional education.</a:t>
            </a:r>
          </a:p>
          <a:p>
            <a:pPr>
              <a:buFont typeface="Arial" panose="020B0604020202020204" pitchFamily="34" charset="0"/>
              <a:buChar char="•"/>
            </a:pPr>
            <a:endParaRPr lang="en-US"/>
          </a:p>
          <a:p>
            <a:pPr>
              <a:buFont typeface="Arial" panose="020B0604020202020204" pitchFamily="34" charset="0"/>
              <a:buChar char="•"/>
            </a:pPr>
            <a:r>
              <a:rPr lang="en-US"/>
              <a:t> But it’s more than just a talent pipeline. The system is built on the principles of accessibility and equality. Regardless of background or income, children in Finland have the opportunity to study music, to make it their profession, or simply for the joy of it.</a:t>
            </a:r>
          </a:p>
          <a:p>
            <a:pPr>
              <a:buFont typeface="Arial" panose="020B0604020202020204" pitchFamily="34" charset="0"/>
              <a:buChar char="•"/>
            </a:pPr>
            <a:endParaRPr lang="en-US"/>
          </a:p>
          <a:p>
            <a:pPr>
              <a:buFont typeface="Arial" panose="020B0604020202020204" pitchFamily="34" charset="0"/>
              <a:buChar char="•"/>
            </a:pPr>
            <a:r>
              <a:rPr lang="en-US"/>
              <a:t> This broad access doesn’t just produce world-class musicians; it also cultivates a society that deeply values and supports music. In other words, Finland’s music education doesn’t just shape artists, but it also shapes audiences.</a:t>
            </a:r>
          </a:p>
          <a:p>
            <a:pPr marL="171450" indent="-171450">
              <a:buFont typeface="Arial" panose="020B0604020202020204" pitchFamily="34" charset="0"/>
              <a:buChar char="•"/>
            </a:pPr>
            <a:endParaRPr lang="en-FI" sz="1200" kern="1200">
              <a:effectLst/>
              <a:cs typeface="+mn-lt"/>
            </a:endParaRPr>
          </a:p>
        </p:txBody>
      </p:sp>
      <p:sp>
        <p:nvSpPr>
          <p:cNvPr id="4" name="Dian numeron paikkamerkki 3">
            <a:extLst>
              <a:ext uri="{FF2B5EF4-FFF2-40B4-BE49-F238E27FC236}">
                <a16:creationId xmlns:a16="http://schemas.microsoft.com/office/drawing/2014/main" id="{9204AE9E-CF87-646A-5F17-EAEF22A31C6A}"/>
              </a:ext>
            </a:extLst>
          </p:cNvPr>
          <p:cNvSpPr>
            <a:spLocks noGrp="1"/>
          </p:cNvSpPr>
          <p:nvPr>
            <p:ph type="sldNum" sz="quarter" idx="5"/>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3169594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A612B-B47A-EAC5-45EA-AF338773751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B9C9B0F-C8E4-89A0-01DF-4B79F173F31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144CD3A-F2CE-2349-3724-BAD4BA2F1CFA}"/>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73761604-AE69-0C14-C6D9-E750C92D1F02}"/>
              </a:ext>
            </a:extLst>
          </p:cNvPr>
          <p:cNvSpPr>
            <a:spLocks noGrp="1"/>
          </p:cNvSpPr>
          <p:nvPr>
            <p:ph type="sldNum" sz="quarter" idx="5"/>
          </p:nvPr>
        </p:nvSpPr>
        <p:spPr/>
        <p:txBody>
          <a:bodyPr/>
          <a:lstStyle/>
          <a:p>
            <a:fld id="{94EC3156-D817-4798-A24F-2085AE082267}" type="slidenum">
              <a:rPr lang="fi-FI" smtClean="0"/>
              <a:pPr/>
              <a:t>18</a:t>
            </a:fld>
            <a:endParaRPr lang="fi-FI"/>
          </a:p>
        </p:txBody>
      </p:sp>
    </p:spTree>
    <p:extLst>
      <p:ext uri="{BB962C8B-B14F-4D97-AF65-F5344CB8AC3E}">
        <p14:creationId xmlns:p14="http://schemas.microsoft.com/office/powerpoint/2010/main" val="487843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F7D07-7B52-BEC1-AB87-CB68395F35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1E49B8B-3779-0A9C-0114-6EF461AAE7C4}"/>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D61DF2E-1333-CFD6-BDDF-B16AF07FC948}"/>
              </a:ext>
            </a:extLst>
          </p:cNvPr>
          <p:cNvSpPr>
            <a:spLocks noGrp="1"/>
          </p:cNvSpPr>
          <p:nvPr>
            <p:ph type="body" idx="1"/>
          </p:nvPr>
        </p:nvSpPr>
        <p:spPr/>
        <p:txBody>
          <a:bodyPr/>
          <a:lstStyle/>
          <a:p>
            <a:pPr>
              <a:buFont typeface="Arial" panose="020B0604020202020204" pitchFamily="34" charset="0"/>
              <a:buChar char="•"/>
            </a:pPr>
            <a:r>
              <a:rPr lang="en-US"/>
              <a:t> </a:t>
            </a:r>
            <a:r>
              <a:rPr lang="en-US" kern="1200">
                <a:effectLst/>
              </a:rPr>
              <a:t>Finland is </a:t>
            </a:r>
            <a:r>
              <a:rPr lang="en-US"/>
              <a:t>also </a:t>
            </a:r>
            <a:r>
              <a:rPr lang="en-US" kern="1200">
                <a:effectLst/>
              </a:rPr>
              <a:t>a </a:t>
            </a:r>
            <a:r>
              <a:rPr lang="en-US"/>
              <a:t>hub for cutting-edge music technology, both in hardware and software</a:t>
            </a:r>
            <a:r>
              <a:rPr lang="en-US" kern="1200">
                <a:effectLst/>
              </a:rPr>
              <a:t>.</a:t>
            </a:r>
          </a:p>
          <a:p>
            <a:pPr>
              <a:buFont typeface="Arial" panose="020B0604020202020204" pitchFamily="34" charset="0"/>
              <a:buChar char="•"/>
            </a:pPr>
            <a:endParaRPr lang="en-US" kern="1200">
              <a:effectLst/>
            </a:endParaRPr>
          </a:p>
          <a:p>
            <a:pPr>
              <a:buFont typeface="Arial" panose="020B0604020202020204" pitchFamily="34" charset="0"/>
              <a:buChar char="•"/>
            </a:pPr>
            <a:r>
              <a:rPr lang="en-US"/>
              <a:t> </a:t>
            </a:r>
            <a:r>
              <a:rPr lang="en-US" kern="1200">
                <a:effectLst/>
              </a:rPr>
              <a:t>The </a:t>
            </a:r>
            <a:r>
              <a:rPr lang="en-US"/>
              <a:t>best-known example is Genelec</a:t>
            </a:r>
            <a:r>
              <a:rPr lang="en-US" kern="1200">
                <a:effectLst/>
              </a:rPr>
              <a:t>, </a:t>
            </a:r>
            <a:r>
              <a:rPr lang="en-US"/>
              <a:t>which originally focused on professional studio monitors</a:t>
            </a:r>
            <a:r>
              <a:rPr lang="en-US" kern="1200">
                <a:effectLst/>
              </a:rPr>
              <a:t>. </a:t>
            </a:r>
            <a:r>
              <a:rPr lang="en-US"/>
              <a:t>The company </a:t>
            </a:r>
            <a:r>
              <a:rPr lang="en-US" kern="1200">
                <a:effectLst/>
              </a:rPr>
              <a:t>has </a:t>
            </a:r>
            <a:r>
              <a:rPr lang="en-US"/>
              <a:t>earned </a:t>
            </a:r>
            <a:r>
              <a:rPr lang="en-US" kern="1200">
                <a:effectLst/>
              </a:rPr>
              <a:t>a </a:t>
            </a:r>
            <a:r>
              <a:rPr lang="en-US"/>
              <a:t>global reputation for top-tier sound quality</a:t>
            </a:r>
            <a:r>
              <a:rPr lang="en-US" kern="1200">
                <a:effectLst/>
              </a:rPr>
              <a:t>, </a:t>
            </a:r>
            <a:r>
              <a:rPr lang="en-US"/>
              <a:t>trusted by hi-fi enthusiasts </a:t>
            </a:r>
            <a:r>
              <a:rPr lang="en-US" kern="1200">
                <a:effectLst/>
              </a:rPr>
              <a:t>around the world.</a:t>
            </a:r>
            <a:endParaRPr lang="fi-FI" kern="1200">
              <a:effectLst/>
            </a:endParaRPr>
          </a:p>
          <a:p>
            <a:pPr>
              <a:buFont typeface="Arial" panose="020B0604020202020204" pitchFamily="34" charset="0"/>
              <a:buChar char="•"/>
            </a:pPr>
            <a:endParaRPr lang="fi-FI"/>
          </a:p>
          <a:p>
            <a:pPr>
              <a:buFont typeface="Arial" panose="020B0604020202020204" pitchFamily="34" charset="0"/>
              <a:buChar char="•"/>
            </a:pPr>
            <a:r>
              <a:rPr lang="en-US"/>
              <a:t> Finnish companies are making their mark across </a:t>
            </a:r>
            <a:r>
              <a:rPr lang="en-US" kern="1200">
                <a:effectLst/>
              </a:rPr>
              <a:t>the </a:t>
            </a:r>
            <a:r>
              <a:rPr lang="en-US"/>
              <a:t>music tech spectrum, </a:t>
            </a:r>
            <a:r>
              <a:rPr lang="en-US" kern="1200">
                <a:effectLst/>
              </a:rPr>
              <a:t>from </a:t>
            </a:r>
            <a:r>
              <a:rPr lang="en-US"/>
              <a:t>digital effects and audio software to innovative tools for music learning</a:t>
            </a:r>
            <a:r>
              <a:rPr lang="en-US" kern="1200">
                <a:effectLst/>
              </a:rPr>
              <a:t>.</a:t>
            </a:r>
            <a:r>
              <a:rPr lang="en-US"/>
              <a:t> This blend </a:t>
            </a:r>
            <a:r>
              <a:rPr lang="en-US" kern="1200">
                <a:effectLst/>
              </a:rPr>
              <a:t>of </a:t>
            </a:r>
            <a:r>
              <a:rPr lang="en-US"/>
              <a:t>engineering expertise and a deep-rooted music culture makes Finland a fertile ground for high-quality, forward-thinking music technology</a:t>
            </a:r>
            <a:r>
              <a:rPr lang="en-US" kern="1200">
                <a:effectLst/>
              </a:rPr>
              <a:t>.</a:t>
            </a:r>
            <a:br>
              <a:rPr lang="en-US">
                <a:cs typeface="+mn-lt"/>
              </a:rPr>
            </a:br>
            <a:endParaRPr lang="fi-FI"/>
          </a:p>
          <a:p>
            <a:pPr>
              <a:buFont typeface="Arial" panose="020B0604020202020204" pitchFamily="34" charset="0"/>
              <a:buChar char="•"/>
            </a:pPr>
            <a:r>
              <a:rPr lang="en-US"/>
              <a:t> Companies include: Genelec (speakers), Amphion (speakers), Singa (karaoke), </a:t>
            </a:r>
            <a:r>
              <a:rPr lang="en-US" err="1"/>
              <a:t>Yousician</a:t>
            </a:r>
            <a:r>
              <a:rPr lang="en-US"/>
              <a:t> (learning), Neural DSP (digital instrument effects), </a:t>
            </a:r>
            <a:r>
              <a:rPr lang="en-US" err="1"/>
              <a:t>Oeksound</a:t>
            </a:r>
            <a:r>
              <a:rPr lang="en-US"/>
              <a:t> (professional studio software)</a:t>
            </a:r>
            <a:endParaRPr lang="fi-FI"/>
          </a:p>
        </p:txBody>
      </p:sp>
      <p:sp>
        <p:nvSpPr>
          <p:cNvPr id="4" name="Dian numeron paikkamerkki 3">
            <a:extLst>
              <a:ext uri="{FF2B5EF4-FFF2-40B4-BE49-F238E27FC236}">
                <a16:creationId xmlns:a16="http://schemas.microsoft.com/office/drawing/2014/main" id="{82CF06D6-BAC4-C92F-4199-71BF9A0F5573}"/>
              </a:ext>
            </a:extLst>
          </p:cNvPr>
          <p:cNvSpPr>
            <a:spLocks noGrp="1"/>
          </p:cNvSpPr>
          <p:nvPr>
            <p:ph type="sldNum" sz="quarter" idx="5"/>
          </p:nvPr>
        </p:nvSpPr>
        <p:spPr/>
        <p:txBody>
          <a:bodyPr/>
          <a:lstStyle/>
          <a:p>
            <a:fld id="{94EC3156-D817-4798-A24F-2085AE082267}" type="slidenum">
              <a:rPr lang="fi-FI" smtClean="0"/>
              <a:pPr/>
              <a:t>19</a:t>
            </a:fld>
            <a:endParaRPr lang="fi-FI"/>
          </a:p>
        </p:txBody>
      </p:sp>
    </p:spTree>
    <p:extLst>
      <p:ext uri="{BB962C8B-B14F-4D97-AF65-F5344CB8AC3E}">
        <p14:creationId xmlns:p14="http://schemas.microsoft.com/office/powerpoint/2010/main" val="2913809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endParaRPr lang="en-US">
              <a:latin typeface="Finlandica"/>
              <a:ea typeface="Calibri"/>
              <a:cs typeface="Calibri"/>
            </a:endParaRPr>
          </a:p>
        </p:txBody>
      </p:sp>
      <p:sp>
        <p:nvSpPr>
          <p:cNvPr id="4" name="Dian numeron paikkamerkki 3"/>
          <p:cNvSpPr>
            <a:spLocks noGrp="1"/>
          </p:cNvSpPr>
          <p:nvPr>
            <p:ph type="sldNum" sz="quarter" idx="5"/>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696270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870A4-3510-A220-7811-F1EB1416050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C009749E-25FB-0829-6A03-CC9A0D9C0DB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ABD876B8-AA89-B10E-6660-D30A1976C280}"/>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6BB4D7ED-7F19-8478-176E-082293CAB597}"/>
              </a:ext>
            </a:extLst>
          </p:cNvPr>
          <p:cNvSpPr>
            <a:spLocks noGrp="1"/>
          </p:cNvSpPr>
          <p:nvPr>
            <p:ph type="sldNum" sz="quarter" idx="5"/>
          </p:nvPr>
        </p:nvSpPr>
        <p:spPr/>
        <p:txBody>
          <a:bodyPr/>
          <a:lstStyle/>
          <a:p>
            <a:fld id="{94EC3156-D817-4798-A24F-2085AE082267}" type="slidenum">
              <a:rPr lang="fi-FI" smtClean="0"/>
              <a:pPr/>
              <a:t>20</a:t>
            </a:fld>
            <a:endParaRPr lang="fi-FI"/>
          </a:p>
        </p:txBody>
      </p:sp>
    </p:spTree>
    <p:extLst>
      <p:ext uri="{BB962C8B-B14F-4D97-AF65-F5344CB8AC3E}">
        <p14:creationId xmlns:p14="http://schemas.microsoft.com/office/powerpoint/2010/main" val="4280182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B6A9A-ED08-D5E6-A6DF-365258126596}"/>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1CC7B91-4D1C-7E39-0D03-4952F058D2DA}"/>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0AA028D-2E3A-3B55-E69C-531C9D6B559D}"/>
              </a:ext>
            </a:extLst>
          </p:cNvPr>
          <p:cNvSpPr>
            <a:spLocks noGrp="1"/>
          </p:cNvSpPr>
          <p:nvPr>
            <p:ph type="body" idx="1"/>
          </p:nvPr>
        </p:nvSpPr>
        <p:spPr/>
        <p:txBody>
          <a:bodyPr/>
          <a:lstStyle/>
          <a:p>
            <a:pPr marL="171450" indent="-171450" rtl="0" fontAlgn="base">
              <a:buFont typeface="Arial" panose="020B0604020202020204" pitchFamily="34" charset="0"/>
              <a:buChar char="•"/>
            </a:pPr>
            <a:r>
              <a:rPr lang="fi-FI" sz="1200" b="0" i="0" kern="1200">
                <a:solidFill>
                  <a:schemeClr val="tx1"/>
                </a:solidFill>
                <a:effectLst/>
                <a:latin typeface="+mn-lt"/>
                <a:ea typeface="+mn-ea"/>
                <a:cs typeface="+mn-cs"/>
              </a:rPr>
              <a:t>Finland </a:t>
            </a:r>
            <a:r>
              <a:rPr lang="fi-FI" sz="1200" b="0" i="0" kern="1200" err="1">
                <a:solidFill>
                  <a:schemeClr val="tx1"/>
                </a:solidFill>
                <a:effectLst/>
                <a:latin typeface="+mn-lt"/>
                <a:ea typeface="+mn-ea"/>
                <a:cs typeface="+mn-cs"/>
              </a:rPr>
              <a:t>has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thousands</a:t>
            </a:r>
            <a:r>
              <a:rPr lang="fi-FI" sz="1200" b="0" i="0" kern="1200">
                <a:solidFill>
                  <a:schemeClr val="tx1"/>
                </a:solidFill>
                <a:effectLst/>
                <a:latin typeface="+mn-lt"/>
                <a:ea typeface="+mn-ea"/>
                <a:cs typeface="+mn-cs"/>
              </a:rPr>
              <a:t> of </a:t>
            </a:r>
            <a:r>
              <a:rPr lang="fi-FI" sz="1200" b="0" i="0" kern="1200" err="1">
                <a:solidFill>
                  <a:schemeClr val="tx1"/>
                </a:solidFill>
                <a:effectLst/>
                <a:latin typeface="+mn-lt"/>
                <a:ea typeface="+mn-ea"/>
                <a:cs typeface="+mn-cs"/>
              </a:rPr>
              <a:t>choirs</a:t>
            </a:r>
            <a:r>
              <a:rPr lang="fi-FI" sz="1200" b="0" i="0" kern="1200">
                <a:solidFill>
                  <a:schemeClr val="tx1"/>
                </a:solidFill>
                <a:effectLst/>
                <a:latin typeface="+mn-lt"/>
                <a:ea typeface="+mn-ea"/>
                <a:cs typeface="+mn-cs"/>
              </a:rPr>
              <a:t> of </a:t>
            </a:r>
            <a:r>
              <a:rPr lang="fi-FI" sz="1200" b="0" i="0" kern="1200" err="1">
                <a:solidFill>
                  <a:schemeClr val="tx1"/>
                </a:solidFill>
                <a:effectLst/>
                <a:latin typeface="+mn-lt"/>
                <a:ea typeface="+mn-ea"/>
                <a:cs typeface="+mn-cs"/>
              </a:rPr>
              <a:t>all</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kinds</a:t>
            </a:r>
            <a:r>
              <a:rPr lang="fi-FI" sz="1200" b="0" i="0" kern="1200">
                <a:solidFill>
                  <a:schemeClr val="tx1"/>
                </a:solidFill>
                <a:effectLst/>
                <a:latin typeface="+mn-lt"/>
                <a:ea typeface="+mn-ea"/>
                <a:cs typeface="+mn-cs"/>
              </a:rPr>
              <a:t> — </a:t>
            </a:r>
            <a:r>
              <a:rPr lang="fi-FI" sz="1200" b="0" i="0" kern="1200" err="1">
                <a:solidFill>
                  <a:schemeClr val="tx1"/>
                </a:solidFill>
                <a:effectLst/>
                <a:latin typeface="+mn-lt"/>
                <a:ea typeface="+mn-ea"/>
                <a:cs typeface="+mn-cs"/>
              </a:rPr>
              <a:t>from</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children’s</a:t>
            </a:r>
            <a:r>
              <a:rPr lang="fi-FI" sz="1200" b="0" i="0" kern="1200">
                <a:solidFill>
                  <a:schemeClr val="tx1"/>
                </a:solidFill>
                <a:effectLst/>
                <a:latin typeface="+mn-lt"/>
                <a:ea typeface="+mn-ea"/>
                <a:cs typeface="+mn-cs"/>
              </a:rPr>
              <a:t> and </a:t>
            </a:r>
            <a:r>
              <a:rPr lang="fi-FI" sz="1200" b="0" i="0" kern="1200" err="1">
                <a:solidFill>
                  <a:schemeClr val="tx1"/>
                </a:solidFill>
                <a:effectLst/>
                <a:latin typeface="+mn-lt"/>
                <a:ea typeface="+mn-ea"/>
                <a:cs typeface="+mn-cs"/>
              </a:rPr>
              <a:t>youth</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choirs</a:t>
            </a:r>
            <a:r>
              <a:rPr lang="fi-FI" sz="1200" b="0" i="0" kern="1200">
                <a:solidFill>
                  <a:schemeClr val="tx1"/>
                </a:solidFill>
                <a:effectLst/>
                <a:latin typeface="+mn-lt"/>
                <a:ea typeface="+mn-ea"/>
                <a:cs typeface="+mn-cs"/>
              </a:rPr>
              <a:t> to </a:t>
            </a:r>
            <a:r>
              <a:rPr lang="fi-FI" sz="1200" b="0" i="0" kern="1200" err="1">
                <a:solidFill>
                  <a:schemeClr val="tx1"/>
                </a:solidFill>
                <a:effectLst/>
                <a:latin typeface="+mn-lt"/>
                <a:ea typeface="+mn-ea"/>
                <a:cs typeface="+mn-cs"/>
              </a:rPr>
              <a:t>student</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church</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chamber</a:t>
            </a:r>
            <a:r>
              <a:rPr lang="fi-FI" sz="1200" b="0" i="0" kern="1200">
                <a:solidFill>
                  <a:schemeClr val="tx1"/>
                </a:solidFill>
                <a:effectLst/>
                <a:latin typeface="+mn-lt"/>
                <a:ea typeface="+mn-ea"/>
                <a:cs typeface="+mn-cs"/>
              </a:rPr>
              <a:t>, and </a:t>
            </a:r>
            <a:r>
              <a:rPr lang="fi-FI" sz="1200" b="0" i="0" kern="1200" err="1">
                <a:solidFill>
                  <a:schemeClr val="tx1"/>
                </a:solidFill>
                <a:effectLst/>
                <a:latin typeface="+mn-lt"/>
                <a:ea typeface="+mn-ea"/>
                <a:cs typeface="+mn-cs"/>
              </a:rPr>
              <a:t>professional</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ensembles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Singing</a:t>
            </a:r>
            <a:r>
              <a:rPr lang="fi-FI" sz="1200" b="0" i="0" kern="1200">
                <a:solidFill>
                  <a:schemeClr val="tx1"/>
                </a:solidFill>
                <a:effectLst/>
                <a:latin typeface="+mn-lt"/>
                <a:ea typeface="+mn-ea"/>
                <a:cs typeface="+mn-cs"/>
              </a:rPr>
              <a:t> in a </a:t>
            </a:r>
            <a:r>
              <a:rPr lang="fi-FI" sz="1200" b="0" i="0" kern="1200" err="1">
                <a:solidFill>
                  <a:schemeClr val="tx1"/>
                </a:solidFill>
                <a:effectLst/>
                <a:latin typeface="+mn-lt"/>
                <a:ea typeface="+mn-ea"/>
                <a:cs typeface="+mn-cs"/>
              </a:rPr>
              <a:t>choir</a:t>
            </a:r>
            <a:r>
              <a:rPr lang="fi-FI" sz="1200" b="0" i="0" kern="1200">
                <a:solidFill>
                  <a:schemeClr val="tx1"/>
                </a:solidFill>
                <a:effectLst/>
                <a:latin typeface="+mn-lt"/>
                <a:ea typeface="+mn-ea"/>
                <a:cs typeface="+mn-cs"/>
              </a:rPr>
              <a:t> is </a:t>
            </a:r>
            <a:r>
              <a:rPr lang="fi-FI" sz="1200" b="0" i="0" kern="1200" err="1">
                <a:solidFill>
                  <a:schemeClr val="tx1"/>
                </a:solidFill>
                <a:effectLst/>
                <a:latin typeface="+mn-lt"/>
                <a:ea typeface="+mn-ea"/>
                <a:cs typeface="+mn-cs"/>
              </a:rPr>
              <a:t>both</a:t>
            </a:r>
            <a:r>
              <a:rPr lang="fi-FI" sz="1200" b="0" i="0" kern="1200">
                <a:solidFill>
                  <a:schemeClr val="tx1"/>
                </a:solidFill>
                <a:effectLst/>
                <a:latin typeface="+mn-lt"/>
                <a:ea typeface="+mn-ea"/>
                <a:cs typeface="+mn-cs"/>
              </a:rPr>
              <a:t> a hobby and a </a:t>
            </a:r>
            <a:r>
              <a:rPr lang="fi-FI" sz="1200" b="0" i="0" kern="1200" err="1">
                <a:solidFill>
                  <a:schemeClr val="tx1"/>
                </a:solidFill>
                <a:effectLst/>
                <a:latin typeface="+mn-lt"/>
                <a:ea typeface="+mn-ea"/>
                <a:cs typeface="+mn-cs"/>
              </a:rPr>
              <a:t>key</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part</a:t>
            </a:r>
            <a:r>
              <a:rPr lang="fi-FI" sz="1200" b="0" i="0" kern="1200">
                <a:solidFill>
                  <a:schemeClr val="tx1"/>
                </a:solidFill>
                <a:effectLst/>
                <a:latin typeface="+mn-lt"/>
                <a:ea typeface="+mn-ea"/>
                <a:cs typeface="+mn-cs"/>
              </a:rPr>
              <a:t> of </a:t>
            </a:r>
            <a:r>
              <a:rPr lang="fi-FI" sz="1200" b="0" i="0" kern="1200" err="1">
                <a:solidFill>
                  <a:schemeClr val="tx1"/>
                </a:solidFill>
                <a:effectLst/>
                <a:latin typeface="+mn-lt"/>
                <a:ea typeface="+mn-ea"/>
                <a:cs typeface="+mn-cs"/>
              </a:rPr>
              <a:t>Finnish</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cultural</a:t>
            </a:r>
            <a:r>
              <a:rPr lang="fi-FI" sz="1200" b="0" i="0" kern="1200">
                <a:solidFill>
                  <a:schemeClr val="tx1"/>
                </a:solidFill>
                <a:effectLst/>
                <a:latin typeface="+mn-lt"/>
                <a:ea typeface="+mn-ea"/>
                <a:cs typeface="+mn-cs"/>
              </a:rPr>
              <a:t> life. </a:t>
            </a:r>
          </a:p>
          <a:p>
            <a:pPr marL="171450" indent="-171450" rtl="0" fontAlgn="base">
              <a:buFont typeface="Arial" panose="020B0604020202020204" pitchFamily="34" charset="0"/>
              <a:buChar char="•"/>
            </a:pPr>
            <a:endParaRPr lang="fi-FI" sz="1200" b="0" i="0" kern="1200">
              <a:solidFill>
                <a:schemeClr val="tx1"/>
              </a:solidFill>
              <a:effectLst/>
              <a:latin typeface="+mn-lt"/>
              <a:ea typeface="+mn-ea"/>
              <a:cs typeface="+mn-cs"/>
            </a:endParaRPr>
          </a:p>
          <a:p>
            <a:pPr marL="171450" indent="-171450" rtl="0" fontAlgn="base">
              <a:buFont typeface="Arial" panose="020B0604020202020204" pitchFamily="34" charset="0"/>
              <a:buChar char="•"/>
            </a:pPr>
            <a:r>
              <a:rPr lang="fi-FI" sz="1200" b="0" i="0" kern="1200" err="1">
                <a:solidFill>
                  <a:schemeClr val="tx1"/>
                </a:solidFill>
                <a:effectLst/>
                <a:latin typeface="+mn-lt"/>
                <a:ea typeface="+mn-ea"/>
                <a:cs typeface="+mn-cs"/>
              </a:rPr>
              <a:t>Choral</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singing</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played</a:t>
            </a:r>
            <a:r>
              <a:rPr lang="fi-FI" sz="1200" b="0" i="0" kern="1200">
                <a:solidFill>
                  <a:schemeClr val="tx1"/>
                </a:solidFill>
                <a:effectLst/>
                <a:latin typeface="+mn-lt"/>
                <a:ea typeface="+mn-ea"/>
                <a:cs typeface="+mn-cs"/>
              </a:rPr>
              <a:t> a </a:t>
            </a:r>
            <a:r>
              <a:rPr lang="fi-FI" sz="1200" b="0" i="0" kern="1200" err="1">
                <a:solidFill>
                  <a:schemeClr val="tx1"/>
                </a:solidFill>
                <a:effectLst/>
                <a:latin typeface="+mn-lt"/>
                <a:ea typeface="+mn-ea"/>
                <a:cs typeface="+mn-cs"/>
              </a:rPr>
              <a:t>major</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role</a:t>
            </a:r>
            <a:r>
              <a:rPr lang="fi-FI" sz="1200" b="0" i="0" kern="1200">
                <a:solidFill>
                  <a:schemeClr val="tx1"/>
                </a:solidFill>
                <a:effectLst/>
                <a:latin typeface="+mn-lt"/>
                <a:ea typeface="+mn-ea"/>
                <a:cs typeface="+mn-cs"/>
              </a:rPr>
              <a:t> in </a:t>
            </a:r>
            <a:r>
              <a:rPr lang="fi-FI" sz="1200" b="0" i="0" kern="1200" err="1">
                <a:solidFill>
                  <a:schemeClr val="tx1"/>
                </a:solidFill>
                <a:effectLst/>
                <a:latin typeface="+mn-lt"/>
                <a:ea typeface="+mn-ea"/>
                <a:cs typeface="+mn-cs"/>
              </a:rPr>
              <a:t>shaping</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Finnish</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national</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identity</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during</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the</a:t>
            </a:r>
            <a:r>
              <a:rPr lang="fi-FI" sz="1200" b="0" i="0" kern="1200">
                <a:solidFill>
                  <a:schemeClr val="tx1"/>
                </a:solidFill>
                <a:effectLst/>
                <a:latin typeface="+mn-lt"/>
                <a:ea typeface="+mn-ea"/>
                <a:cs typeface="+mn-cs"/>
              </a:rPr>
              <a:t> 19th </a:t>
            </a:r>
            <a:r>
              <a:rPr lang="fi-FI" sz="1200" b="0" i="0" kern="1200" err="1">
                <a:solidFill>
                  <a:schemeClr val="tx1"/>
                </a:solidFill>
                <a:effectLst/>
                <a:latin typeface="+mn-lt"/>
                <a:ea typeface="+mn-ea"/>
                <a:cs typeface="+mn-cs"/>
              </a:rPr>
              <a:t>century</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University</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choirs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such</a:t>
            </a:r>
            <a:r>
              <a:rPr lang="fi-FI" sz="1200" b="0" i="0" kern="1200">
                <a:solidFill>
                  <a:schemeClr val="tx1"/>
                </a:solidFill>
                <a:effectLst/>
                <a:latin typeface="+mn-lt"/>
                <a:ea typeface="+mn-ea"/>
                <a:cs typeface="+mn-cs"/>
              </a:rPr>
              <a:t> as </a:t>
            </a:r>
            <a:r>
              <a:rPr lang="fi-FI" sz="1200" b="0" i="0" kern="1200" err="1">
                <a:solidFill>
                  <a:schemeClr val="tx1"/>
                </a:solidFill>
                <a:effectLst/>
                <a:latin typeface="+mn-lt"/>
                <a:ea typeface="+mn-ea"/>
                <a:cs typeface="+mn-cs"/>
              </a:rPr>
              <a:t>the</a:t>
            </a:r>
            <a:r>
              <a:rPr lang="fi-FI" sz="1200" b="0" i="0" kern="1200">
                <a:solidFill>
                  <a:schemeClr val="tx1"/>
                </a:solidFill>
                <a:effectLst/>
                <a:latin typeface="+mn-lt"/>
                <a:ea typeface="+mn-ea"/>
                <a:cs typeface="+mn-cs"/>
              </a:rPr>
              <a:t> YL Male Voice </a:t>
            </a:r>
            <a:r>
              <a:rPr lang="fi-FI" sz="1200" b="0" i="0" kern="1200" err="1">
                <a:solidFill>
                  <a:schemeClr val="tx1"/>
                </a:solidFill>
                <a:effectLst/>
                <a:latin typeface="+mn-lt"/>
                <a:ea typeface="+mn-ea"/>
                <a:cs typeface="+mn-cs"/>
              </a:rPr>
              <a:t>Choir</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helped</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promote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Finnish-language</a:t>
            </a:r>
            <a:r>
              <a:rPr lang="fi-FI" sz="1200" b="0" i="0" kern="1200">
                <a:solidFill>
                  <a:schemeClr val="tx1"/>
                </a:solidFill>
                <a:effectLst/>
                <a:latin typeface="+mn-lt"/>
                <a:ea typeface="+mn-ea"/>
                <a:cs typeface="+mn-cs"/>
              </a:rPr>
              <a:t> music and </a:t>
            </a:r>
            <a:r>
              <a:rPr lang="fi-FI" sz="1200" b="0" i="0" kern="1200" err="1">
                <a:solidFill>
                  <a:schemeClr val="tx1"/>
                </a:solidFill>
                <a:effectLst/>
                <a:latin typeface="+mn-lt"/>
                <a:ea typeface="+mn-ea"/>
                <a:cs typeface="+mn-cs"/>
              </a:rPr>
              <a:t>nationalism</a:t>
            </a:r>
            <a:r>
              <a:rPr lang="fi-FI"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endParaRPr lang="fi-FI" sz="1200" b="0" i="0" kern="1200">
              <a:solidFill>
                <a:schemeClr val="tx1"/>
              </a:solidFill>
              <a:effectLst/>
              <a:latin typeface="+mn-lt"/>
              <a:ea typeface="+mn-ea"/>
              <a:cs typeface="+mn-cs"/>
            </a:endParaRPr>
          </a:p>
          <a:p>
            <a:pPr marL="171450" indent="-171450" rtl="0" fontAlgn="base">
              <a:buFont typeface="Arial" panose="020B0604020202020204" pitchFamily="34" charset="0"/>
              <a:buChar char="•"/>
            </a:pPr>
            <a:r>
              <a:rPr lang="fi-FI" sz="1200" b="0" i="0" kern="1200" err="1">
                <a:solidFill>
                  <a:schemeClr val="tx1"/>
                </a:solidFill>
                <a:effectLst/>
                <a:latin typeface="+mn-lt"/>
                <a:ea typeface="+mn-ea"/>
                <a:cs typeface="+mn-cs"/>
              </a:rPr>
              <a:t>Finnish</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choirs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are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known</a:t>
            </a:r>
            <a:r>
              <a:rPr lang="fi-FI" sz="1200" b="0" i="0" kern="1200">
                <a:solidFill>
                  <a:schemeClr val="tx1"/>
                </a:solidFill>
                <a:effectLst/>
                <a:latin typeface="+mn-lt"/>
                <a:ea typeface="+mn-ea"/>
                <a:cs typeface="+mn-cs"/>
              </a:rPr>
              <a:t> for </a:t>
            </a:r>
            <a:r>
              <a:rPr lang="fi-FI" sz="1200" b="0" i="0" kern="1200" err="1">
                <a:solidFill>
                  <a:schemeClr val="tx1"/>
                </a:solidFill>
                <a:effectLst/>
                <a:latin typeface="+mn-lt"/>
                <a:ea typeface="+mn-ea"/>
                <a:cs typeface="+mn-cs"/>
              </a:rPr>
              <a:t>their</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musical</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precision</a:t>
            </a:r>
            <a:r>
              <a:rPr lang="fi-FI" sz="1200" b="0" i="0" kern="1200">
                <a:solidFill>
                  <a:schemeClr val="tx1"/>
                </a:solidFill>
                <a:effectLst/>
                <a:latin typeface="+mn-lt"/>
                <a:ea typeface="+mn-ea"/>
                <a:cs typeface="+mn-cs"/>
              </a:rPr>
              <a:t> and </a:t>
            </a:r>
            <a:r>
              <a:rPr lang="fi-FI" sz="1200" b="0" i="0" kern="1200" err="1">
                <a:solidFill>
                  <a:schemeClr val="tx1"/>
                </a:solidFill>
                <a:effectLst/>
                <a:latin typeface="+mn-lt"/>
                <a:ea typeface="+mn-ea"/>
                <a:cs typeface="+mn-cs"/>
              </a:rPr>
              <a:t>expressive</a:t>
            </a:r>
            <a:r>
              <a:rPr lang="fi-FI" sz="1200" b="0" i="0" kern="1200">
                <a:solidFill>
                  <a:schemeClr val="tx1"/>
                </a:solidFill>
                <a:effectLst/>
                <a:latin typeface="+mn-lt"/>
                <a:ea typeface="+mn-ea"/>
                <a:cs typeface="+mn-cs"/>
              </a:rPr>
              <a:t> sound. </a:t>
            </a:r>
            <a:r>
              <a:rPr lang="fi-FI" sz="1200" b="0" i="0" kern="1200" err="1">
                <a:solidFill>
                  <a:schemeClr val="tx1"/>
                </a:solidFill>
                <a:effectLst/>
                <a:latin typeface="+mn-lt"/>
                <a:ea typeface="+mn-ea"/>
                <a:cs typeface="+mn-cs"/>
              </a:rPr>
              <a:t>Composers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like</a:t>
            </a:r>
            <a:r>
              <a:rPr lang="fi-FI" sz="1200" b="0" i="0" kern="1200">
                <a:solidFill>
                  <a:schemeClr val="tx1"/>
                </a:solidFill>
                <a:effectLst/>
                <a:latin typeface="+mn-lt"/>
                <a:ea typeface="+mn-ea"/>
                <a:cs typeface="+mn-cs"/>
              </a:rPr>
              <a:t> Jean Sibelius, Einojuhani Rautavaara, and Jaakko Mäntyjärvi </a:t>
            </a:r>
            <a:r>
              <a:rPr lang="fi-FI" sz="1200" b="0" i="0" kern="1200" err="1">
                <a:solidFill>
                  <a:schemeClr val="tx1"/>
                </a:solidFill>
                <a:effectLst/>
                <a:latin typeface="+mn-lt"/>
                <a:ea typeface="+mn-ea"/>
                <a:cs typeface="+mn-cs"/>
              </a:rPr>
              <a:t>have</a:t>
            </a:r>
            <a:r>
              <a:rPr lang="fi-FI" sz="1200" b="0" i="0" kern="1200">
                <a:solidFill>
                  <a:schemeClr val="tx1"/>
                </a:solidFill>
                <a:effectLst/>
                <a:latin typeface="+mn-lt"/>
                <a:ea typeface="+mn-ea"/>
                <a:cs typeface="+mn-cs"/>
              </a:rPr>
              <a:t> made </a:t>
            </a:r>
            <a:r>
              <a:rPr lang="fi-FI" sz="1200" b="0" i="0" kern="1200" err="1">
                <a:solidFill>
                  <a:schemeClr val="tx1"/>
                </a:solidFill>
                <a:effectLst/>
                <a:latin typeface="+mn-lt"/>
                <a:ea typeface="+mn-ea"/>
                <a:cs typeface="+mn-cs"/>
              </a:rPr>
              <a:t>Finnish</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choral</a:t>
            </a:r>
            <a:r>
              <a:rPr lang="fi-FI" sz="1200" b="0" i="0" kern="1200">
                <a:solidFill>
                  <a:schemeClr val="tx1"/>
                </a:solidFill>
                <a:effectLst/>
                <a:latin typeface="+mn-lt"/>
                <a:ea typeface="+mn-ea"/>
                <a:cs typeface="+mn-cs"/>
              </a:rPr>
              <a:t> music </a:t>
            </a:r>
            <a:r>
              <a:rPr lang="fi-FI" sz="1200" b="0" i="0" kern="1200" err="1">
                <a:solidFill>
                  <a:schemeClr val="tx1"/>
                </a:solidFill>
                <a:effectLst/>
                <a:latin typeface="+mn-lt"/>
                <a:ea typeface="+mn-ea"/>
                <a:cs typeface="+mn-cs"/>
              </a:rPr>
              <a:t>internationally</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respected</a:t>
            </a:r>
            <a:r>
              <a:rPr lang="fi-FI" sz="1200" b="0" i="0" kern="1200">
                <a:solidFill>
                  <a:schemeClr val="tx1"/>
                </a:solidFill>
                <a:effectLst/>
                <a:latin typeface="+mn-lt"/>
                <a:ea typeface="+mn-ea"/>
                <a:cs typeface="+mn-cs"/>
              </a:rPr>
              <a:t>. </a:t>
            </a:r>
          </a:p>
          <a:p>
            <a:pPr marL="171450" indent="-171450" rtl="0" fontAlgn="base">
              <a:buFont typeface="Arial" panose="020B0604020202020204" pitchFamily="34" charset="0"/>
              <a:buChar char="•"/>
            </a:pPr>
            <a:endParaRPr lang="fi-FI" sz="1200" b="0" i="0" kern="1200">
              <a:solidFill>
                <a:schemeClr val="tx1"/>
              </a:solidFill>
              <a:effectLst/>
              <a:latin typeface="+mn-lt"/>
              <a:ea typeface="+mn-ea"/>
              <a:cs typeface="+mn-cs"/>
            </a:endParaRPr>
          </a:p>
          <a:p>
            <a:pPr marL="171450" indent="-171450" rtl="0" fontAlgn="base">
              <a:buFont typeface="Arial" panose="020B0604020202020204" pitchFamily="34" charset="0"/>
              <a:buChar char="•"/>
            </a:pPr>
            <a:r>
              <a:rPr lang="fi-FI" sz="1200" b="0" i="0" kern="1200" err="1">
                <a:solidFill>
                  <a:schemeClr val="tx1"/>
                </a:solidFill>
                <a:effectLst/>
                <a:latin typeface="+mn-lt"/>
                <a:ea typeface="+mn-ea"/>
                <a:cs typeface="+mn-cs"/>
              </a:rPr>
              <a:t>Choir</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singing</a:t>
            </a:r>
            <a:r>
              <a:rPr lang="fi-FI" sz="1200" b="0" i="0" kern="1200">
                <a:solidFill>
                  <a:schemeClr val="tx1"/>
                </a:solidFill>
                <a:effectLst/>
                <a:latin typeface="+mn-lt"/>
                <a:ea typeface="+mn-ea"/>
                <a:cs typeface="+mn-cs"/>
              </a:rPr>
              <a:t> in Finland </a:t>
            </a:r>
            <a:r>
              <a:rPr lang="fi-FI" sz="1200" b="0" i="0" kern="1200" err="1">
                <a:solidFill>
                  <a:schemeClr val="tx1"/>
                </a:solidFill>
                <a:effectLst/>
                <a:latin typeface="+mn-lt"/>
                <a:ea typeface="+mn-ea"/>
                <a:cs typeface="+mn-cs"/>
              </a:rPr>
              <a:t>fosters</a:t>
            </a:r>
            <a:r>
              <a:rPr lang="fi-FI" sz="1200" b="0" i="0" kern="1200">
                <a:solidFill>
                  <a:schemeClr val="tx1"/>
                </a:solidFill>
                <a:effectLst/>
                <a:latin typeface="+mn-lt"/>
                <a:ea typeface="+mn-ea"/>
                <a:cs typeface="+mn-cs"/>
              </a:rPr>
              <a:t> a </a:t>
            </a:r>
            <a:r>
              <a:rPr lang="fi-FI" sz="1200" b="0" i="0" kern="1200" err="1">
                <a:solidFill>
                  <a:schemeClr val="tx1"/>
                </a:solidFill>
                <a:effectLst/>
                <a:latin typeface="+mn-lt"/>
                <a:ea typeface="+mn-ea"/>
                <a:cs typeface="+mn-cs"/>
              </a:rPr>
              <a:t>strong</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sense</a:t>
            </a:r>
            <a:r>
              <a:rPr lang="fi-FI" sz="1200" b="0" i="0" kern="1200">
                <a:solidFill>
                  <a:schemeClr val="tx1"/>
                </a:solidFill>
                <a:effectLst/>
                <a:latin typeface="+mn-lt"/>
                <a:ea typeface="+mn-ea"/>
                <a:cs typeface="+mn-cs"/>
              </a:rPr>
              <a:t> of </a:t>
            </a:r>
            <a:r>
              <a:rPr lang="fi-FI" sz="1200" b="0" i="0" kern="1200" err="1">
                <a:solidFill>
                  <a:schemeClr val="tx1"/>
                </a:solidFill>
                <a:effectLst/>
                <a:latin typeface="+mn-lt"/>
                <a:ea typeface="+mn-ea"/>
                <a:cs typeface="+mn-cs"/>
              </a:rPr>
              <a:t>community</a:t>
            </a:r>
            <a:r>
              <a:rPr lang="fi-FI" sz="1200" b="0" i="0" kern="1200">
                <a:solidFill>
                  <a:schemeClr val="tx1"/>
                </a:solidFill>
                <a:effectLst/>
                <a:latin typeface="+mn-lt"/>
                <a:ea typeface="+mn-ea"/>
                <a:cs typeface="+mn-cs"/>
              </a:rPr>
              <a:t> and </a:t>
            </a:r>
            <a:r>
              <a:rPr lang="fi-FI" sz="1200" b="0" i="0" kern="1200" err="1">
                <a:solidFill>
                  <a:schemeClr val="tx1"/>
                </a:solidFill>
                <a:effectLst/>
                <a:latin typeface="+mn-lt"/>
                <a:ea typeface="+mn-ea"/>
                <a:cs typeface="+mn-cs"/>
              </a:rPr>
              <a:t>well-being</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There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are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both</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elite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competition</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choirs</a:t>
            </a:r>
            <a:r>
              <a:rPr lang="fi-FI" sz="1200" b="0" i="0" kern="1200">
                <a:solidFill>
                  <a:schemeClr val="tx1"/>
                </a:solidFill>
                <a:effectLst/>
                <a:latin typeface="+mn-lt"/>
                <a:ea typeface="+mn-ea"/>
                <a:cs typeface="+mn-cs"/>
              </a:rPr>
              <a:t> and </a:t>
            </a:r>
            <a:r>
              <a:rPr lang="fi-FI" sz="1200" b="0" i="0" kern="1200" err="1">
                <a:solidFill>
                  <a:schemeClr val="tx1"/>
                </a:solidFill>
                <a:effectLst/>
                <a:latin typeface="+mn-lt"/>
                <a:ea typeface="+mn-ea"/>
                <a:cs typeface="+mn-cs"/>
              </a:rPr>
              <a:t>easy-access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community</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choirs</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allowing</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everyone</a:t>
            </a:r>
            <a:r>
              <a:rPr lang="fi-FI" sz="1200" b="0" i="0" kern="1200">
                <a:solidFill>
                  <a:schemeClr val="tx1"/>
                </a:solidFill>
                <a:effectLst/>
                <a:latin typeface="+mn-lt"/>
                <a:ea typeface="+mn-ea"/>
                <a:cs typeface="+mn-cs"/>
              </a:rPr>
              <a:t> to </a:t>
            </a:r>
            <a:r>
              <a:rPr lang="fi-FI" sz="1200" b="0" i="0" kern="1200" err="1">
                <a:solidFill>
                  <a:schemeClr val="tx1"/>
                </a:solidFill>
                <a:effectLst/>
                <a:latin typeface="+mn-lt"/>
                <a:ea typeface="+mn-ea"/>
                <a:cs typeface="+mn-cs"/>
              </a:rPr>
              <a:t>participate</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regardless</a:t>
            </a:r>
            <a:r>
              <a:rPr lang="fi-FI" sz="1200" b="0" i="0" kern="1200">
                <a:solidFill>
                  <a:schemeClr val="tx1"/>
                </a:solidFill>
                <a:effectLst/>
                <a:latin typeface="+mn-lt"/>
                <a:ea typeface="+mn-ea"/>
                <a:cs typeface="+mn-cs"/>
              </a:rPr>
              <a:t> of </a:t>
            </a:r>
            <a:r>
              <a:rPr lang="fi-FI" sz="1200" b="0" i="0" kern="1200" err="1">
                <a:solidFill>
                  <a:schemeClr val="tx1"/>
                </a:solidFill>
                <a:effectLst/>
                <a:latin typeface="+mn-lt"/>
                <a:ea typeface="+mn-ea"/>
                <a:cs typeface="+mn-cs"/>
              </a:rPr>
              <a:t>skill</a:t>
            </a:r>
            <a:r>
              <a:rPr lang="fi-FI" sz="1200" b="0" i="0" kern="1200">
                <a:solidFill>
                  <a:schemeClr val="tx1"/>
                </a:solidFill>
                <a:effectLst/>
                <a:latin typeface="+mn-lt"/>
                <a:ea typeface="+mn-ea"/>
                <a:cs typeface="+mn-cs"/>
              </a:rPr>
              <a:t> </a:t>
            </a:r>
            <a:r>
              <a:rPr lang="fi-FI" sz="1200" b="0" i="0" kern="1200" err="1">
                <a:solidFill>
                  <a:schemeClr val="tx1"/>
                </a:solidFill>
                <a:effectLst/>
                <a:latin typeface="+mn-lt"/>
                <a:ea typeface="+mn-ea"/>
                <a:cs typeface="+mn-cs"/>
              </a:rPr>
              <a:t>level</a:t>
            </a:r>
            <a:r>
              <a:rPr lang="fi-FI" sz="1200" b="0" i="0" kern="1200">
                <a:solidFill>
                  <a:schemeClr val="tx1"/>
                </a:solidFill>
                <a:effectLst/>
                <a:latin typeface="+mn-lt"/>
                <a:ea typeface="+mn-ea"/>
                <a:cs typeface="+mn-cs"/>
              </a:rPr>
              <a:t>.) </a:t>
            </a:r>
          </a:p>
        </p:txBody>
      </p:sp>
      <p:sp>
        <p:nvSpPr>
          <p:cNvPr id="4" name="Dian numeron paikkamerkki 3">
            <a:extLst>
              <a:ext uri="{FF2B5EF4-FFF2-40B4-BE49-F238E27FC236}">
                <a16:creationId xmlns:a16="http://schemas.microsoft.com/office/drawing/2014/main" id="{49808E68-1FCB-71CC-0B36-44B852C6E393}"/>
              </a:ext>
            </a:extLst>
          </p:cNvPr>
          <p:cNvSpPr>
            <a:spLocks noGrp="1"/>
          </p:cNvSpPr>
          <p:nvPr>
            <p:ph type="sldNum" sz="quarter" idx="5"/>
          </p:nvPr>
        </p:nvSpPr>
        <p:spPr/>
        <p:txBody>
          <a:bodyPr/>
          <a:lstStyle/>
          <a:p>
            <a:fld id="{94EC3156-D817-4798-A24F-2085AE082267}" type="slidenum">
              <a:rPr lang="fi-FI" smtClean="0"/>
              <a:pPr/>
              <a:t>21</a:t>
            </a:fld>
            <a:endParaRPr lang="fi-FI"/>
          </a:p>
        </p:txBody>
      </p:sp>
    </p:spTree>
    <p:extLst>
      <p:ext uri="{BB962C8B-B14F-4D97-AF65-F5344CB8AC3E}">
        <p14:creationId xmlns:p14="http://schemas.microsoft.com/office/powerpoint/2010/main" val="1006801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ED878-8B60-9D89-972A-8C2E91BF582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1BEBCB3-DD05-DEAF-177E-EF9DEF58A19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B9F6EA7-9D3A-C373-8B4C-AE4AEE24390F}"/>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D4D1D8A-2B74-A815-D1A5-EDBEB40826D9}"/>
              </a:ext>
            </a:extLst>
          </p:cNvPr>
          <p:cNvSpPr>
            <a:spLocks noGrp="1"/>
          </p:cNvSpPr>
          <p:nvPr>
            <p:ph type="sldNum" sz="quarter" idx="5"/>
          </p:nvPr>
        </p:nvSpPr>
        <p:spPr/>
        <p:txBody>
          <a:bodyPr/>
          <a:lstStyle/>
          <a:p>
            <a:fld id="{94EC3156-D817-4798-A24F-2085AE082267}" type="slidenum">
              <a:rPr lang="fi-FI" smtClean="0"/>
              <a:pPr/>
              <a:t>22</a:t>
            </a:fld>
            <a:endParaRPr lang="fi-FI"/>
          </a:p>
        </p:txBody>
      </p:sp>
    </p:spTree>
    <p:extLst>
      <p:ext uri="{BB962C8B-B14F-4D97-AF65-F5344CB8AC3E}">
        <p14:creationId xmlns:p14="http://schemas.microsoft.com/office/powerpoint/2010/main" val="218127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8B5CC-19B5-AAD9-DA17-5720908DFCB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31D01C6-AAE8-69A7-C554-530BDB0357D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A6F6259A-C21D-B9E1-03E9-9D6543503FB9}"/>
              </a:ext>
            </a:extLst>
          </p:cNvPr>
          <p:cNvSpPr>
            <a:spLocks noGrp="1"/>
          </p:cNvSpPr>
          <p:nvPr>
            <p:ph type="body" idx="1"/>
          </p:nvPr>
        </p:nvSpPr>
        <p:spPr/>
        <p:txBody>
          <a:bodyPr/>
          <a:lstStyle/>
          <a:p>
            <a:pPr>
              <a:buFont typeface="Arial"/>
              <a:buChar char="•"/>
            </a:pPr>
            <a:r>
              <a:rPr lang="en-US"/>
              <a:t> </a:t>
            </a:r>
            <a:r>
              <a:rPr lang="en-US" err="1"/>
              <a:t>Tähän</a:t>
            </a:r>
            <a:r>
              <a:rPr lang="en-US"/>
              <a:t> </a:t>
            </a:r>
            <a:r>
              <a:rPr lang="en-US" err="1"/>
              <a:t>osioon</a:t>
            </a:r>
            <a:r>
              <a:rPr lang="en-US"/>
              <a:t> </a:t>
            </a:r>
            <a:r>
              <a:rPr lang="en-US" err="1"/>
              <a:t>voi</a:t>
            </a:r>
            <a:r>
              <a:rPr lang="en-US"/>
              <a:t> </a:t>
            </a:r>
            <a:r>
              <a:rPr lang="en-US" err="1"/>
              <a:t>koota</a:t>
            </a:r>
            <a:r>
              <a:rPr lang="en-US"/>
              <a:t> </a:t>
            </a:r>
            <a:r>
              <a:rPr lang="en-US" err="1"/>
              <a:t>vastaanottajan</a:t>
            </a:r>
            <a:r>
              <a:rPr lang="en-US"/>
              <a:t> ja </a:t>
            </a:r>
            <a:r>
              <a:rPr lang="en-US" err="1"/>
              <a:t>tilanteen</a:t>
            </a:r>
            <a:r>
              <a:rPr lang="en-US"/>
              <a:t> </a:t>
            </a:r>
            <a:r>
              <a:rPr lang="en-US" err="1"/>
              <a:t>mukaan</a:t>
            </a:r>
            <a:r>
              <a:rPr lang="en-US"/>
              <a:t> </a:t>
            </a:r>
            <a:r>
              <a:rPr lang="en-US" err="1"/>
              <a:t>personoitavia</a:t>
            </a:r>
            <a:r>
              <a:rPr lang="en-US"/>
              <a:t> </a:t>
            </a:r>
            <a:r>
              <a:rPr lang="en-US" err="1"/>
              <a:t>asioita</a:t>
            </a:r>
            <a:r>
              <a:rPr lang="en-US"/>
              <a:t>, </a:t>
            </a:r>
            <a:r>
              <a:rPr lang="en-US" err="1"/>
              <a:t>toki</a:t>
            </a:r>
            <a:r>
              <a:rPr lang="en-US"/>
              <a:t> </a:t>
            </a:r>
            <a:r>
              <a:rPr lang="en-US" err="1"/>
              <a:t>elokuvakulman</a:t>
            </a:r>
            <a:r>
              <a:rPr lang="en-US"/>
              <a:t> </a:t>
            </a:r>
            <a:r>
              <a:rPr lang="en-US" err="1"/>
              <a:t>huomioiden</a:t>
            </a:r>
            <a:r>
              <a:rPr lang="en-US"/>
              <a:t>.</a:t>
            </a:r>
          </a:p>
          <a:p>
            <a:pPr marL="171450" indent="-171450">
              <a:buFont typeface="Arial,Sans-Serif"/>
              <a:buChar char="•"/>
            </a:pPr>
            <a:endParaRPr lang="fi"/>
          </a:p>
          <a:p>
            <a:pPr marL="171450" indent="-171450">
              <a:buFont typeface="Arial,Sans-Serif"/>
              <a:buChar char="•"/>
            </a:pPr>
            <a:endParaRPr lang="fi"/>
          </a:p>
          <a:p>
            <a:endParaRPr lang="fi"/>
          </a:p>
        </p:txBody>
      </p:sp>
      <p:sp>
        <p:nvSpPr>
          <p:cNvPr id="4" name="Dian numeron paikkamerkki 3">
            <a:extLst>
              <a:ext uri="{FF2B5EF4-FFF2-40B4-BE49-F238E27FC236}">
                <a16:creationId xmlns:a16="http://schemas.microsoft.com/office/drawing/2014/main" id="{F274A3E0-74D4-3F98-8E8B-B66292CACF15}"/>
              </a:ext>
            </a:extLst>
          </p:cNvPr>
          <p:cNvSpPr>
            <a:spLocks noGrp="1"/>
          </p:cNvSpPr>
          <p:nvPr>
            <p:ph type="sldNum" sz="quarter" idx="5"/>
          </p:nvPr>
        </p:nvSpPr>
        <p:spPr/>
        <p:txBody>
          <a:bodyPr/>
          <a:lstStyle/>
          <a:p>
            <a:fld id="{94EC3156-D817-4798-A24F-2085AE082267}" type="slidenum">
              <a:rPr lang="fi-FI" smtClean="0"/>
              <a:pPr/>
              <a:t>23</a:t>
            </a:fld>
            <a:endParaRPr lang="fi-FI"/>
          </a:p>
        </p:txBody>
      </p:sp>
    </p:spTree>
    <p:extLst>
      <p:ext uri="{BB962C8B-B14F-4D97-AF65-F5344CB8AC3E}">
        <p14:creationId xmlns:p14="http://schemas.microsoft.com/office/powerpoint/2010/main" val="3273914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endParaRPr lang="en-US"/>
          </a:p>
        </p:txBody>
      </p:sp>
      <p:sp>
        <p:nvSpPr>
          <p:cNvPr id="4" name="Dian numeron paikkamerkki 3"/>
          <p:cNvSpPr>
            <a:spLocks noGrp="1"/>
          </p:cNvSpPr>
          <p:nvPr>
            <p:ph type="sldNum" sz="quarter" idx="5"/>
          </p:nvPr>
        </p:nvSpPr>
        <p:spPr/>
        <p:txBody>
          <a:bodyPr/>
          <a:lstStyle/>
          <a:p>
            <a:fld id="{94EC3156-D817-4798-A24F-2085AE082267}" type="slidenum">
              <a:rPr lang="fi-FI" smtClean="0"/>
              <a:pPr/>
              <a:t>24</a:t>
            </a:fld>
            <a:endParaRPr lang="fi-FI"/>
          </a:p>
        </p:txBody>
      </p:sp>
    </p:spTree>
    <p:extLst>
      <p:ext uri="{BB962C8B-B14F-4D97-AF65-F5344CB8AC3E}">
        <p14:creationId xmlns:p14="http://schemas.microsoft.com/office/powerpoint/2010/main" val="1625624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3B80A-7D8E-B35A-C03F-80469C693BC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CD0D1DD-2757-53A4-2B34-071FA55409D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33CBFC5-2335-D055-3328-C66203FF1EF7}"/>
              </a:ext>
            </a:extLst>
          </p:cNvPr>
          <p:cNvSpPr>
            <a:spLocks noGrp="1"/>
          </p:cNvSpPr>
          <p:nvPr>
            <p:ph type="body" idx="1"/>
          </p:nvPr>
        </p:nvSpPr>
        <p:spPr/>
        <p:txBody>
          <a:bodyPr/>
          <a:lstStyle/>
          <a:p>
            <a:pPr>
              <a:buFont typeface="Arial"/>
              <a:buChar char="•"/>
            </a:pPr>
            <a:r>
              <a:rPr lang="en-US"/>
              <a:t> Finns have </a:t>
            </a:r>
            <a:r>
              <a:rPr lang="en-US">
                <a:effectLst/>
              </a:rPr>
              <a:t>a </a:t>
            </a:r>
            <a:r>
              <a:rPr lang="en-US"/>
              <a:t>deep and diverse relationship with music. It’s reflected </a:t>
            </a:r>
            <a:r>
              <a:rPr lang="en-US">
                <a:effectLst/>
              </a:rPr>
              <a:t>in </a:t>
            </a:r>
            <a:r>
              <a:rPr lang="en-US"/>
              <a:t>the wide range of musical styles, the strong culture of amateur music-making, and the high standard of professional musicianship found throughout the country.</a:t>
            </a:r>
          </a:p>
          <a:p>
            <a:pPr>
              <a:buFont typeface="Arial"/>
              <a:buChar char="•"/>
            </a:pPr>
            <a:endParaRPr lang="en-US"/>
          </a:p>
          <a:p>
            <a:pPr>
              <a:buFont typeface="Arial"/>
              <a:buChar char="•"/>
            </a:pPr>
            <a:r>
              <a:rPr lang="en-US"/>
              <a:t> Music has also played </a:t>
            </a:r>
            <a:r>
              <a:rPr lang="en-US">
                <a:effectLst/>
              </a:rPr>
              <a:t>a </a:t>
            </a:r>
            <a:r>
              <a:rPr lang="en-US"/>
              <a:t>key role in shaping Finland’s national identity. When Finland gained independence</a:t>
            </a:r>
            <a:r>
              <a:rPr lang="en-US">
                <a:effectLst/>
              </a:rPr>
              <a:t>, </a:t>
            </a:r>
            <a:r>
              <a:rPr lang="en-US"/>
              <a:t>music and the arts played a central role in expressing a sense of nationhood. Composer Jean Sibelius became </a:t>
            </a:r>
            <a:r>
              <a:rPr lang="en-US">
                <a:effectLst/>
              </a:rPr>
              <a:t>a </a:t>
            </a:r>
            <a:r>
              <a:rPr lang="en-US"/>
              <a:t>national icon by writing music inspired by themes close to the hearts of Finns, such as our national epic, Kalevala, and the Finnish landscape.</a:t>
            </a:r>
          </a:p>
          <a:p>
            <a:pPr>
              <a:buFont typeface="Arial"/>
              <a:buChar char="•"/>
            </a:pPr>
            <a:endParaRPr lang="en-US"/>
          </a:p>
          <a:p>
            <a:pPr>
              <a:buFont typeface="Arial"/>
              <a:buChar char="•"/>
            </a:pPr>
            <a:r>
              <a:rPr lang="en-US"/>
              <a:t> To this day</a:t>
            </a:r>
            <a:r>
              <a:rPr lang="en-US">
                <a:effectLst/>
              </a:rPr>
              <a:t>, </a:t>
            </a:r>
            <a:r>
              <a:rPr lang="en-US"/>
              <a:t>Finns have </a:t>
            </a:r>
            <a:r>
              <a:rPr lang="en-US">
                <a:effectLst/>
              </a:rPr>
              <a:t>a </a:t>
            </a:r>
            <a:r>
              <a:rPr lang="en-US"/>
              <a:t>strong preference for music in their native language. For example, 21% say their favorite genre is Finnish-language pop. Traditional genres like </a:t>
            </a:r>
            <a:r>
              <a:rPr lang="en-US" err="1"/>
              <a:t>iskelmä</a:t>
            </a:r>
            <a:r>
              <a:rPr lang="en-US"/>
              <a:t> (schlager) and Finnish tango have remained enduring favorites across generations.</a:t>
            </a:r>
          </a:p>
          <a:p>
            <a:pPr>
              <a:buFont typeface="Arial"/>
              <a:buChar char="•"/>
            </a:pPr>
            <a:endParaRPr lang="en-US"/>
          </a:p>
          <a:p>
            <a:pPr>
              <a:buFont typeface="Arial"/>
              <a:buChar char="•"/>
            </a:pPr>
            <a:r>
              <a:rPr lang="en-US"/>
              <a:t> Finnish music also resonates internationally</a:t>
            </a:r>
            <a:r>
              <a:rPr lang="en-US">
                <a:effectLst/>
              </a:rPr>
              <a:t>, </a:t>
            </a:r>
            <a:r>
              <a:rPr lang="en-US"/>
              <a:t>helping shape how the world sees Finland and sparking curiosity </a:t>
            </a:r>
            <a:r>
              <a:rPr lang="en-US">
                <a:effectLst/>
              </a:rPr>
              <a:t>about </a:t>
            </a:r>
            <a:r>
              <a:rPr lang="en-US"/>
              <a:t>our culture and creativity.</a:t>
            </a:r>
          </a:p>
        </p:txBody>
      </p:sp>
      <p:sp>
        <p:nvSpPr>
          <p:cNvPr id="4" name="Dian numeron paikkamerkki 3">
            <a:extLst>
              <a:ext uri="{FF2B5EF4-FFF2-40B4-BE49-F238E27FC236}">
                <a16:creationId xmlns:a16="http://schemas.microsoft.com/office/drawing/2014/main" id="{90D83EC7-4516-7B57-7566-9C256030E656}"/>
              </a:ext>
            </a:extLst>
          </p:cNvPr>
          <p:cNvSpPr>
            <a:spLocks noGrp="1"/>
          </p:cNvSpPr>
          <p:nvPr>
            <p:ph type="sldNum" sz="quarter" idx="5"/>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50174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FA343-B7A5-672A-1C27-2A6BDFE48A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4C0D9A1-6677-5EF9-B049-0528D093D48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3917749-97C9-7E96-5287-268C86EC5AAE}"/>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A9CDE040-A3AD-4B72-40BA-DD9976D8A549}"/>
              </a:ext>
            </a:extLst>
          </p:cNvPr>
          <p:cNvSpPr>
            <a:spLocks noGrp="1"/>
          </p:cNvSpPr>
          <p:nvPr>
            <p:ph type="sldNum" sz="quarter" idx="5"/>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446371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0F9F6-B03F-1FC3-EF00-B54E2E84B2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24F2862-029D-7361-EFFB-91B6ACDC0408}"/>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F283A2D-86C2-3DFB-8E46-2CB48FA6460B}"/>
              </a:ext>
            </a:extLst>
          </p:cNvPr>
          <p:cNvSpPr>
            <a:spLocks noGrp="1"/>
          </p:cNvSpPr>
          <p:nvPr>
            <p:ph type="body" idx="1"/>
          </p:nvPr>
        </p:nvSpPr>
        <p:spPr/>
        <p:txBody>
          <a:bodyPr/>
          <a:lstStyle/>
          <a:p>
            <a:pPr>
              <a:buFont typeface="Arial"/>
              <a:buChar char="•"/>
            </a:pPr>
            <a:r>
              <a:rPr lang="en-US"/>
              <a:t> Finland is a country bigger than its size in classical music. Jean Sibelius is the most internationally known and performed Finnish composer. Thanks to his heritage, Finland is a well-known and esteemed country in classical music. Today, Finnish conductors and composers are among the world's classical music superstars, performing regularly in international concert halls with top orchestras.</a:t>
            </a:r>
            <a:endParaRPr lang="fi-FI"/>
          </a:p>
          <a:p>
            <a:pPr>
              <a:buFont typeface="Arial"/>
              <a:buChar char="•"/>
            </a:pPr>
            <a:endParaRPr lang="fi-FI"/>
          </a:p>
          <a:p>
            <a:pPr>
              <a:buFont typeface="Arial"/>
              <a:buChar char="•"/>
            </a:pPr>
            <a:r>
              <a:rPr lang="en-US"/>
              <a:t> Finland has a diverse and vibrant orchestral scene: every major city is home to a symphony or chamber orchestra, all supported by public funding. Among the most well-known Finnish orchestras are the Finnish Radio Symphony Orchestra (RSO) and the Helsinki Philharmonic Orchestra (HKO). The Finnish National Opera and Ballet plays an important role in our cultural life. Its repertoire includes both international classics and new Finnish works.</a:t>
            </a:r>
            <a:endParaRPr lang="fi-FI"/>
          </a:p>
          <a:p>
            <a:pPr>
              <a:buFont typeface="Arial"/>
              <a:buChar char="•"/>
            </a:pPr>
            <a:endParaRPr lang="fi-FI"/>
          </a:p>
          <a:p>
            <a:pPr>
              <a:buFont typeface="Arial"/>
              <a:buChar char="•"/>
            </a:pPr>
            <a:r>
              <a:rPr lang="en-US"/>
              <a:t> Composers: Kaija </a:t>
            </a:r>
            <a:r>
              <a:rPr lang="en-US" err="1"/>
              <a:t>Saariaho</a:t>
            </a:r>
            <a:r>
              <a:rPr lang="en-US"/>
              <a:t>, Magnus Lindberg, Einojuhani Rautavaara, Outi Tarkiainen</a:t>
            </a:r>
            <a:endParaRPr lang="fi-FI"/>
          </a:p>
          <a:p>
            <a:pPr>
              <a:buFont typeface="Arial"/>
              <a:buChar char="•"/>
            </a:pPr>
            <a:endParaRPr lang="fi-FI"/>
          </a:p>
          <a:p>
            <a:pPr>
              <a:buFont typeface="Arial"/>
              <a:buChar char="•"/>
            </a:pPr>
            <a:r>
              <a:rPr lang="en-US"/>
              <a:t> Conductors: Esa-Pekka Salonen, Klaus Mäkelä, Susanna </a:t>
            </a:r>
            <a:r>
              <a:rPr lang="en-US" err="1"/>
              <a:t>Mälkki</a:t>
            </a:r>
            <a:r>
              <a:rPr lang="en-US"/>
              <a:t>, Dalia </a:t>
            </a:r>
            <a:r>
              <a:rPr lang="en-US" err="1"/>
              <a:t>Stasevska</a:t>
            </a:r>
            <a:endParaRPr lang="fi-FI" err="1"/>
          </a:p>
        </p:txBody>
      </p:sp>
      <p:sp>
        <p:nvSpPr>
          <p:cNvPr id="4" name="Dian numeron paikkamerkki 3">
            <a:extLst>
              <a:ext uri="{FF2B5EF4-FFF2-40B4-BE49-F238E27FC236}">
                <a16:creationId xmlns:a16="http://schemas.microsoft.com/office/drawing/2014/main" id="{3B9C09B2-B494-044E-3A49-5231FBEE8019}"/>
              </a:ext>
            </a:extLst>
          </p:cNvPr>
          <p:cNvSpPr>
            <a:spLocks noGrp="1"/>
          </p:cNvSpPr>
          <p:nvPr>
            <p:ph type="sldNum" sz="quarter" idx="5"/>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1464487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CC611-9C2E-05DB-827E-7C79566CCE5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3C9C58A-4142-981D-FAC4-2850902A31D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B6BDC209-CD69-A1FC-5F04-89CCEA039C5D}"/>
              </a:ext>
            </a:extLst>
          </p:cNvPr>
          <p:cNvSpPr>
            <a:spLocks noGrp="1"/>
          </p:cNvSpPr>
          <p:nvPr>
            <p:ph type="body" idx="1"/>
          </p:nvPr>
        </p:nvSpPr>
        <p:spPr/>
        <p:txBody>
          <a:bodyPr/>
          <a:lstStyle/>
          <a:p>
            <a:pPr marL="171450" indent="-171450">
              <a:buFont typeface="Arial" panose="020B0604020202020204" pitchFamily="34" charset="0"/>
              <a:buChar char="•"/>
            </a:pPr>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B2EA59A-1D79-6C03-66DE-CB80775EC31B}"/>
              </a:ext>
            </a:extLst>
          </p:cNvPr>
          <p:cNvSpPr>
            <a:spLocks noGrp="1"/>
          </p:cNvSpPr>
          <p:nvPr>
            <p:ph type="sldNum" sz="quarter" idx="5"/>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4041188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B6DE3-DEDD-4223-1AD8-FD6A30BB5BA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CE2F74E-99EC-2AAF-1283-C7C2EF504E70}"/>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428F3C4-0B2D-7956-61C6-BC2C041CE01D}"/>
              </a:ext>
            </a:extLst>
          </p:cNvPr>
          <p:cNvSpPr>
            <a:spLocks noGrp="1"/>
          </p:cNvSpPr>
          <p:nvPr>
            <p:ph type="body" idx="1"/>
          </p:nvPr>
        </p:nvSpPr>
        <p:spPr/>
        <p:txBody>
          <a:bodyPr/>
          <a:lstStyle/>
          <a:p>
            <a:pPr>
              <a:buFont typeface="Arial" panose="020B0604020202020204" pitchFamily="34" charset="0"/>
              <a:buChar char="•"/>
            </a:pPr>
            <a:r>
              <a:rPr lang="en-US" kern="100"/>
              <a:t> The international breakthrough of Finnish metal began in the late 1990s and continues to this day. Heavy music has become a cornerstone of Finland’s music exports, with Finnish metal bands touring consistently around the world, year after year.</a:t>
            </a:r>
          </a:p>
          <a:p>
            <a:pPr>
              <a:buFont typeface="Arial" panose="020B0604020202020204" pitchFamily="34" charset="0"/>
              <a:buChar char="•"/>
            </a:pPr>
            <a:endParaRPr lang="en-US" kern="100"/>
          </a:p>
          <a:p>
            <a:pPr>
              <a:buFont typeface="Arial" panose="020B0604020202020204" pitchFamily="34" charset="0"/>
              <a:buChar char="•"/>
            </a:pPr>
            <a:r>
              <a:rPr lang="en-US" kern="100"/>
              <a:t> Finnish heavy music is characterized by its melancholy and darkness—qualities frequently associated with the country’s cold climate and vast, forested landscapes. Finnish metal bands are also widely recognized for their high level of technical skill. Equally important is Finland’s production expertise.</a:t>
            </a:r>
          </a:p>
          <a:p>
            <a:pPr>
              <a:buFont typeface="Arial" panose="020B0604020202020204" pitchFamily="34" charset="0"/>
              <a:buChar char="•"/>
            </a:pPr>
            <a:endParaRPr lang="en-US" kern="100"/>
          </a:p>
          <a:p>
            <a:pPr>
              <a:buFont typeface="Arial" panose="020B0604020202020204" pitchFamily="34" charset="0"/>
              <a:buChar char="•"/>
            </a:pPr>
            <a:r>
              <a:rPr lang="en-US" kern="100"/>
              <a:t> For the past few decades, metal music has been one of the main contributors to Finland’s global image—second only, perhaps, to Nokia. Finnish metal has sparked international interest in the Finnish language and culture, with some universities even studying it as a phenomenon.</a:t>
            </a:r>
          </a:p>
          <a:p>
            <a:pPr>
              <a:buFont typeface="Arial" panose="020B0604020202020204" pitchFamily="34" charset="0"/>
              <a:buChar char="•"/>
            </a:pPr>
            <a:endParaRPr lang="en-US" kern="100"/>
          </a:p>
          <a:p>
            <a:pPr>
              <a:buFont typeface="Arial" panose="020B0604020202020204" pitchFamily="34" charset="0"/>
              <a:buChar char="•"/>
            </a:pPr>
            <a:r>
              <a:rPr lang="en-US" kern="100"/>
              <a:t> Finland holds the official title of having world’s highest number of metal bands per capita—53.2 bands per 100,000 inhabitants. This widely acknowledged fact has even been referenced in a speech by President Barack Obama.</a:t>
            </a:r>
          </a:p>
          <a:p>
            <a:pPr>
              <a:buFont typeface="Arial" panose="020B0604020202020204" pitchFamily="34" charset="0"/>
              <a:buChar char="•"/>
            </a:pPr>
            <a:endParaRPr lang="en-US" kern="100"/>
          </a:p>
          <a:p>
            <a:pPr>
              <a:buFont typeface="Arial" panose="020B0604020202020204" pitchFamily="34" charset="0"/>
              <a:buChar char="•"/>
            </a:pPr>
            <a:r>
              <a:rPr lang="en-US" kern="100"/>
              <a:t> Bands: Nightwish, </a:t>
            </a:r>
            <a:r>
              <a:rPr lang="en-US" kern="100" err="1"/>
              <a:t>Amorphis</a:t>
            </a:r>
            <a:r>
              <a:rPr lang="en-US" kern="100"/>
              <a:t>, Children of </a:t>
            </a:r>
            <a:r>
              <a:rPr lang="en-US" kern="100" err="1"/>
              <a:t>Bodom</a:t>
            </a:r>
            <a:r>
              <a:rPr lang="en-US" kern="100"/>
              <a:t>, HIM, </a:t>
            </a:r>
            <a:r>
              <a:rPr lang="en-US" kern="100" err="1"/>
              <a:t>Apocalyptica</a:t>
            </a:r>
            <a:r>
              <a:rPr lang="en-US" kern="100"/>
              <a:t>, Stratovarius, and Battle Beast.</a:t>
            </a:r>
          </a:p>
        </p:txBody>
      </p:sp>
      <p:sp>
        <p:nvSpPr>
          <p:cNvPr id="4" name="Dian numeron paikkamerkki 3">
            <a:extLst>
              <a:ext uri="{FF2B5EF4-FFF2-40B4-BE49-F238E27FC236}">
                <a16:creationId xmlns:a16="http://schemas.microsoft.com/office/drawing/2014/main" id="{DC6C96EE-E12D-AD8E-91F7-38D32274D06C}"/>
              </a:ext>
            </a:extLst>
          </p:cNvPr>
          <p:cNvSpPr>
            <a:spLocks noGrp="1"/>
          </p:cNvSpPr>
          <p:nvPr>
            <p:ph type="sldNum" sz="quarter" idx="5"/>
          </p:nvPr>
        </p:nvSpPr>
        <p:spPr/>
        <p:txBody>
          <a:bodyPr/>
          <a:lstStyle/>
          <a:p>
            <a:fld id="{94EC3156-D817-4798-A24F-2085AE082267}" type="slidenum">
              <a:rPr lang="fi-FI" smtClean="0"/>
              <a:pPr/>
              <a:t>7</a:t>
            </a:fld>
            <a:endParaRPr lang="fi-FI"/>
          </a:p>
        </p:txBody>
      </p:sp>
    </p:spTree>
    <p:extLst>
      <p:ext uri="{BB962C8B-B14F-4D97-AF65-F5344CB8AC3E}">
        <p14:creationId xmlns:p14="http://schemas.microsoft.com/office/powerpoint/2010/main" val="3996269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BA580-025A-D72B-0624-A443E10AD96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DDA9BA6-1900-9D14-2B22-3C97FE8E2D79}"/>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86714BF-4B2B-190F-0467-9BD1F6EA7EE9}"/>
              </a:ext>
            </a:extLst>
          </p:cNvPr>
          <p:cNvSpPr>
            <a:spLocks noGrp="1"/>
          </p:cNvSpPr>
          <p:nvPr>
            <p:ph type="body" idx="1"/>
          </p:nvPr>
        </p:nvSpPr>
        <p:spPr/>
        <p:txBody>
          <a:bodyPr/>
          <a:lstStyle/>
          <a:p>
            <a:pPr marL="171450" indent="-171450">
              <a:buFont typeface="Arial" panose="020B0604020202020204" pitchFamily="34" charset="0"/>
              <a:buChar char="•"/>
            </a:pPr>
            <a:endParaRPr lang="fi-FI"/>
          </a:p>
        </p:txBody>
      </p:sp>
      <p:sp>
        <p:nvSpPr>
          <p:cNvPr id="4" name="Dian numeron paikkamerkki 3">
            <a:extLst>
              <a:ext uri="{FF2B5EF4-FFF2-40B4-BE49-F238E27FC236}">
                <a16:creationId xmlns:a16="http://schemas.microsoft.com/office/drawing/2014/main" id="{286F3040-DEDE-78B7-30C7-611C70BDB302}"/>
              </a:ext>
            </a:extLst>
          </p:cNvPr>
          <p:cNvSpPr>
            <a:spLocks noGrp="1"/>
          </p:cNvSpPr>
          <p:nvPr>
            <p:ph type="sldNum" sz="quarter" idx="5"/>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3223278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0CF0A-4672-6823-DF32-8AFC6858465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7B463A1-1EEF-0697-4009-8E6D437B7CC3}"/>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59C79EF7-4267-F86E-0D51-6EA91DD8F9FD}"/>
              </a:ext>
            </a:extLst>
          </p:cNvPr>
          <p:cNvSpPr>
            <a:spLocks noGrp="1"/>
          </p:cNvSpPr>
          <p:nvPr>
            <p:ph type="body" idx="1"/>
          </p:nvPr>
        </p:nvSpPr>
        <p:spPr/>
        <p:txBody>
          <a:bodyPr/>
          <a:lstStyle/>
          <a:p>
            <a:pPr>
              <a:buFont typeface="Arial" panose="020B0604020202020204" pitchFamily="34" charset="0"/>
              <a:buChar char="•"/>
            </a:pPr>
            <a:r>
              <a:rPr lang="en-US"/>
              <a:t> Folklore is thriving and remains relevant. There are many different styles in folk music ranging from northern Sámi music to the western violin and the eastern singing tradition.</a:t>
            </a:r>
          </a:p>
          <a:p>
            <a:pPr>
              <a:buFont typeface="Arial" panose="020B0604020202020204" pitchFamily="34" charset="0"/>
              <a:buChar char="•"/>
            </a:pPr>
            <a:endParaRPr lang="en-US"/>
          </a:p>
          <a:p>
            <a:pPr>
              <a:buFont typeface="Arial" panose="020B0604020202020204" pitchFamily="34" charset="0"/>
              <a:buChar char="•"/>
            </a:pPr>
            <a:r>
              <a:rPr lang="en-US"/>
              <a:t> Young enthusiasts are keeping the legacy alive. The small town of Kaustinen is famous for its folk music festival, fiddle playing tradition and the children’s folk music group “</a:t>
            </a:r>
            <a:r>
              <a:rPr lang="en-US" err="1"/>
              <a:t>Näppärit</a:t>
            </a:r>
            <a:r>
              <a:rPr lang="en-US"/>
              <a:t>”. According to the </a:t>
            </a:r>
            <a:r>
              <a:rPr lang="en-US" err="1"/>
              <a:t>Näppäri</a:t>
            </a:r>
            <a:r>
              <a:rPr lang="en-US"/>
              <a:t> ideology making music should be a natural part of everyone’s life. It is worth mentioning that the Kaustinen folk fiddling tradition was added to the UNESCO Intangible Cultural Heritage of Humanity list in 2021.</a:t>
            </a:r>
            <a:br>
              <a:rPr lang="en-US">
                <a:cs typeface="+mn-lt"/>
              </a:rPr>
            </a:br>
            <a:endParaRPr lang="en-US"/>
          </a:p>
          <a:p>
            <a:pPr>
              <a:buFont typeface="Arial" panose="020B0604020202020204" pitchFamily="34" charset="0"/>
              <a:buChar char="•"/>
            </a:pPr>
            <a:r>
              <a:rPr lang="en-US"/>
              <a:t> Combining styles is characteristic of contemporary Finnish folk music.</a:t>
            </a:r>
          </a:p>
          <a:p>
            <a:pPr>
              <a:buFont typeface="Arial" panose="020B0604020202020204" pitchFamily="34" charset="0"/>
              <a:buChar char="•"/>
            </a:pPr>
            <a:r>
              <a:rPr lang="en-US"/>
              <a:t> Traditional instruments such as the kantele, </a:t>
            </a:r>
            <a:r>
              <a:rPr lang="en-US" err="1"/>
              <a:t>jouhikko</a:t>
            </a:r>
            <a:r>
              <a:rPr lang="en-US"/>
              <a:t> (bowed lyre), and violin are combined with e.g. electronic music. Many Finnish contemporary folk musicians have gained international recognition and regularly tour the world.</a:t>
            </a:r>
          </a:p>
          <a:p>
            <a:pPr>
              <a:buFont typeface="Arial" panose="020B0604020202020204" pitchFamily="34" charset="0"/>
              <a:buChar char="•"/>
            </a:pPr>
            <a:endParaRPr lang="en-US"/>
          </a:p>
          <a:p>
            <a:pPr>
              <a:buFont typeface="Arial" panose="020B0604020202020204" pitchFamily="34" charset="0"/>
              <a:buChar char="•"/>
            </a:pPr>
            <a:r>
              <a:rPr lang="en-US"/>
              <a:t> Well-known folk tunes: Ievan </a:t>
            </a:r>
            <a:r>
              <a:rPr lang="en-US" err="1"/>
              <a:t>polkka</a:t>
            </a:r>
            <a:r>
              <a:rPr lang="en-US"/>
              <a:t>, </a:t>
            </a:r>
            <a:r>
              <a:rPr lang="en-US" err="1"/>
              <a:t>Letkis</a:t>
            </a:r>
            <a:r>
              <a:rPr lang="en-US"/>
              <a:t> </a:t>
            </a:r>
          </a:p>
          <a:p>
            <a:pPr>
              <a:buFont typeface="Arial" panose="020B0604020202020204" pitchFamily="34" charset="0"/>
              <a:buChar char="•"/>
            </a:pPr>
            <a:endParaRPr lang="en-US"/>
          </a:p>
          <a:p>
            <a:pPr>
              <a:buFont typeface="Arial" panose="020B0604020202020204" pitchFamily="34" charset="0"/>
              <a:buChar char="•"/>
            </a:pPr>
            <a:r>
              <a:rPr lang="en-US"/>
              <a:t> Artists: </a:t>
            </a:r>
            <a:r>
              <a:rPr lang="en-US" err="1"/>
              <a:t>Värttinä</a:t>
            </a:r>
            <a:r>
              <a:rPr lang="en-US"/>
              <a:t>, Kimmo Pohjonen, JPP, Maija Kauhanen, </a:t>
            </a:r>
            <a:r>
              <a:rPr lang="en-US" err="1"/>
              <a:t>Piirpauke</a:t>
            </a:r>
            <a:r>
              <a:rPr lang="en-US"/>
              <a:t>, and Frigg</a:t>
            </a:r>
          </a:p>
        </p:txBody>
      </p:sp>
      <p:sp>
        <p:nvSpPr>
          <p:cNvPr id="4" name="Dian numeron paikkamerkki 3">
            <a:extLst>
              <a:ext uri="{FF2B5EF4-FFF2-40B4-BE49-F238E27FC236}">
                <a16:creationId xmlns:a16="http://schemas.microsoft.com/office/drawing/2014/main" id="{D628B211-A13B-CB11-5A3A-B71F48FF1922}"/>
              </a:ext>
            </a:extLst>
          </p:cNvPr>
          <p:cNvSpPr>
            <a:spLocks noGrp="1"/>
          </p:cNvSpPr>
          <p:nvPr>
            <p:ph type="sldNum" sz="quarter" idx="5"/>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2950627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CBDEA8-9BD5-0C44-913D-A31C1281868F}" type="datetime1">
              <a:rPr lang="fi-FI" smtClean="0"/>
              <a:t>12.11.2025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64921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a:t>Insert Picture</a:t>
            </a:r>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F1D5B0E4-9D3D-1B43-812D-DC44E791024D}" type="datetime1">
              <a:rPr lang="fi-FI" smtClean="0"/>
              <a:t>12.11.2025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459529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9CC14F9-EB2B-0D4F-8F28-271F12107DB4}" type="datetime1">
              <a:rPr lang="fi-FI" smtClean="0"/>
              <a:t>12.11.2025</a:t>
            </a:fld>
            <a:endParaRPr lang="en-US"/>
          </a:p>
        </p:txBody>
      </p:sp>
      <p:sp>
        <p:nvSpPr>
          <p:cNvPr id="6" name="Footer Placeholder 5"/>
          <p:cNvSpPr>
            <a:spLocks noGrp="1"/>
          </p:cNvSpPr>
          <p:nvPr>
            <p:ph type="ftr" sz="quarter" idx="11"/>
          </p:nvPr>
        </p:nvSpPr>
        <p:spPr/>
        <p:txBody>
          <a:bodyPr/>
          <a:lstStyle/>
          <a:p>
            <a:r>
              <a:rPr lang="en-US"/>
              <a:t>Footer Here</a:t>
            </a:r>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962114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C11E6EC-92F7-6B4E-8279-5EB71B38C0C5}" type="datetime1">
              <a:rPr lang="fi-FI" smtClean="0"/>
              <a:t>12.11.2025</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4438130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AF00B84-8DDB-8C40-AD8F-F50D046CC222}" type="datetime1">
              <a:rPr lang="fi-FI" smtClean="0"/>
              <a:t>12.11.2025</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3129843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5F63E03-6B74-054C-8C1B-76808F4A963F}" type="datetime1">
              <a:rPr lang="fi-FI" smtClean="0"/>
              <a:t>12.11.2025</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912397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en-GB"/>
              <a:t>Click to edit Master title style</a:t>
            </a:r>
            <a:endParaRPr lang="en-US"/>
          </a:p>
        </p:txBody>
      </p:sp>
      <p:sp>
        <p:nvSpPr>
          <p:cNvPr id="3" name="Content Placeholder 2"/>
          <p:cNvSpPr>
            <a:spLocks noGrp="1"/>
          </p:cNvSpPr>
          <p:nvPr>
            <p:ph idx="1"/>
          </p:nvPr>
        </p:nvSpPr>
        <p:spPr>
          <a:xfrm>
            <a:off x="1835150" y="1492249"/>
            <a:ext cx="2736850" cy="28797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a:t>Insert Picture</a:t>
            </a:r>
          </a:p>
        </p:txBody>
      </p:sp>
      <p:sp>
        <p:nvSpPr>
          <p:cNvPr id="4" name="Date Placeholder 3"/>
          <p:cNvSpPr>
            <a:spLocks noGrp="1"/>
          </p:cNvSpPr>
          <p:nvPr>
            <p:ph type="dt" sz="half" idx="10"/>
          </p:nvPr>
        </p:nvSpPr>
        <p:spPr/>
        <p:txBody>
          <a:bodyPr/>
          <a:lstStyle/>
          <a:p>
            <a:fld id="{516A5A40-F9D2-9F41-9B67-6B25AE089B08}" type="datetime1">
              <a:rPr lang="fi-FI" smtClean="0"/>
              <a:t>12.11.2025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9740323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F3A67-8930-2C4B-8A90-863E1F9BC8A2}" type="datetime1">
              <a:rPr lang="fi-FI" smtClean="0"/>
              <a:t>12.11.2025</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549311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12.11.2025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26286148"/>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184BA5-9AAB-3B55-F7F0-E82FEFFABB0E}"/>
              </a:ext>
            </a:extLst>
          </p:cNvPr>
          <p:cNvSpPr>
            <a:spLocks noGrp="1"/>
          </p:cNvSpPr>
          <p:nvPr>
            <p:ph type="pic" sz="quarter" idx="13"/>
          </p:nvPr>
        </p:nvSpPr>
        <p:spPr>
          <a:xfrm>
            <a:off x="4067944" y="627532"/>
            <a:ext cx="5076056" cy="4247681"/>
          </a:xfrm>
          <a:solidFill>
            <a:schemeClr val="bg2"/>
          </a:solidFill>
        </p:spPr>
        <p:txBody>
          <a:bodyPr/>
          <a:lstStyle/>
          <a:p>
            <a:endParaRPr lang="fi-FI"/>
          </a:p>
        </p:txBody>
      </p:sp>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12.11.2025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624064445"/>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12.11.2025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769781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a:t>headline</a:t>
            </a:r>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0C9FF73-6F0C-C549-A81B-BD4518F8C2F1}" type="datetime1">
              <a:rPr lang="fi-FI" smtClean="0"/>
              <a:t>12.11.2025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70640603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Click to edit Master text styles</a:t>
            </a:r>
          </a:p>
          <a:p>
            <a:pPr lvl="1"/>
            <a:r>
              <a:rPr lang="fi-FI"/>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12.11.2025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8590146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34F1219C-CC65-A542-8DC7-51655A330D86}" type="datetime1">
              <a:rPr lang="fi-FI" smtClean="0"/>
              <a:t>12.11.2025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76119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a:t>Insert Picture</a:t>
            </a:r>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063EC306-42DD-6D4F-9E16-BE9B3280393F}" type="datetime1">
              <a:rPr lang="fi-FI" smtClean="0"/>
              <a:t>12.11.2025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31602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8E61757-E20E-604B-9756-4A12243286F2}" type="datetime1">
              <a:rPr lang="fi-FI" smtClean="0"/>
              <a:t>12.11.2025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8772162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EE2011-BF93-9647-A265-1814C6D8624D}" type="datetime1">
              <a:rPr lang="fi-FI" smtClean="0"/>
              <a:t>12.11.2025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983829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en-GB"/>
              <a:t>Click to edit Master text styles</a:t>
            </a:r>
          </a:p>
          <a:p>
            <a:pPr lvl="1"/>
            <a:r>
              <a:rPr lang="en-GB"/>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1A6F99EF-3FC0-E447-A2D4-A4C2515297EF}" type="datetime1">
              <a:rPr lang="fi-FI" smtClean="0"/>
              <a:t>12.11.2025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58275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en-GB"/>
              <a:t>Click to edit Master title style</a:t>
            </a:r>
            <a:endParaRPr lang="en-US"/>
          </a:p>
        </p:txBody>
      </p:sp>
      <p:sp>
        <p:nvSpPr>
          <p:cNvPr id="4" name="Date Placeholder 3"/>
          <p:cNvSpPr>
            <a:spLocks noGrp="1"/>
          </p:cNvSpPr>
          <p:nvPr>
            <p:ph type="dt" sz="half" idx="10"/>
          </p:nvPr>
        </p:nvSpPr>
        <p:spPr/>
        <p:txBody>
          <a:bodyPr/>
          <a:lstStyle/>
          <a:p>
            <a:fld id="{B8C59C2F-8A8A-2C41-8FED-B9EAA7D2E2FE}" type="datetime1">
              <a:rPr lang="fi-FI" smtClean="0"/>
              <a:t>12.11.2025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106347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EC326A0E-0851-E14C-9288-F734202D7CC6}" type="datetime1">
              <a:rPr lang="fi-FI" smtClean="0"/>
              <a:t>12.11.2025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66573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en-GB" noProof="0"/>
              <a:t>Click to edit Master title 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5CF5E0E5-8AA0-704A-AD7D-94A7C6D4DDB2}" type="datetime1">
              <a:rPr lang="fi-FI" noProof="0" smtClean="0"/>
              <a:t>12.11.2025</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Tree>
    <p:extLst>
      <p:ext uri="{BB962C8B-B14F-4D97-AF65-F5344CB8AC3E}">
        <p14:creationId xmlns:p14="http://schemas.microsoft.com/office/powerpoint/2010/main" val="14304644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spd="med">
    <p:fade/>
  </p:transition>
  <p:hf sldNum="0"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12.11.2025</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Tree>
    <p:extLst>
      <p:ext uri="{BB962C8B-B14F-4D97-AF65-F5344CB8AC3E}">
        <p14:creationId xmlns:p14="http://schemas.microsoft.com/office/powerpoint/2010/main" val="173817266"/>
      </p:ext>
    </p:extLst>
  </p:cSld>
  <p:clrMap bg1="lt1" tx1="dk1" bg2="lt2" tx2="dk2" accent1="accent1" accent2="accent2" accent3="accent3" accent4="accent4" accent5="accent5" accent6="accent6" hlink="hlink" folHlink="folHlink"/>
  <p:sldLayoutIdLst>
    <p:sldLayoutId id="2147483683" r:id="rId1"/>
    <p:sldLayoutId id="2147483686" r:id="rId2"/>
    <p:sldLayoutId id="2147483684" r:id="rId3"/>
    <p:sldLayoutId id="2147483685" r:id="rId4"/>
  </p:sldLayoutIdLst>
  <p:transition spd="med">
    <p:fade/>
  </p:transition>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notesSlide" Target="../notesSlides/notesSlide11.xml"/><Relationship Id="rId7" Type="http://schemas.openxmlformats.org/officeDocument/2006/relationships/image" Target="../media/image31.jpeg"/><Relationship Id="rId2" Type="http://schemas.openxmlformats.org/officeDocument/2006/relationships/slideLayout" Target="../slideLayouts/slideLayout17.xml"/><Relationship Id="rId1" Type="http://schemas.openxmlformats.org/officeDocument/2006/relationships/tags" Target="../tags/tag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7.jpeg"/><Relationship Id="rId2" Type="http://schemas.openxmlformats.org/officeDocument/2006/relationships/slideLayout" Target="../slideLayouts/slideLayout17.xml"/><Relationship Id="rId1" Type="http://schemas.openxmlformats.org/officeDocument/2006/relationships/tags" Target="../tags/tag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15.xml"/><Relationship Id="rId7" Type="http://schemas.openxmlformats.org/officeDocument/2006/relationships/image" Target="../media/image42.jpeg"/><Relationship Id="rId2" Type="http://schemas.openxmlformats.org/officeDocument/2006/relationships/slideLayout" Target="../slideLayouts/slideLayout17.xml"/><Relationship Id="rId1" Type="http://schemas.openxmlformats.org/officeDocument/2006/relationships/tags" Target="../tags/tag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17.xml"/><Relationship Id="rId7" Type="http://schemas.openxmlformats.org/officeDocument/2006/relationships/image" Target="../media/image48.jpeg"/><Relationship Id="rId2" Type="http://schemas.openxmlformats.org/officeDocument/2006/relationships/slideLayout" Target="../slideLayouts/slideLayout17.xml"/><Relationship Id="rId1" Type="http://schemas.openxmlformats.org/officeDocument/2006/relationships/tags" Target="../tags/tag8.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xml"/><Relationship Id="rId1" Type="http://schemas.openxmlformats.org/officeDocument/2006/relationships/tags" Target="../tags/tag9.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xml"/><Relationship Id="rId1" Type="http://schemas.openxmlformats.org/officeDocument/2006/relationships/tags" Target="../tags/tag1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5.xml"/><Relationship Id="rId7" Type="http://schemas.openxmlformats.org/officeDocument/2006/relationships/image" Target="../media/image13.jpe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7.xml"/><Relationship Id="rId7" Type="http://schemas.openxmlformats.org/officeDocument/2006/relationships/image" Target="../media/image19.jpeg"/><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9.xml"/><Relationship Id="rId7" Type="http://schemas.openxmlformats.org/officeDocument/2006/relationships/image" Target="../media/image25.jpeg"/><Relationship Id="rId2" Type="http://schemas.openxmlformats.org/officeDocument/2006/relationships/slideLayout" Target="../slideLayouts/slideLayout17.xml"/><Relationship Id="rId1" Type="http://schemas.openxmlformats.org/officeDocument/2006/relationships/tags" Target="../tags/tag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53D3BC7F-FC11-521E-E344-7529AD7ED6C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2565C1A-17E3-734C-EEB4-BE596AF7D428}"/>
              </a:ext>
            </a:extLst>
          </p:cNvPr>
          <p:cNvPicPr>
            <a:picLocks noChangeAspect="1"/>
          </p:cNvPicPr>
          <p:nvPr/>
        </p:nvPicPr>
        <p:blipFill>
          <a:blip r:embed="rId3">
            <a:extLst>
              <a:ext uri="{28A0092B-C50C-407E-A947-70E740481C1C}">
                <a14:useLocalDpi xmlns:a14="http://schemas.microsoft.com/office/drawing/2010/main" val="0"/>
              </a:ext>
            </a:extLst>
          </a:blip>
          <a:srcRect l="16981" t="21968" b="8072"/>
          <a:stretch>
            <a:fillRect/>
          </a:stretch>
        </p:blipFill>
        <p:spPr>
          <a:xfrm>
            <a:off x="0" y="0"/>
            <a:ext cx="9144000" cy="5143500"/>
          </a:xfrm>
          <a:prstGeom prst="rect">
            <a:avLst/>
          </a:prstGeom>
        </p:spPr>
      </p:pic>
      <p:sp>
        <p:nvSpPr>
          <p:cNvPr id="17" name="Rectangle 16">
            <a:extLst>
              <a:ext uri="{FF2B5EF4-FFF2-40B4-BE49-F238E27FC236}">
                <a16:creationId xmlns:a16="http://schemas.microsoft.com/office/drawing/2014/main" id="{7C3EE43A-7028-A6BF-BC54-A8E87967B394}"/>
              </a:ext>
            </a:extLst>
          </p:cNvPr>
          <p:cNvSpPr/>
          <p:nvPr/>
        </p:nvSpPr>
        <p:spPr>
          <a:xfrm>
            <a:off x="0" y="401699"/>
            <a:ext cx="9144000" cy="5143500"/>
          </a:xfrm>
          <a:prstGeom prst="rect">
            <a:avLst/>
          </a:prstGeom>
          <a:solidFill>
            <a:schemeClr val="tx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1">
            <a:extLst>
              <a:ext uri="{FF2B5EF4-FFF2-40B4-BE49-F238E27FC236}">
                <a16:creationId xmlns:a16="http://schemas.microsoft.com/office/drawing/2014/main" id="{7BBB9682-316E-5A79-D036-EEE8BE1386FB}"/>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696F27B9-49A6-3360-96ED-4A07B3439813}"/>
              </a:ext>
            </a:extLst>
          </p:cNvPr>
          <p:cNvPicPr>
            <a:picLocks noChangeAspect="1"/>
          </p:cNvPicPr>
          <p:nvPr/>
        </p:nvPicPr>
        <p:blipFill>
          <a:blip r:embed="rId4"/>
          <a:stretch>
            <a:fillRect/>
          </a:stretch>
        </p:blipFill>
        <p:spPr>
          <a:xfrm>
            <a:off x="468312" y="484784"/>
            <a:ext cx="585368" cy="358774"/>
          </a:xfrm>
          <a:prstGeom prst="rect">
            <a:avLst/>
          </a:prstGeom>
        </p:spPr>
      </p:pic>
      <p:sp>
        <p:nvSpPr>
          <p:cNvPr id="8" name="Footer Placeholder 4">
            <a:extLst>
              <a:ext uri="{FF2B5EF4-FFF2-40B4-BE49-F238E27FC236}">
                <a16:creationId xmlns:a16="http://schemas.microsoft.com/office/drawing/2014/main" id="{088F72BD-80E9-1F9A-E38D-EF10D01AA283}"/>
              </a:ext>
            </a:extLst>
          </p:cNvPr>
          <p:cNvSpPr txBox="1">
            <a:spLocks/>
          </p:cNvSpPr>
          <p:nvPr/>
        </p:nvSpPr>
        <p:spPr>
          <a:xfrm>
            <a:off x="7489465" y="4597260"/>
            <a:ext cx="1183016"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kern="0" cap="none" spc="0">
                <a:solidFill>
                  <a:schemeClr val="bg1"/>
                </a:solidFill>
              </a:rPr>
              <a:t>Photo: Julius </a:t>
            </a:r>
            <a:r>
              <a:rPr lang="en-US" sz="600" kern="0" cap="none" spc="0" err="1">
                <a:solidFill>
                  <a:schemeClr val="bg1"/>
                </a:solidFill>
              </a:rPr>
              <a:t>Töyrylä</a:t>
            </a:r>
            <a:r>
              <a:rPr lang="en-US" sz="600" kern="0" cap="none" spc="0">
                <a:solidFill>
                  <a:schemeClr val="bg1"/>
                </a:solidFill>
              </a:rPr>
              <a:t> / Music Finland</a:t>
            </a:r>
          </a:p>
        </p:txBody>
      </p:sp>
      <p:pic>
        <p:nvPicPr>
          <p:cNvPr id="10" name="Graphic 9">
            <a:extLst>
              <a:ext uri="{FF2B5EF4-FFF2-40B4-BE49-F238E27FC236}">
                <a16:creationId xmlns:a16="http://schemas.microsoft.com/office/drawing/2014/main" id="{036AE507-CB86-B1A8-3251-7C3CE52FA90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8312" y="4567212"/>
            <a:ext cx="1168197" cy="151178"/>
          </a:xfrm>
          <a:prstGeom prst="rect">
            <a:avLst/>
          </a:prstGeom>
        </p:spPr>
      </p:pic>
      <p:sp>
        <p:nvSpPr>
          <p:cNvPr id="6" name="Title 1">
            <a:extLst>
              <a:ext uri="{FF2B5EF4-FFF2-40B4-BE49-F238E27FC236}">
                <a16:creationId xmlns:a16="http://schemas.microsoft.com/office/drawing/2014/main" id="{687EF3CD-F463-0913-1CBE-0C022F7963D2}"/>
              </a:ext>
            </a:extLst>
          </p:cNvPr>
          <p:cNvSpPr txBox="1">
            <a:spLocks/>
          </p:cNvSpPr>
          <p:nvPr/>
        </p:nvSpPr>
        <p:spPr>
          <a:xfrm>
            <a:off x="454455" y="2140863"/>
            <a:ext cx="8218026" cy="861774"/>
          </a:xfrm>
          <a:prstGeom prst="rect">
            <a:avLst/>
          </a:prstGeom>
        </p:spPr>
        <p:txBody>
          <a:bodyPr vert="horz" wrap="square" lIns="0" tIns="0" rIns="0" bIns="0" rtlCol="0" anchor="b" anchorCtr="0">
            <a:spAutoFit/>
          </a:bodyPr>
          <a:lstStyle>
            <a:lvl1pPr algn="l" defTabSz="914400" rtl="0" eaLnBrk="1" latinLnBrk="0" hangingPunct="1">
              <a:lnSpc>
                <a:spcPct val="80000"/>
              </a:lnSpc>
              <a:spcBef>
                <a:spcPct val="0"/>
              </a:spcBef>
              <a:buNone/>
              <a:defRPr sz="5400" b="1" kern="1200" cap="all" baseline="0">
                <a:solidFill>
                  <a:schemeClr val="accent1"/>
                </a:solidFill>
                <a:latin typeface="+mj-lt"/>
                <a:ea typeface="+mj-ea"/>
                <a:cs typeface="+mj-cs"/>
              </a:defRPr>
            </a:lvl1pPr>
          </a:lstStyle>
          <a:p>
            <a:pPr algn="ctr">
              <a:lnSpc>
                <a:spcPct val="100000"/>
              </a:lnSpc>
            </a:pPr>
            <a:r>
              <a:rPr lang="en-US" sz="2800" cap="none">
                <a:solidFill>
                  <a:schemeClr val="bg1"/>
                </a:solidFill>
              </a:rPr>
              <a:t>10 PIECES OF </a:t>
            </a:r>
            <a:br>
              <a:rPr lang="en-US" sz="2800" cap="none">
                <a:solidFill>
                  <a:schemeClr val="bg1"/>
                </a:solidFill>
              </a:rPr>
            </a:br>
            <a:r>
              <a:rPr lang="en-US" sz="2800" cap="none">
                <a:solidFill>
                  <a:schemeClr val="bg1"/>
                </a:solidFill>
              </a:rPr>
              <a:t>FINNISH MUSIC</a:t>
            </a:r>
          </a:p>
        </p:txBody>
      </p:sp>
    </p:spTree>
    <p:extLst>
      <p:ext uri="{BB962C8B-B14F-4D97-AF65-F5344CB8AC3E}">
        <p14:creationId xmlns:p14="http://schemas.microsoft.com/office/powerpoint/2010/main" val="156454704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A9749-A522-6569-0A80-2AB78B230F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12031A-1B9A-608D-58D8-E61A0FCF2C59}"/>
              </a:ext>
            </a:extLst>
          </p:cNvPr>
          <p:cNvPicPr>
            <a:picLocks noChangeAspect="1"/>
          </p:cNvPicPr>
          <p:nvPr/>
        </p:nvPicPr>
        <p:blipFill>
          <a:blip r:embed="rId3">
            <a:extLst>
              <a:ext uri="{28A0092B-C50C-407E-A947-70E740481C1C}">
                <a14:useLocalDpi xmlns:a14="http://schemas.microsoft.com/office/drawing/2010/main" val="0"/>
              </a:ext>
            </a:extLst>
          </a:blip>
          <a:srcRect t="4314" b="11393"/>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EA3A12F3-E21B-46A8-D76A-00E18C029FDD}"/>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24E0A0DC-0F17-70AB-1B59-FE8CA24AB502}"/>
              </a:ext>
            </a:extLst>
          </p:cNvPr>
          <p:cNvSpPr txBox="1">
            <a:spLocks/>
          </p:cNvSpPr>
          <p:nvPr/>
        </p:nvSpPr>
        <p:spPr>
          <a:xfrm>
            <a:off x="1511300" y="4793685"/>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KAJ </a:t>
            </a:r>
            <a:br>
              <a:rPr lang="en-US" sz="700" kern="0" cap="none" spc="0">
                <a:solidFill>
                  <a:schemeClr val="bg1"/>
                </a:solidFill>
              </a:rPr>
            </a:br>
            <a:r>
              <a:rPr lang="en-US" sz="700" kern="0" cap="none" spc="0">
                <a:solidFill>
                  <a:schemeClr val="bg1"/>
                </a:solidFill>
              </a:rPr>
              <a:t>Photo: Erik Åhman / Warner Music Finland</a:t>
            </a:r>
          </a:p>
        </p:txBody>
      </p:sp>
      <p:sp>
        <p:nvSpPr>
          <p:cNvPr id="6" name="Title 1">
            <a:extLst>
              <a:ext uri="{FF2B5EF4-FFF2-40B4-BE49-F238E27FC236}">
                <a16:creationId xmlns:a16="http://schemas.microsoft.com/office/drawing/2014/main" id="{1998ED8C-8AD9-5084-8254-E2A0E39A650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5/10</a:t>
            </a:r>
          </a:p>
        </p:txBody>
      </p:sp>
      <p:sp>
        <p:nvSpPr>
          <p:cNvPr id="7" name="Title 1">
            <a:extLst>
              <a:ext uri="{FF2B5EF4-FFF2-40B4-BE49-F238E27FC236}">
                <a16:creationId xmlns:a16="http://schemas.microsoft.com/office/drawing/2014/main" id="{CDB878BC-F26A-AF54-FE4E-3EEBBE0BB591}"/>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Wonderfully weird</a:t>
            </a:r>
          </a:p>
        </p:txBody>
      </p:sp>
      <p:pic>
        <p:nvPicPr>
          <p:cNvPr id="4" name="Picture 3">
            <a:extLst>
              <a:ext uri="{FF2B5EF4-FFF2-40B4-BE49-F238E27FC236}">
                <a16:creationId xmlns:a16="http://schemas.microsoft.com/office/drawing/2014/main" id="{D2B09E6F-2EF2-A101-48BC-51498CE500F7}"/>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4167083555"/>
      </p:ext>
    </p:extLst>
  </p:cSld>
  <p:clrMapOvr>
    <a:masterClrMapping/>
  </p:clrMapOvr>
  <mc:AlternateContent xmlns:mc="http://schemas.openxmlformats.org/markup-compatibility/2006">
    <mc:Choice xmlns:p14="http://schemas.microsoft.com/office/powerpoint/2010/main" Requires="p14">
      <p:transition spd="slow" p14:dur="1750">
        <p:push dir="u"/>
      </p:transition>
    </mc:Choice>
    <mc:Fallback>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1AAF4-C6D3-B29D-40A4-8601A4BAE4FA}"/>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4DC1CE7B-4C1F-4E4A-2ACB-D44276338C96}"/>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D71122AE-DECF-8F41-4085-96F170AB76B1}"/>
              </a:ext>
            </a:extLst>
          </p:cNvPr>
          <p:cNvGrpSpPr/>
          <p:nvPr/>
        </p:nvGrpSpPr>
        <p:grpSpPr>
          <a:xfrm>
            <a:off x="666750" y="1657746"/>
            <a:ext cx="2769674" cy="923330"/>
            <a:chOff x="1077427" y="2381064"/>
            <a:chExt cx="2024302" cy="923330"/>
          </a:xfrm>
        </p:grpSpPr>
        <p:sp>
          <p:nvSpPr>
            <p:cNvPr id="40" name="Title 1">
              <a:extLst>
                <a:ext uri="{FF2B5EF4-FFF2-40B4-BE49-F238E27FC236}">
                  <a16:creationId xmlns:a16="http://schemas.microsoft.com/office/drawing/2014/main" id="{294ADA50-0C29-7D69-6AF4-DBAFD041B497}"/>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41" name="Title 1">
              <a:extLst>
                <a:ext uri="{FF2B5EF4-FFF2-40B4-BE49-F238E27FC236}">
                  <a16:creationId xmlns:a16="http://schemas.microsoft.com/office/drawing/2014/main" id="{0D341D79-1E45-0515-7A06-3FB4691E11B4}"/>
                </a:ext>
              </a:extLst>
            </p:cNvPr>
            <p:cNvSpPr txBox="1">
              <a:spLocks/>
            </p:cNvSpPr>
            <p:nvPr/>
          </p:nvSpPr>
          <p:spPr>
            <a:xfrm>
              <a:off x="1077427" y="2381064"/>
              <a:ext cx="2024302"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Lordi, </a:t>
              </a:r>
            </a:p>
            <a:p>
              <a:pPr algn="ctr"/>
              <a:r>
                <a:rPr lang="en-US" sz="2000">
                  <a:solidFill>
                    <a:schemeClr val="tx1"/>
                  </a:solidFill>
                  <a:ea typeface="+mj-lt"/>
                  <a:cs typeface="+mj-lt"/>
                </a:rPr>
                <a:t>Windows95Man, </a:t>
              </a:r>
              <a:r>
                <a:rPr lang="en-US" sz="2000" err="1">
                  <a:solidFill>
                    <a:schemeClr val="tx1"/>
                  </a:solidFill>
                  <a:ea typeface="+mj-lt"/>
                  <a:cs typeface="+mj-lt"/>
                </a:rPr>
                <a:t>Käärijä</a:t>
              </a:r>
              <a:r>
                <a:rPr lang="en-US" sz="2000">
                  <a:solidFill>
                    <a:schemeClr val="tx1"/>
                  </a:solidFill>
                  <a:ea typeface="+mj-lt"/>
                  <a:cs typeface="+mj-lt"/>
                </a:rPr>
                <a:t>…</a:t>
              </a:r>
            </a:p>
          </p:txBody>
        </p:sp>
      </p:grpSp>
      <p:sp>
        <p:nvSpPr>
          <p:cNvPr id="42" name="Title 1">
            <a:extLst>
              <a:ext uri="{FF2B5EF4-FFF2-40B4-BE49-F238E27FC236}">
                <a16:creationId xmlns:a16="http://schemas.microsoft.com/office/drawing/2014/main" id="{1F9C71CA-9441-37F5-BCFD-04F5C08ABD8C}"/>
              </a:ext>
            </a:extLst>
          </p:cNvPr>
          <p:cNvSpPr txBox="1">
            <a:spLocks/>
          </p:cNvSpPr>
          <p:nvPr/>
        </p:nvSpPr>
        <p:spPr>
          <a:xfrm>
            <a:off x="1238250" y="3160315"/>
            <a:ext cx="1618489"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Many memorable acts have captured global attention with their bold style.</a:t>
            </a:r>
          </a:p>
        </p:txBody>
      </p:sp>
      <p:grpSp>
        <p:nvGrpSpPr>
          <p:cNvPr id="3" name="Group 2">
            <a:extLst>
              <a:ext uri="{FF2B5EF4-FFF2-40B4-BE49-F238E27FC236}">
                <a16:creationId xmlns:a16="http://schemas.microsoft.com/office/drawing/2014/main" id="{D20590AD-F0C5-4E70-9D78-0279FDC3D37E}"/>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D031BD5-7D10-EBA9-E238-84AC4FDC54B8}"/>
                </a:ext>
              </a:extLst>
            </p:cNvPr>
            <p:cNvPicPr>
              <a:picLocks/>
            </p:cNvPicPr>
            <p:nvPr/>
          </p:nvPicPr>
          <p:blipFill>
            <a:blip r:embed="rId4">
              <a:extLst>
                <a:ext uri="{28A0092B-C50C-407E-A947-70E740481C1C}">
                  <a14:useLocalDpi xmlns:a14="http://schemas.microsoft.com/office/drawing/2010/main" val="0"/>
                </a:ext>
              </a:extLst>
            </a:blip>
            <a:srcRect l="21906" r="18504"/>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7C819291-C875-7E86-2E8C-98EF141B1F18}"/>
                </a:ext>
              </a:extLst>
            </p:cNvPr>
            <p:cNvSpPr txBox="1">
              <a:spLocks/>
            </p:cNvSpPr>
            <p:nvPr/>
          </p:nvSpPr>
          <p:spPr>
            <a:xfrm>
              <a:off x="243010" y="9247546"/>
              <a:ext cx="1096454"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Käärijä</a:t>
              </a: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Adam Vaughan / EPA </a:t>
              </a:r>
            </a:p>
          </p:txBody>
        </p:sp>
      </p:grpSp>
      <p:grpSp>
        <p:nvGrpSpPr>
          <p:cNvPr id="69" name="Group 68">
            <a:extLst>
              <a:ext uri="{FF2B5EF4-FFF2-40B4-BE49-F238E27FC236}">
                <a16:creationId xmlns:a16="http://schemas.microsoft.com/office/drawing/2014/main" id="{AFC1A9E8-032A-CC0A-6262-DCEE3D8485E2}"/>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D70FFC21-03D0-7717-6EA1-277F597B011A}"/>
                </a:ext>
              </a:extLst>
            </p:cNvPr>
            <p:cNvPicPr>
              <a:picLocks noChangeAspect="1"/>
            </p:cNvPicPr>
            <p:nvPr/>
          </p:nvPicPr>
          <p:blipFill>
            <a:blip r:embed="rId5">
              <a:extLst>
                <a:ext uri="{28A0092B-C50C-407E-A947-70E740481C1C}">
                  <a14:useLocalDpi xmlns:a14="http://schemas.microsoft.com/office/drawing/2010/main" val="0"/>
                </a:ext>
              </a:extLst>
            </a:blip>
            <a:srcRect l="10332" r="10332"/>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4AB37B07-0A49-6E02-65EB-34F4283593B2}"/>
                </a:ext>
              </a:extLst>
            </p:cNvPr>
            <p:cNvSpPr txBox="1">
              <a:spLocks/>
            </p:cNvSpPr>
            <p:nvPr/>
          </p:nvSpPr>
          <p:spPr>
            <a:xfrm>
              <a:off x="4131444" y="4581182"/>
              <a:ext cx="378309"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Lordi</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t>
              </a:r>
              <a:r>
                <a:rPr lang="en-US" sz="700" kern="0" cap="none" spc="0" err="1">
                  <a:solidFill>
                    <a:schemeClr val="bg1"/>
                  </a:solidFill>
                  <a:effectLst>
                    <a:outerShdw blurRad="635000" dir="5400000" algn="ctr" rotWithShape="0">
                      <a:srgbClr val="000000">
                        <a:alpha val="75000"/>
                      </a:srgbClr>
                    </a:outerShdw>
                  </a:effectLst>
                  <a:latin typeface="Finlandica" charset="0"/>
                </a:rPr>
                <a:t>Yle</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4" name="Group 3">
            <a:extLst>
              <a:ext uri="{FF2B5EF4-FFF2-40B4-BE49-F238E27FC236}">
                <a16:creationId xmlns:a16="http://schemas.microsoft.com/office/drawing/2014/main" id="{0210F152-1CF6-B46A-E093-2C24E0722A10}"/>
              </a:ext>
            </a:extLst>
          </p:cNvPr>
          <p:cNvGrpSpPr/>
          <p:nvPr/>
        </p:nvGrpSpPr>
        <p:grpSpPr>
          <a:xfrm>
            <a:off x="4067944" y="625473"/>
            <a:ext cx="5076056" cy="4265479"/>
            <a:chOff x="4067944" y="627018"/>
            <a:chExt cx="5076056" cy="4265479"/>
          </a:xfrm>
        </p:grpSpPr>
        <p:pic>
          <p:nvPicPr>
            <p:cNvPr id="17" name="Picture 16">
              <a:extLst>
                <a:ext uri="{FF2B5EF4-FFF2-40B4-BE49-F238E27FC236}">
                  <a16:creationId xmlns:a16="http://schemas.microsoft.com/office/drawing/2014/main" id="{9EC53855-D4E2-3FAC-7A5D-A5DF35850404}"/>
                </a:ext>
              </a:extLst>
            </p:cNvPr>
            <p:cNvPicPr>
              <a:picLocks noChangeAspect="1"/>
            </p:cNvPicPr>
            <p:nvPr/>
          </p:nvPicPr>
          <p:blipFill>
            <a:blip r:embed="rId6">
              <a:extLst>
                <a:ext uri="{28A0092B-C50C-407E-A947-70E740481C1C}">
                  <a14:useLocalDpi xmlns:a14="http://schemas.microsoft.com/office/drawing/2010/main" val="0"/>
                </a:ext>
              </a:extLst>
            </a:blip>
            <a:srcRect l="3970" r="8390"/>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F8EEF42D-AA97-F0B7-D669-C277E3966757}"/>
                </a:ext>
              </a:extLst>
            </p:cNvPr>
            <p:cNvSpPr txBox="1">
              <a:spLocks/>
            </p:cNvSpPr>
            <p:nvPr/>
          </p:nvSpPr>
          <p:spPr>
            <a:xfrm>
              <a:off x="4124690" y="4583106"/>
              <a:ext cx="684483"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Heavysaurus</a:t>
              </a: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Sony Music</a:t>
              </a:r>
            </a:p>
          </p:txBody>
        </p:sp>
      </p:grpSp>
      <p:grpSp>
        <p:nvGrpSpPr>
          <p:cNvPr id="11" name="Group 10">
            <a:extLst>
              <a:ext uri="{FF2B5EF4-FFF2-40B4-BE49-F238E27FC236}">
                <a16:creationId xmlns:a16="http://schemas.microsoft.com/office/drawing/2014/main" id="{3F086861-4E31-7EB0-1F22-818005B1FC01}"/>
              </a:ext>
            </a:extLst>
          </p:cNvPr>
          <p:cNvGrpSpPr/>
          <p:nvPr/>
        </p:nvGrpSpPr>
        <p:grpSpPr>
          <a:xfrm>
            <a:off x="4067944" y="626502"/>
            <a:ext cx="5076056" cy="4265480"/>
            <a:chOff x="4067944" y="627530"/>
            <a:chExt cx="5076056" cy="4265480"/>
          </a:xfrm>
        </p:grpSpPr>
        <p:pic>
          <p:nvPicPr>
            <p:cNvPr id="13" name="Picture 12">
              <a:extLst>
                <a:ext uri="{FF2B5EF4-FFF2-40B4-BE49-F238E27FC236}">
                  <a16:creationId xmlns:a16="http://schemas.microsoft.com/office/drawing/2014/main" id="{A8EBBA70-0DFE-1DA5-B252-D4AD5CEC3213}"/>
                </a:ext>
              </a:extLst>
            </p:cNvPr>
            <p:cNvPicPr>
              <a:picLocks noChangeAspect="1"/>
            </p:cNvPicPr>
            <p:nvPr/>
          </p:nvPicPr>
          <p:blipFill>
            <a:blip r:embed="rId7">
              <a:extLst>
                <a:ext uri="{28A0092B-C50C-407E-A947-70E740481C1C}">
                  <a14:useLocalDpi xmlns:a14="http://schemas.microsoft.com/office/drawing/2010/main" val="0"/>
                </a:ext>
              </a:extLst>
            </a:blip>
            <a:srcRect l="10431" r="10431"/>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2B8199C6-107E-0F7E-8D0D-73B2F93C4D06}"/>
                </a:ext>
              </a:extLst>
            </p:cNvPr>
            <p:cNvSpPr txBox="1">
              <a:spLocks/>
            </p:cNvSpPr>
            <p:nvPr/>
          </p:nvSpPr>
          <p:spPr>
            <a:xfrm>
              <a:off x="4124690" y="4611883"/>
              <a:ext cx="819135"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Windows95Man</a:t>
              </a:r>
            </a:p>
            <a:p>
              <a:r>
                <a:rPr lang="en-US" sz="700" kern="0" cap="none" spc="0">
                  <a:solidFill>
                    <a:schemeClr val="bg1"/>
                  </a:solidFill>
                  <a:effectLst>
                    <a:outerShdw blurRad="635000" dir="5400000" algn="ctr" rotWithShape="0">
                      <a:srgbClr val="000000">
                        <a:alpha val="75000"/>
                      </a:srgbClr>
                    </a:outerShdw>
                  </a:effectLst>
                  <a:latin typeface="Finlandica" charset="0"/>
                </a:rPr>
                <a:t>Photo: All Day Agency</a:t>
              </a:r>
            </a:p>
          </p:txBody>
        </p:sp>
      </p:grpSp>
      <p:sp>
        <p:nvSpPr>
          <p:cNvPr id="27" name="TextBox 26">
            <a:extLst>
              <a:ext uri="{FF2B5EF4-FFF2-40B4-BE49-F238E27FC236}">
                <a16:creationId xmlns:a16="http://schemas.microsoft.com/office/drawing/2014/main" id="{785E5EC7-5ED4-11AC-71A3-DE9E405E764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B79682C5-C1C5-4BC5-CD7D-80F7CDF3CA16}"/>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Wonderfully weird</a:t>
            </a:r>
          </a:p>
        </p:txBody>
      </p:sp>
      <p:sp>
        <p:nvSpPr>
          <p:cNvPr id="2" name="Title 1">
            <a:extLst>
              <a:ext uri="{FF2B5EF4-FFF2-40B4-BE49-F238E27FC236}">
                <a16:creationId xmlns:a16="http://schemas.microsoft.com/office/drawing/2014/main" id="{03781DDE-D76B-3BBA-A580-E2E493C54D5B}"/>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PIECES OF FINNISH MUSIC</a:t>
            </a:r>
          </a:p>
        </p:txBody>
      </p:sp>
      <p:sp>
        <p:nvSpPr>
          <p:cNvPr id="21" name="Rectangle 20">
            <a:extLst>
              <a:ext uri="{FF2B5EF4-FFF2-40B4-BE49-F238E27FC236}">
                <a16:creationId xmlns:a16="http://schemas.microsoft.com/office/drawing/2014/main" id="{8377B5B8-4A55-6E49-E607-436F5E357A9A}"/>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A85B78FA-C2F0-B7B3-6476-9E8D84AD0D8C}"/>
              </a:ext>
            </a:extLst>
          </p:cNvPr>
          <p:cNvGrpSpPr/>
          <p:nvPr/>
        </p:nvGrpSpPr>
        <p:grpSpPr>
          <a:xfrm>
            <a:off x="-3905038" y="812730"/>
            <a:ext cx="3816000" cy="4270734"/>
            <a:chOff x="128210" y="5261357"/>
            <a:chExt cx="3816000" cy="4270734"/>
          </a:xfrm>
        </p:grpSpPr>
        <p:pic>
          <p:nvPicPr>
            <p:cNvPr id="24" name="Picture 23">
              <a:extLst>
                <a:ext uri="{FF2B5EF4-FFF2-40B4-BE49-F238E27FC236}">
                  <a16:creationId xmlns:a16="http://schemas.microsoft.com/office/drawing/2014/main" id="{010229C0-7107-C59B-DE7E-48469AF5D185}"/>
                </a:ext>
              </a:extLst>
            </p:cNvPr>
            <p:cNvPicPr>
              <a:picLocks/>
            </p:cNvPicPr>
            <p:nvPr/>
          </p:nvPicPr>
          <p:blipFill>
            <a:blip r:embed="rId8">
              <a:extLst>
                <a:ext uri="{28A0092B-C50C-407E-A947-70E740481C1C}">
                  <a14:useLocalDpi xmlns:a14="http://schemas.microsoft.com/office/drawing/2010/main" val="0"/>
                </a:ext>
              </a:extLst>
            </a:blip>
            <a:srcRect l="20534" r="12750"/>
            <a:stretch>
              <a:fillRect/>
            </a:stretch>
          </p:blipFill>
          <p:spPr>
            <a:xfrm>
              <a:off x="128210" y="5261357"/>
              <a:ext cx="3816000" cy="4270734"/>
            </a:xfrm>
            <a:prstGeom prst="rect">
              <a:avLst/>
            </a:prstGeom>
          </p:spPr>
        </p:pic>
        <p:sp>
          <p:nvSpPr>
            <p:cNvPr id="25" name="Footer Placeholder 4">
              <a:extLst>
                <a:ext uri="{FF2B5EF4-FFF2-40B4-BE49-F238E27FC236}">
                  <a16:creationId xmlns:a16="http://schemas.microsoft.com/office/drawing/2014/main" id="{EC16FD8A-E01F-90E9-6410-10956B7CD8D6}"/>
                </a:ext>
              </a:extLst>
            </p:cNvPr>
            <p:cNvSpPr txBox="1">
              <a:spLocks/>
            </p:cNvSpPr>
            <p:nvPr/>
          </p:nvSpPr>
          <p:spPr>
            <a:xfrm>
              <a:off x="207897" y="9246893"/>
              <a:ext cx="876843"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mj-lt"/>
                </a:rPr>
                <a:t>Eläkeläiset</a:t>
              </a:r>
              <a:endParaRPr lang="en-US" sz="700" kern="0" cap="none" spc="0">
                <a:solidFill>
                  <a:schemeClr val="bg1"/>
                </a:solidFill>
                <a:effectLst>
                  <a:outerShdw blurRad="635000" dir="5400000" algn="ctr" rotWithShape="0">
                    <a:srgbClr val="000000">
                      <a:alpha val="75000"/>
                    </a:srgbClr>
                  </a:outerShdw>
                </a:effectLst>
                <a:latin typeface="+mj-lt"/>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mj-lt"/>
                </a:rPr>
                <a:t>Photo: </a:t>
              </a:r>
              <a:r>
                <a:rPr lang="en-US" sz="700" kern="0" cap="none" spc="0" err="1">
                  <a:solidFill>
                    <a:schemeClr val="bg1"/>
                  </a:solidFill>
                  <a:effectLst>
                    <a:outerShdw blurRad="635000" dir="5400000" algn="ctr" rotWithShape="0">
                      <a:srgbClr val="000000">
                        <a:alpha val="75000"/>
                      </a:srgbClr>
                    </a:outerShdw>
                  </a:effectLst>
                  <a:latin typeface="+mj-lt"/>
                </a:rPr>
                <a:t>Stupido</a:t>
              </a:r>
              <a:r>
                <a:rPr lang="en-US" sz="700" kern="0" cap="none" spc="0">
                  <a:solidFill>
                    <a:schemeClr val="bg1"/>
                  </a:solidFill>
                  <a:effectLst>
                    <a:outerShdw blurRad="635000" dir="5400000" algn="ctr" rotWithShape="0">
                      <a:srgbClr val="000000">
                        <a:alpha val="75000"/>
                      </a:srgbClr>
                    </a:outerShdw>
                  </a:effectLst>
                  <a:latin typeface="+mj-lt"/>
                </a:rPr>
                <a:t> Records</a:t>
              </a:r>
            </a:p>
          </p:txBody>
        </p:sp>
      </p:grpSp>
      <p:sp>
        <p:nvSpPr>
          <p:cNvPr id="23" name="TextBox 22">
            <a:extLst>
              <a:ext uri="{FF2B5EF4-FFF2-40B4-BE49-F238E27FC236}">
                <a16:creationId xmlns:a16="http://schemas.microsoft.com/office/drawing/2014/main" id="{4880DB98-45FD-630F-36A3-EF6A6E6E6E37}"/>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5" name="Title 1">
            <a:extLst>
              <a:ext uri="{FF2B5EF4-FFF2-40B4-BE49-F238E27FC236}">
                <a16:creationId xmlns:a16="http://schemas.microsoft.com/office/drawing/2014/main" id="{36C2E4CA-17DB-94C1-A218-35D00A128865}"/>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14" name="Rectangle 13">
            <a:extLst>
              <a:ext uri="{FF2B5EF4-FFF2-40B4-BE49-F238E27FC236}">
                <a16:creationId xmlns:a16="http://schemas.microsoft.com/office/drawing/2014/main" id="{1A5AEF33-0EF3-2DE8-0DFD-7F3C66A90EA3}"/>
              </a:ext>
            </a:extLst>
          </p:cNvPr>
          <p:cNvSpPr/>
          <p:nvPr/>
        </p:nvSpPr>
        <p:spPr>
          <a:xfrm>
            <a:off x="1800292"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itle 1">
            <a:extLst>
              <a:ext uri="{FF2B5EF4-FFF2-40B4-BE49-F238E27FC236}">
                <a16:creationId xmlns:a16="http://schemas.microsoft.com/office/drawing/2014/main" id="{0AAE0AB2-6ECA-6ECD-2613-8FB83915D92B}"/>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16" name="Title 1">
            <a:extLst>
              <a:ext uri="{FF2B5EF4-FFF2-40B4-BE49-F238E27FC236}">
                <a16:creationId xmlns:a16="http://schemas.microsoft.com/office/drawing/2014/main" id="{4CC2B7D1-BBA1-9B52-B049-9F83A457473F}"/>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4" name="Title 1">
            <a:extLst>
              <a:ext uri="{FF2B5EF4-FFF2-40B4-BE49-F238E27FC236}">
                <a16:creationId xmlns:a16="http://schemas.microsoft.com/office/drawing/2014/main" id="{72A1E11E-F18D-4A98-D4A1-170C78882254}"/>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35" name="Title 1">
            <a:extLst>
              <a:ext uri="{FF2B5EF4-FFF2-40B4-BE49-F238E27FC236}">
                <a16:creationId xmlns:a16="http://schemas.microsoft.com/office/drawing/2014/main" id="{6120A005-205B-3624-CD76-E49C7FD82F88}"/>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5</a:t>
            </a:r>
          </a:p>
        </p:txBody>
      </p:sp>
      <p:sp>
        <p:nvSpPr>
          <p:cNvPr id="38" name="Title 1">
            <a:extLst>
              <a:ext uri="{FF2B5EF4-FFF2-40B4-BE49-F238E27FC236}">
                <a16:creationId xmlns:a16="http://schemas.microsoft.com/office/drawing/2014/main" id="{63F5ADA9-2E7E-A368-B0AD-9605BC1F37FB}"/>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39" name="Title 1">
            <a:extLst>
              <a:ext uri="{FF2B5EF4-FFF2-40B4-BE49-F238E27FC236}">
                <a16:creationId xmlns:a16="http://schemas.microsoft.com/office/drawing/2014/main" id="{FB99BC65-209C-9770-A764-AA981F7BFCEE}"/>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3" name="Title 1">
            <a:extLst>
              <a:ext uri="{FF2B5EF4-FFF2-40B4-BE49-F238E27FC236}">
                <a16:creationId xmlns:a16="http://schemas.microsoft.com/office/drawing/2014/main" id="{CA75273C-AA6B-997C-169C-0AD100683FA0}"/>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4" name="Title 1">
            <a:extLst>
              <a:ext uri="{FF2B5EF4-FFF2-40B4-BE49-F238E27FC236}">
                <a16:creationId xmlns:a16="http://schemas.microsoft.com/office/drawing/2014/main" id="{4077663A-9408-4F71-B989-698C672BFB1D}"/>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45" name="Title 1">
            <a:extLst>
              <a:ext uri="{FF2B5EF4-FFF2-40B4-BE49-F238E27FC236}">
                <a16:creationId xmlns:a16="http://schemas.microsoft.com/office/drawing/2014/main" id="{7BB2F99A-E71C-F48E-D4BA-3A169BD4333E}"/>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Tree>
    <p:custDataLst>
      <p:tags r:id="rId1"/>
    </p:custDataLst>
    <p:extLst>
      <p:ext uri="{BB962C8B-B14F-4D97-AF65-F5344CB8AC3E}">
        <p14:creationId xmlns:p14="http://schemas.microsoft.com/office/powerpoint/2010/main" val="152930842"/>
      </p:ext>
    </p:extLst>
  </p:cSld>
  <p:clrMapOvr>
    <a:masterClrMapping/>
  </p:clrMapOvr>
  <mc:AlternateContent xmlns:mc="http://schemas.openxmlformats.org/markup-compatibility/2006">
    <mc:Choice xmlns:p14="http://schemas.microsoft.com/office/powerpoint/2010/main" Requires="p14">
      <p:transition spd="slow" p14:dur="175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p:tgtEl>
                                          <p:spTgt spid="37"/>
                                        </p:tgtEl>
                                        <p:attrNameLst>
                                          <p:attrName>ppt_y</p:attrName>
                                        </p:attrNameLst>
                                      </p:cBhvr>
                                      <p:tavLst>
                                        <p:tav tm="0">
                                          <p:val>
                                            <p:strVal val="#ppt_y+#ppt_h*1.125000"/>
                                          </p:val>
                                        </p:tav>
                                        <p:tav tm="100000">
                                          <p:val>
                                            <p:strVal val="#ppt_y"/>
                                          </p:val>
                                        </p:tav>
                                      </p:tavLst>
                                    </p:anim>
                                    <p:animEffect transition="in" filter="wipe(up)">
                                      <p:cBhvr>
                                        <p:cTn id="8" dur="10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750" fill="hold"/>
                                        <p:tgtEl>
                                          <p:spTgt spid="36"/>
                                        </p:tgtEl>
                                        <p:attrNameLst>
                                          <p:attrName>ppt_w</p:attrName>
                                        </p:attrNameLst>
                                      </p:cBhvr>
                                      <p:tavLst>
                                        <p:tav tm="0">
                                          <p:val>
                                            <p:strVal val="#ppt_w*0.70"/>
                                          </p:val>
                                        </p:tav>
                                        <p:tav tm="100000">
                                          <p:val>
                                            <p:strVal val="#ppt_w"/>
                                          </p:val>
                                        </p:tav>
                                      </p:tavLst>
                                    </p:anim>
                                    <p:anim calcmode="lin" valueType="num">
                                      <p:cBhvr>
                                        <p:cTn id="14" dur="750" fill="hold"/>
                                        <p:tgtEl>
                                          <p:spTgt spid="36"/>
                                        </p:tgtEl>
                                        <p:attrNameLst>
                                          <p:attrName>ppt_h</p:attrName>
                                        </p:attrNameLst>
                                      </p:cBhvr>
                                      <p:tavLst>
                                        <p:tav tm="0">
                                          <p:val>
                                            <p:strVal val="#ppt_h"/>
                                          </p:val>
                                        </p:tav>
                                        <p:tav tm="100000">
                                          <p:val>
                                            <p:strVal val="#ppt_h"/>
                                          </p:val>
                                        </p:tav>
                                      </p:tavLst>
                                    </p:anim>
                                    <p:animEffect transition="in" filter="fade">
                                      <p:cBhvr>
                                        <p:cTn id="15" dur="750"/>
                                        <p:tgtEl>
                                          <p:spTgt spid="3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1000"/>
                                        <p:tgtEl>
                                          <p:spTgt spid="42"/>
                                        </p:tgtEl>
                                        <p:attrNameLst>
                                          <p:attrName>ppt_y</p:attrName>
                                        </p:attrNameLst>
                                      </p:cBhvr>
                                      <p:tavLst>
                                        <p:tav tm="0">
                                          <p:val>
                                            <p:strVal val="#ppt_y-#ppt_h*1.125000"/>
                                          </p:val>
                                        </p:tav>
                                        <p:tav tm="100000">
                                          <p:val>
                                            <p:strVal val="#ppt_y"/>
                                          </p:val>
                                        </p:tav>
                                      </p:tavLst>
                                    </p:anim>
                                    <p:animEffect transition="in" filter="wipe(down)">
                                      <p:cBhvr>
                                        <p:cTn id="19" dur="10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1.11111E-6 L 0.69114 -1.11111E-6 " pathEditMode="relative" rAng="0" ptsTypes="AA">
                                      <p:cBhvr>
                                        <p:cTn id="29" dur="2500" fill="hold"/>
                                        <p:tgtEl>
                                          <p:spTgt spid="4"/>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4 -0.03673 L 0.44635 -0.03673 " pathEditMode="relative" rAng="0" ptsTypes="AA">
                                      <p:cBhvr>
                                        <p:cTn id="31" dur="2000" fill="hold"/>
                                        <p:tgtEl>
                                          <p:spTgt spid="20"/>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8E2CD-71A3-4454-BF73-73096B15361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CC71FC6-636D-DD47-67BE-B65FB8BA614D}"/>
              </a:ext>
            </a:extLst>
          </p:cNvPr>
          <p:cNvPicPr>
            <a:picLocks noChangeAspect="1"/>
          </p:cNvPicPr>
          <p:nvPr/>
        </p:nvPicPr>
        <p:blipFill>
          <a:blip r:embed="rId3">
            <a:extLst>
              <a:ext uri="{28A0092B-C50C-407E-A947-70E740481C1C}">
                <a14:useLocalDpi xmlns:a14="http://schemas.microsoft.com/office/drawing/2010/main" val="0"/>
              </a:ext>
            </a:extLst>
          </a:blip>
          <a:srcRect t="7702" b="7702"/>
          <a:stretch/>
        </p:blipFill>
        <p:spPr>
          <a:xfrm>
            <a:off x="0" y="-9527"/>
            <a:ext cx="9144000" cy="5153027"/>
          </a:xfrm>
          <a:prstGeom prst="rect">
            <a:avLst/>
          </a:prstGeom>
        </p:spPr>
      </p:pic>
      <p:sp>
        <p:nvSpPr>
          <p:cNvPr id="8" name="Rectangle 7">
            <a:extLst>
              <a:ext uri="{FF2B5EF4-FFF2-40B4-BE49-F238E27FC236}">
                <a16:creationId xmlns:a16="http://schemas.microsoft.com/office/drawing/2014/main" id="{805B3A6C-396E-ABB2-5439-69EE55C65706}"/>
              </a:ext>
            </a:extLst>
          </p:cNvPr>
          <p:cNvSpPr/>
          <p:nvPr/>
        </p:nvSpPr>
        <p:spPr>
          <a:xfrm>
            <a:off x="-1" y="0"/>
            <a:ext cx="9144001" cy="5153027"/>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70343647-0C30-D14C-583D-01E24A7FD3DA}"/>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Erika Vikman</a:t>
            </a:r>
            <a:br>
              <a:rPr lang="en-US" sz="700" kern="0" cap="none" spc="0">
                <a:solidFill>
                  <a:schemeClr val="bg1"/>
                </a:solidFill>
              </a:rPr>
            </a:br>
            <a:r>
              <a:rPr lang="en-US" sz="700" kern="0" cap="none" spc="0">
                <a:solidFill>
                  <a:schemeClr val="bg1"/>
                </a:solidFill>
              </a:rPr>
              <a:t>Photo: Miikka </a:t>
            </a:r>
            <a:r>
              <a:rPr lang="en-US" sz="700" kern="0" cap="none" spc="0" err="1">
                <a:solidFill>
                  <a:schemeClr val="bg1"/>
                </a:solidFill>
              </a:rPr>
              <a:t>Varila</a:t>
            </a:r>
            <a:endParaRPr lang="en-US" sz="700" kern="0" cap="none" spc="0">
              <a:solidFill>
                <a:schemeClr val="bg1"/>
              </a:solidFill>
            </a:endParaRPr>
          </a:p>
        </p:txBody>
      </p:sp>
      <p:sp>
        <p:nvSpPr>
          <p:cNvPr id="6" name="Title 1">
            <a:extLst>
              <a:ext uri="{FF2B5EF4-FFF2-40B4-BE49-F238E27FC236}">
                <a16:creationId xmlns:a16="http://schemas.microsoft.com/office/drawing/2014/main" id="{6CCE1DCD-3E49-F5AD-9BB4-4EC9D113A9CA}"/>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6/10</a:t>
            </a:r>
          </a:p>
        </p:txBody>
      </p:sp>
      <p:sp>
        <p:nvSpPr>
          <p:cNvPr id="7" name="Title 1">
            <a:extLst>
              <a:ext uri="{FF2B5EF4-FFF2-40B4-BE49-F238E27FC236}">
                <a16:creationId xmlns:a16="http://schemas.microsoft.com/office/drawing/2014/main" id="{A38DA995-EB3A-1893-1785-A033BD3D8F31}"/>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Sandstorm the gates</a:t>
            </a:r>
          </a:p>
        </p:txBody>
      </p:sp>
      <p:pic>
        <p:nvPicPr>
          <p:cNvPr id="17" name="Picture 16">
            <a:extLst>
              <a:ext uri="{FF2B5EF4-FFF2-40B4-BE49-F238E27FC236}">
                <a16:creationId xmlns:a16="http://schemas.microsoft.com/office/drawing/2014/main" id="{B35132F8-43EB-F2BE-3495-D3FA158D3C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335621244"/>
      </p:ext>
    </p:extLst>
  </p:cSld>
  <p:clrMapOvr>
    <a:masterClrMapping/>
  </p:clrMapOvr>
  <mc:AlternateContent xmlns:mc="http://schemas.openxmlformats.org/markup-compatibility/2006">
    <mc:Choice xmlns:p14="http://schemas.microsoft.com/office/powerpoint/2010/main" Requires="p14">
      <p:transition spd="slow" p14:dur="1750">
        <p:push dir="u"/>
      </p:transition>
    </mc:Choice>
    <mc:Fallback>
      <p:transition spd="slow">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9547E-28B9-982D-7375-B3A2D89D2AD8}"/>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6EA99268-3546-94AF-270E-12F0386A9A33}"/>
              </a:ext>
            </a:extLst>
          </p:cNvPr>
          <p:cNvGrpSpPr/>
          <p:nvPr/>
        </p:nvGrpSpPr>
        <p:grpSpPr>
          <a:xfrm>
            <a:off x="4067944" y="626501"/>
            <a:ext cx="5076056" cy="4265479"/>
            <a:chOff x="4067944" y="627018"/>
            <a:chExt cx="5076056" cy="4265479"/>
          </a:xfrm>
        </p:grpSpPr>
        <p:pic>
          <p:nvPicPr>
            <p:cNvPr id="17" name="Picture 16">
              <a:extLst>
                <a:ext uri="{FF2B5EF4-FFF2-40B4-BE49-F238E27FC236}">
                  <a16:creationId xmlns:a16="http://schemas.microsoft.com/office/drawing/2014/main" id="{7A0542EC-9435-DC56-7879-5B9511740F3F}"/>
                </a:ext>
              </a:extLst>
            </p:cNvPr>
            <p:cNvPicPr>
              <a:picLocks noChangeAspect="1"/>
            </p:cNvPicPr>
            <p:nvPr/>
          </p:nvPicPr>
          <p:blipFill>
            <a:blip r:embed="rId4">
              <a:extLst>
                <a:ext uri="{28A0092B-C50C-407E-A947-70E740481C1C}">
                  <a14:useLocalDpi xmlns:a14="http://schemas.microsoft.com/office/drawing/2010/main" val="0"/>
                </a:ext>
              </a:extLst>
            </a:blip>
            <a:srcRect l="10332" r="10332"/>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CEFF69B1-9684-4EAE-63FA-3951EEC57384}"/>
                </a:ext>
              </a:extLst>
            </p:cNvPr>
            <p:cNvSpPr txBox="1">
              <a:spLocks/>
            </p:cNvSpPr>
            <p:nvPr/>
          </p:nvSpPr>
          <p:spPr>
            <a:xfrm>
              <a:off x="4124690" y="4591798"/>
              <a:ext cx="1264770"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Samu Haber from Sunrise Avenue</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t>
              </a:r>
              <a:r>
                <a:rPr lang="en-US" sz="700" kern="0" cap="none" spc="0" err="1">
                  <a:solidFill>
                    <a:schemeClr val="bg1"/>
                  </a:solidFill>
                  <a:effectLst>
                    <a:outerShdw blurRad="635000" dir="5400000" algn="ctr" rotWithShape="0">
                      <a:srgbClr val="000000">
                        <a:alpha val="75000"/>
                      </a:srgbClr>
                    </a:outerShdw>
                  </a:effectLst>
                  <a:latin typeface="Finlandica" charset="0"/>
                </a:rPr>
                <a:t>Comusic</a:t>
              </a:r>
              <a:r>
                <a:rPr lang="en-US" sz="700" kern="0" cap="none" spc="0">
                  <a:solidFill>
                    <a:schemeClr val="bg1"/>
                  </a:solidFill>
                  <a:effectLst>
                    <a:outerShdw blurRad="635000" dir="5400000" algn="ctr" rotWithShape="0">
                      <a:srgbClr val="000000">
                        <a:alpha val="75000"/>
                      </a:srgbClr>
                    </a:outerShdw>
                  </a:effectLst>
                  <a:latin typeface="Finlandica" charset="0"/>
                </a:rPr>
                <a:t> Management</a:t>
              </a:r>
            </a:p>
          </p:txBody>
        </p:sp>
      </p:grpSp>
      <p:sp>
        <p:nvSpPr>
          <p:cNvPr id="31" name="Rectangle 30">
            <a:extLst>
              <a:ext uri="{FF2B5EF4-FFF2-40B4-BE49-F238E27FC236}">
                <a16:creationId xmlns:a16="http://schemas.microsoft.com/office/drawing/2014/main" id="{A5C18899-BC44-978D-3873-8EE160CC97F6}"/>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4CA66F92-0313-6625-0CC5-7C27F7FD6721}"/>
              </a:ext>
            </a:extLst>
          </p:cNvPr>
          <p:cNvGrpSpPr/>
          <p:nvPr/>
        </p:nvGrpSpPr>
        <p:grpSpPr>
          <a:xfrm>
            <a:off x="620515" y="1311311"/>
            <a:ext cx="2856864" cy="1231106"/>
            <a:chOff x="594524" y="2381064"/>
            <a:chExt cx="2856864" cy="1231106"/>
          </a:xfrm>
        </p:grpSpPr>
        <p:sp>
          <p:nvSpPr>
            <p:cNvPr id="38" name="Title 1">
              <a:extLst>
                <a:ext uri="{FF2B5EF4-FFF2-40B4-BE49-F238E27FC236}">
                  <a16:creationId xmlns:a16="http://schemas.microsoft.com/office/drawing/2014/main" id="{D70C77A9-D623-6A58-F049-AD7A7C2BDFB4}"/>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4BB3CC8D-60E4-5079-093A-96880DFDFADA}"/>
                </a:ext>
              </a:extLst>
            </p:cNvPr>
            <p:cNvSpPr txBox="1">
              <a:spLocks/>
            </p:cNvSpPr>
            <p:nvPr/>
          </p:nvSpPr>
          <p:spPr>
            <a:xfrm>
              <a:off x="594524" y="2381064"/>
              <a:ext cx="2856864" cy="123110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The global breakthrough of Finnish pop music was led by </a:t>
              </a:r>
              <a:r>
                <a:rPr lang="en-US" sz="2000" err="1">
                  <a:solidFill>
                    <a:schemeClr val="tx1"/>
                  </a:solidFill>
                  <a:ea typeface="+mj-lt"/>
                  <a:cs typeface="+mj-lt"/>
                </a:rPr>
                <a:t>Darude</a:t>
              </a:r>
              <a:r>
                <a:rPr lang="en-US" sz="2000">
                  <a:solidFill>
                    <a:schemeClr val="tx1"/>
                  </a:solidFill>
                  <a:ea typeface="+mj-lt"/>
                  <a:cs typeface="+mj-lt"/>
                </a:rPr>
                <a:t>, HIM, and The Rasmus.</a:t>
              </a:r>
            </a:p>
          </p:txBody>
        </p:sp>
      </p:grpSp>
      <p:sp>
        <p:nvSpPr>
          <p:cNvPr id="19" name="Title 1">
            <a:extLst>
              <a:ext uri="{FF2B5EF4-FFF2-40B4-BE49-F238E27FC236}">
                <a16:creationId xmlns:a16="http://schemas.microsoft.com/office/drawing/2014/main" id="{EE91074A-2E56-8468-265C-E4D4B4134B29}"/>
              </a:ext>
            </a:extLst>
          </p:cNvPr>
          <p:cNvSpPr txBox="1">
            <a:spLocks/>
          </p:cNvSpPr>
          <p:nvPr/>
        </p:nvSpPr>
        <p:spPr>
          <a:xfrm>
            <a:off x="1159551" y="3160315"/>
            <a:ext cx="1799216"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Now performers like ALMA and Sunrise Avenue are continuing the world conquest.</a:t>
            </a:r>
          </a:p>
        </p:txBody>
      </p:sp>
      <p:grpSp>
        <p:nvGrpSpPr>
          <p:cNvPr id="3" name="Group 2">
            <a:extLst>
              <a:ext uri="{FF2B5EF4-FFF2-40B4-BE49-F238E27FC236}">
                <a16:creationId xmlns:a16="http://schemas.microsoft.com/office/drawing/2014/main" id="{76A12A6C-7069-784B-0D78-B1408BF2CABC}"/>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A4C8F037-2797-EB6C-A6C3-DA0B26A444A6}"/>
                </a:ext>
              </a:extLst>
            </p:cNvPr>
            <p:cNvPicPr>
              <a:picLocks/>
            </p:cNvPicPr>
            <p:nvPr/>
          </p:nvPicPr>
          <p:blipFill>
            <a:blip r:embed="rId5">
              <a:extLst>
                <a:ext uri="{28A0092B-C50C-407E-A947-70E740481C1C}">
                  <a14:useLocalDpi xmlns:a14="http://schemas.microsoft.com/office/drawing/2010/main" val="0"/>
                </a:ext>
              </a:extLst>
            </a:blip>
            <a:srcRect l="17199" r="23211"/>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AFE43B4F-DD97-C650-90F8-F17E6F318043}"/>
                </a:ext>
              </a:extLst>
            </p:cNvPr>
            <p:cNvSpPr txBox="1">
              <a:spLocks/>
            </p:cNvSpPr>
            <p:nvPr/>
          </p:nvSpPr>
          <p:spPr>
            <a:xfrm>
              <a:off x="243010" y="9226726"/>
              <a:ext cx="942566"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Blind Channel</a:t>
              </a:r>
            </a:p>
            <a:p>
              <a:r>
                <a:rPr lang="en-US" sz="700" kern="0" cap="none" spc="0">
                  <a:solidFill>
                    <a:schemeClr val="bg1"/>
                  </a:solidFill>
                  <a:effectLst>
                    <a:outerShdw blurRad="635000" dir="5400000" algn="ctr" rotWithShape="0">
                      <a:srgbClr val="000000">
                        <a:alpha val="75000"/>
                      </a:srgbClr>
                    </a:outerShdw>
                  </a:effectLst>
                  <a:latin typeface="Finlandica" charset="0"/>
                </a:rPr>
                <a:t>Photo: Miikka </a:t>
              </a:r>
              <a:r>
                <a:rPr lang="en-US" sz="700" kern="0" cap="none" spc="0" err="1">
                  <a:solidFill>
                    <a:schemeClr val="bg1"/>
                  </a:solidFill>
                  <a:effectLst>
                    <a:outerShdw blurRad="635000" dir="5400000" algn="ctr" rotWithShape="0">
                      <a:srgbClr val="000000">
                        <a:alpha val="75000"/>
                      </a:srgbClr>
                    </a:outerShdw>
                  </a:effectLst>
                  <a:latin typeface="Finlandica" charset="0"/>
                </a:rPr>
                <a:t>Varila</a:t>
              </a:r>
              <a:r>
                <a:rPr lang="en-US" sz="700" kern="0" cap="none" spc="0">
                  <a:solidFill>
                    <a:schemeClr val="bg1"/>
                  </a:solidFill>
                  <a:effectLst>
                    <a:outerShdw blurRad="635000" dir="5400000" algn="ctr" rotWithShape="0">
                      <a:srgbClr val="000000">
                        <a:alpha val="75000"/>
                      </a:srgbClr>
                    </a:outerShdw>
                  </a:effectLst>
                  <a:latin typeface="Finlandica" charset="0"/>
                </a:rPr>
                <a:t> / </a:t>
              </a:r>
              <a:r>
                <a:rPr lang="en-US" sz="700" kern="0" cap="none" spc="0" err="1">
                  <a:solidFill>
                    <a:schemeClr val="bg1"/>
                  </a:solidFill>
                  <a:effectLst>
                    <a:outerShdw blurRad="635000" dir="5400000" algn="ctr" rotWithShape="0">
                      <a:srgbClr val="000000">
                        <a:alpha val="75000"/>
                      </a:srgbClr>
                    </a:outerShdw>
                  </a:effectLst>
                  <a:latin typeface="Finlandica" charset="0"/>
                </a:rPr>
                <a:t>Yle</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11" name="Group 10">
            <a:extLst>
              <a:ext uri="{FF2B5EF4-FFF2-40B4-BE49-F238E27FC236}">
                <a16:creationId xmlns:a16="http://schemas.microsoft.com/office/drawing/2014/main" id="{6682DA8F-66DE-2B5F-DD5C-FC906B81C210}"/>
              </a:ext>
            </a:extLst>
          </p:cNvPr>
          <p:cNvGrpSpPr/>
          <p:nvPr/>
        </p:nvGrpSpPr>
        <p:grpSpPr>
          <a:xfrm>
            <a:off x="4067944" y="626500"/>
            <a:ext cx="5076056" cy="4265480"/>
            <a:chOff x="4067944" y="627530"/>
            <a:chExt cx="5076056" cy="4265480"/>
          </a:xfrm>
        </p:grpSpPr>
        <p:pic>
          <p:nvPicPr>
            <p:cNvPr id="13" name="Picture 12">
              <a:extLst>
                <a:ext uri="{FF2B5EF4-FFF2-40B4-BE49-F238E27FC236}">
                  <a16:creationId xmlns:a16="http://schemas.microsoft.com/office/drawing/2014/main" id="{8D4BF3CC-3AA2-07AF-DE2A-F84DE36D52CF}"/>
                </a:ext>
              </a:extLst>
            </p:cNvPr>
            <p:cNvPicPr>
              <a:picLocks noChangeAspect="1"/>
            </p:cNvPicPr>
            <p:nvPr/>
          </p:nvPicPr>
          <p:blipFill>
            <a:blip r:embed="rId6">
              <a:extLst>
                <a:ext uri="{28A0092B-C50C-407E-A947-70E740481C1C}">
                  <a14:useLocalDpi xmlns:a14="http://schemas.microsoft.com/office/drawing/2010/main" val="0"/>
                </a:ext>
              </a:extLst>
            </a:blip>
            <a:srcRect l="10332" r="10332"/>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4DA89379-4D8E-D8FF-304B-2D5BC6199CA3}"/>
                </a:ext>
              </a:extLst>
            </p:cNvPr>
            <p:cNvSpPr txBox="1">
              <a:spLocks/>
            </p:cNvSpPr>
            <p:nvPr/>
          </p:nvSpPr>
          <p:spPr>
            <a:xfrm>
              <a:off x="4124690" y="4621056"/>
              <a:ext cx="942566"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The Rasmus</a:t>
              </a:r>
            </a:p>
            <a:p>
              <a:r>
                <a:rPr lang="en-US" sz="700" kern="0" cap="none" spc="0" noProof="0">
                  <a:solidFill>
                    <a:schemeClr val="bg1"/>
                  </a:solidFill>
                  <a:effectLst>
                    <a:outerShdw blurRad="635000" dir="5400000" algn="ctr" rotWithShape="0">
                      <a:srgbClr val="000000">
                        <a:alpha val="75000"/>
                      </a:srgbClr>
                    </a:outerShdw>
                  </a:effectLst>
                  <a:latin typeface="Finlandica" charset="0"/>
                </a:rPr>
                <a:t>Photo: </a:t>
              </a:r>
              <a:r>
                <a:rPr lang="en-US" sz="700" kern="0" cap="none" spc="0">
                  <a:solidFill>
                    <a:schemeClr val="bg1"/>
                  </a:solidFill>
                  <a:effectLst>
                    <a:outerShdw blurRad="635000" dir="5400000" algn="ctr" rotWithShape="0">
                      <a:srgbClr val="000000">
                        <a:alpha val="75000"/>
                      </a:srgbClr>
                    </a:outerShdw>
                  </a:effectLst>
                  <a:latin typeface="Finlandica" charset="0"/>
                </a:rPr>
                <a:t>Miikka </a:t>
              </a:r>
              <a:r>
                <a:rPr lang="en-US" sz="700" kern="0" cap="none" spc="0" err="1">
                  <a:solidFill>
                    <a:schemeClr val="bg1"/>
                  </a:solidFill>
                  <a:effectLst>
                    <a:outerShdw blurRad="635000" dir="5400000" algn="ctr" rotWithShape="0">
                      <a:srgbClr val="000000">
                        <a:alpha val="75000"/>
                      </a:srgbClr>
                    </a:outerShdw>
                  </a:effectLst>
                  <a:latin typeface="Finlandica" charset="0"/>
                </a:rPr>
                <a:t>Varila</a:t>
              </a:r>
              <a:r>
                <a:rPr lang="en-US" sz="700" kern="0" cap="none" spc="0">
                  <a:solidFill>
                    <a:schemeClr val="bg1"/>
                  </a:solidFill>
                  <a:effectLst>
                    <a:outerShdw blurRad="635000" dir="5400000" algn="ctr" rotWithShape="0">
                      <a:srgbClr val="000000">
                        <a:alpha val="75000"/>
                      </a:srgbClr>
                    </a:outerShdw>
                  </a:effectLst>
                  <a:latin typeface="Finlandica" charset="0"/>
                </a:rPr>
                <a:t> / </a:t>
              </a:r>
              <a:r>
                <a:rPr lang="en-US" sz="700" kern="0" cap="none" spc="0" err="1">
                  <a:solidFill>
                    <a:schemeClr val="bg1"/>
                  </a:solidFill>
                  <a:effectLst>
                    <a:outerShdw blurRad="635000" dir="5400000" algn="ctr" rotWithShape="0">
                      <a:srgbClr val="000000">
                        <a:alpha val="75000"/>
                      </a:srgbClr>
                    </a:outerShdw>
                  </a:effectLst>
                  <a:latin typeface="Finlandica" charset="0"/>
                </a:rPr>
                <a:t>Yle</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733B1830-B6BA-D9C7-43AB-A142BA90FE9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213CD0DD-740B-5C26-0F5F-30A2E9CC3049}"/>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Sandstorm the gates</a:t>
            </a:r>
          </a:p>
        </p:txBody>
      </p:sp>
      <p:sp>
        <p:nvSpPr>
          <p:cNvPr id="2" name="Title 1">
            <a:extLst>
              <a:ext uri="{FF2B5EF4-FFF2-40B4-BE49-F238E27FC236}">
                <a16:creationId xmlns:a16="http://schemas.microsoft.com/office/drawing/2014/main" id="{FFF75167-0DF7-83F1-1699-22C387331B4E}"/>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PIECES OF FINNISH MUSIC</a:t>
            </a:r>
          </a:p>
        </p:txBody>
      </p:sp>
      <p:sp>
        <p:nvSpPr>
          <p:cNvPr id="21" name="Rectangle 20">
            <a:extLst>
              <a:ext uri="{FF2B5EF4-FFF2-40B4-BE49-F238E27FC236}">
                <a16:creationId xmlns:a16="http://schemas.microsoft.com/office/drawing/2014/main" id="{1119CB54-7496-4B49-7D08-98D1A4BADDD8}"/>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30A144C-AF65-97D5-F0C0-AD0B4CA2CE09}"/>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grpSp>
        <p:nvGrpSpPr>
          <p:cNvPr id="29" name="Group 28">
            <a:extLst>
              <a:ext uri="{FF2B5EF4-FFF2-40B4-BE49-F238E27FC236}">
                <a16:creationId xmlns:a16="http://schemas.microsoft.com/office/drawing/2014/main" id="{D2437097-227F-AD06-1F7E-456A227B0A0F}"/>
              </a:ext>
            </a:extLst>
          </p:cNvPr>
          <p:cNvGrpSpPr/>
          <p:nvPr/>
        </p:nvGrpSpPr>
        <p:grpSpPr>
          <a:xfrm>
            <a:off x="-3905038" y="812730"/>
            <a:ext cx="3816000" cy="4270734"/>
            <a:chOff x="128210" y="5261357"/>
            <a:chExt cx="3816000" cy="4270734"/>
          </a:xfrm>
        </p:grpSpPr>
        <p:pic>
          <p:nvPicPr>
            <p:cNvPr id="30" name="Picture 29">
              <a:extLst>
                <a:ext uri="{FF2B5EF4-FFF2-40B4-BE49-F238E27FC236}">
                  <a16:creationId xmlns:a16="http://schemas.microsoft.com/office/drawing/2014/main" id="{2B06F14A-0CAF-613C-73F6-CC6C0DC8CD3D}"/>
                </a:ext>
              </a:extLst>
            </p:cNvPr>
            <p:cNvPicPr>
              <a:picLocks/>
            </p:cNvPicPr>
            <p:nvPr/>
          </p:nvPicPr>
          <p:blipFill>
            <a:blip r:embed="rId7">
              <a:extLst>
                <a:ext uri="{28A0092B-C50C-407E-A947-70E740481C1C}">
                  <a14:useLocalDpi xmlns:a14="http://schemas.microsoft.com/office/drawing/2010/main" val="0"/>
                </a:ext>
              </a:extLst>
            </a:blip>
            <a:srcRect l="6807" r="6807"/>
            <a:stretch/>
          </p:blipFill>
          <p:spPr>
            <a:xfrm>
              <a:off x="128210" y="5261357"/>
              <a:ext cx="3816000" cy="4270734"/>
            </a:xfrm>
            <a:prstGeom prst="rect">
              <a:avLst/>
            </a:prstGeom>
          </p:spPr>
        </p:pic>
        <p:sp>
          <p:nvSpPr>
            <p:cNvPr id="32" name="Footer Placeholder 4">
              <a:extLst>
                <a:ext uri="{FF2B5EF4-FFF2-40B4-BE49-F238E27FC236}">
                  <a16:creationId xmlns:a16="http://schemas.microsoft.com/office/drawing/2014/main" id="{5AD229A4-9834-7E27-17D6-AA32BA14FE83}"/>
                </a:ext>
              </a:extLst>
            </p:cNvPr>
            <p:cNvSpPr txBox="1">
              <a:spLocks/>
            </p:cNvSpPr>
            <p:nvPr/>
          </p:nvSpPr>
          <p:spPr>
            <a:xfrm>
              <a:off x="207897" y="9246893"/>
              <a:ext cx="726161"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mj-lt"/>
                </a:rPr>
                <a:t>Alma</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mj-lt"/>
                </a:rPr>
                <a:t>Photo: Viivi </a:t>
              </a:r>
              <a:r>
                <a:rPr lang="en-US" sz="700" kern="0" cap="none" spc="0" err="1">
                  <a:solidFill>
                    <a:schemeClr val="bg1"/>
                  </a:solidFill>
                  <a:effectLst>
                    <a:outerShdw blurRad="635000" dir="5400000" algn="ctr" rotWithShape="0">
                      <a:srgbClr val="000000">
                        <a:alpha val="75000"/>
                      </a:srgbClr>
                    </a:outerShdw>
                  </a:effectLst>
                  <a:latin typeface="+mj-lt"/>
                </a:rPr>
                <a:t>Huuska</a:t>
              </a:r>
              <a:endParaRPr lang="en-US" sz="700" kern="0" cap="none" spc="0">
                <a:solidFill>
                  <a:schemeClr val="bg1"/>
                </a:solidFill>
                <a:effectLst>
                  <a:outerShdw blurRad="635000" dir="5400000" algn="ctr" rotWithShape="0">
                    <a:srgbClr val="000000">
                      <a:alpha val="75000"/>
                    </a:srgbClr>
                  </a:outerShdw>
                </a:effectLst>
                <a:latin typeface="+mj-lt"/>
              </a:endParaRPr>
            </a:p>
          </p:txBody>
        </p:sp>
      </p:grpSp>
      <p:sp>
        <p:nvSpPr>
          <p:cNvPr id="12" name="Title 1">
            <a:extLst>
              <a:ext uri="{FF2B5EF4-FFF2-40B4-BE49-F238E27FC236}">
                <a16:creationId xmlns:a16="http://schemas.microsoft.com/office/drawing/2014/main" id="{FE8C496A-871F-C577-40E4-31DC1ACEBFE2}"/>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33" name="Rectangle 32">
            <a:extLst>
              <a:ext uri="{FF2B5EF4-FFF2-40B4-BE49-F238E27FC236}">
                <a16:creationId xmlns:a16="http://schemas.microsoft.com/office/drawing/2014/main" id="{E0FECFE0-DED2-91FB-A11C-2BE83D05CBF3}"/>
              </a:ext>
            </a:extLst>
          </p:cNvPr>
          <p:cNvSpPr/>
          <p:nvPr/>
        </p:nvSpPr>
        <p:spPr>
          <a:xfrm>
            <a:off x="2087723"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Title 1">
            <a:extLst>
              <a:ext uri="{FF2B5EF4-FFF2-40B4-BE49-F238E27FC236}">
                <a16:creationId xmlns:a16="http://schemas.microsoft.com/office/drawing/2014/main" id="{AEBBDEBD-07CE-42DE-8749-72470418B815}"/>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35" name="Title 1">
            <a:extLst>
              <a:ext uri="{FF2B5EF4-FFF2-40B4-BE49-F238E27FC236}">
                <a16:creationId xmlns:a16="http://schemas.microsoft.com/office/drawing/2014/main" id="{4003A5B8-C0B0-A00C-F4F6-750583DBF0F5}"/>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6" name="Title 1">
            <a:extLst>
              <a:ext uri="{FF2B5EF4-FFF2-40B4-BE49-F238E27FC236}">
                <a16:creationId xmlns:a16="http://schemas.microsoft.com/office/drawing/2014/main" id="{92425F5C-A839-D670-02DF-571D88D54303}"/>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37" name="Title 1">
            <a:extLst>
              <a:ext uri="{FF2B5EF4-FFF2-40B4-BE49-F238E27FC236}">
                <a16:creationId xmlns:a16="http://schemas.microsoft.com/office/drawing/2014/main" id="{E7658E4E-98BE-1380-14FE-C93CC7870014}"/>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0" name="Title 1">
            <a:extLst>
              <a:ext uri="{FF2B5EF4-FFF2-40B4-BE49-F238E27FC236}">
                <a16:creationId xmlns:a16="http://schemas.microsoft.com/office/drawing/2014/main" id="{02F3B2D7-45BC-AA7E-040C-B8B806FF7380}"/>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6</a:t>
            </a:r>
          </a:p>
        </p:txBody>
      </p:sp>
      <p:sp>
        <p:nvSpPr>
          <p:cNvPr id="41" name="Title 1">
            <a:extLst>
              <a:ext uri="{FF2B5EF4-FFF2-40B4-BE49-F238E27FC236}">
                <a16:creationId xmlns:a16="http://schemas.microsoft.com/office/drawing/2014/main" id="{EFA4C2C3-861B-B7B1-053D-C3582A27702A}"/>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2" name="Title 1">
            <a:extLst>
              <a:ext uri="{FF2B5EF4-FFF2-40B4-BE49-F238E27FC236}">
                <a16:creationId xmlns:a16="http://schemas.microsoft.com/office/drawing/2014/main" id="{2C0C3370-7BFA-C6EB-182E-D29FBBECD9BB}"/>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3" name="Title 1">
            <a:extLst>
              <a:ext uri="{FF2B5EF4-FFF2-40B4-BE49-F238E27FC236}">
                <a16:creationId xmlns:a16="http://schemas.microsoft.com/office/drawing/2014/main" id="{F4714A76-BB3E-F7B5-CA19-34D449950B79}"/>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44" name="Title 1">
            <a:extLst>
              <a:ext uri="{FF2B5EF4-FFF2-40B4-BE49-F238E27FC236}">
                <a16:creationId xmlns:a16="http://schemas.microsoft.com/office/drawing/2014/main" id="{0FA6CC7E-5508-FD00-F592-15ED57BA88E2}"/>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Tree>
    <p:custDataLst>
      <p:tags r:id="rId1"/>
    </p:custDataLst>
    <p:extLst>
      <p:ext uri="{BB962C8B-B14F-4D97-AF65-F5344CB8AC3E}">
        <p14:creationId xmlns:p14="http://schemas.microsoft.com/office/powerpoint/2010/main" val="3291146574"/>
      </p:ext>
    </p:extLst>
  </p:cSld>
  <p:clrMapOvr>
    <a:masterClrMapping/>
  </p:clrMapOvr>
  <mc:AlternateContent xmlns:mc="http://schemas.openxmlformats.org/markup-compatibility/2006">
    <mc:Choice xmlns:p14="http://schemas.microsoft.com/office/powerpoint/2010/main" Requires="p14">
      <p:transition spd="slow" p14:dur="175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0504 -0.03673 L 0.44635 -0.03673 " pathEditMode="relative" rAng="0" ptsTypes="AA">
                                      <p:cBhvr>
                                        <p:cTn id="29" dur="2000" fill="hold"/>
                                        <p:tgtEl>
                                          <p:spTgt spid="29"/>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1C2ED-7CFF-5DD9-2901-7AEC0CCE7AC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3CD36F4-467F-B3D0-8874-7C343781E2F9}"/>
              </a:ext>
            </a:extLst>
          </p:cNvPr>
          <p:cNvPicPr>
            <a:picLocks noChangeAspect="1"/>
          </p:cNvPicPr>
          <p:nvPr/>
        </p:nvPicPr>
        <p:blipFill>
          <a:blip r:embed="rId3">
            <a:extLst>
              <a:ext uri="{28A0092B-C50C-407E-A947-70E740481C1C}">
                <a14:useLocalDpi xmlns:a14="http://schemas.microsoft.com/office/drawing/2010/main" val="0"/>
              </a:ext>
            </a:extLst>
          </a:blip>
          <a:srcRect t="6146" b="6146"/>
          <a:stretch/>
        </p:blipFill>
        <p:spPr>
          <a:xfrm>
            <a:off x="0" y="0"/>
            <a:ext cx="9144000" cy="5143500"/>
          </a:xfrm>
          <a:prstGeom prst="rect">
            <a:avLst/>
          </a:prstGeom>
        </p:spPr>
      </p:pic>
      <p:sp>
        <p:nvSpPr>
          <p:cNvPr id="8" name="Rectangle 7">
            <a:extLst>
              <a:ext uri="{FF2B5EF4-FFF2-40B4-BE49-F238E27FC236}">
                <a16:creationId xmlns:a16="http://schemas.microsoft.com/office/drawing/2014/main" id="{4CFBC44A-E8AF-DCF8-E101-63587F0FE528}"/>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5249418-16B5-6119-0692-4A328C6B4B7F}"/>
              </a:ext>
            </a:extLst>
          </p:cNvPr>
          <p:cNvSpPr txBox="1">
            <a:spLocks/>
          </p:cNvSpPr>
          <p:nvPr/>
        </p:nvSpPr>
        <p:spPr>
          <a:xfrm>
            <a:off x="1511300" y="4793685"/>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Pori Jazz </a:t>
            </a:r>
          </a:p>
          <a:p>
            <a:pPr algn="ctr"/>
            <a:r>
              <a:rPr lang="en-US" sz="700" kern="0" cap="none" spc="0">
                <a:solidFill>
                  <a:schemeClr val="bg1"/>
                </a:solidFill>
              </a:rPr>
              <a:t>Photo: Julius </a:t>
            </a:r>
            <a:r>
              <a:rPr lang="en-US" sz="700" kern="0" cap="none" spc="0" err="1">
                <a:solidFill>
                  <a:schemeClr val="bg1"/>
                </a:solidFill>
              </a:rPr>
              <a:t>Töyrylä</a:t>
            </a:r>
            <a:r>
              <a:rPr lang="en-US" sz="700" kern="0" cap="none" spc="0">
                <a:solidFill>
                  <a:schemeClr val="bg1"/>
                </a:solidFill>
              </a:rPr>
              <a:t> / Music Finland </a:t>
            </a:r>
          </a:p>
        </p:txBody>
      </p:sp>
      <p:sp>
        <p:nvSpPr>
          <p:cNvPr id="6" name="Title 1">
            <a:extLst>
              <a:ext uri="{FF2B5EF4-FFF2-40B4-BE49-F238E27FC236}">
                <a16:creationId xmlns:a16="http://schemas.microsoft.com/office/drawing/2014/main" id="{3BFFDB78-E885-C1A9-6426-BE964CA34E7B}"/>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7/10</a:t>
            </a:r>
          </a:p>
        </p:txBody>
      </p:sp>
      <p:sp>
        <p:nvSpPr>
          <p:cNvPr id="7" name="Title 1">
            <a:extLst>
              <a:ext uri="{FF2B5EF4-FFF2-40B4-BE49-F238E27FC236}">
                <a16:creationId xmlns:a16="http://schemas.microsoft.com/office/drawing/2014/main" id="{5145CA55-35B1-1A02-6475-1F56109B060A}"/>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It’s summer, it’s party</a:t>
            </a:r>
          </a:p>
        </p:txBody>
      </p:sp>
      <p:pic>
        <p:nvPicPr>
          <p:cNvPr id="17" name="Picture 16">
            <a:extLst>
              <a:ext uri="{FF2B5EF4-FFF2-40B4-BE49-F238E27FC236}">
                <a16:creationId xmlns:a16="http://schemas.microsoft.com/office/drawing/2014/main" id="{6D35D40C-8274-1072-7170-D66E0C3241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570981683"/>
      </p:ext>
    </p:extLst>
  </p:cSld>
  <p:clrMapOvr>
    <a:masterClrMapping/>
  </p:clrMapOvr>
  <mc:AlternateContent xmlns:mc="http://schemas.openxmlformats.org/markup-compatibility/2006">
    <mc:Choice xmlns:p14="http://schemas.microsoft.com/office/powerpoint/2010/main" Requires="p14">
      <p:transition spd="slow" p14:dur="1750">
        <p:push dir="u"/>
      </p:transition>
    </mc:Choice>
    <mc:Fallback>
      <p:transition spd="slow">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12491-F755-8503-3CF4-A78B6F4BF703}"/>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7E714B89-E037-F796-3273-0C180E817808}"/>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9A551D2-C414-9790-6082-7AF4EA6ECFF0}"/>
              </a:ext>
            </a:extLst>
          </p:cNvPr>
          <p:cNvGrpSpPr/>
          <p:nvPr/>
        </p:nvGrpSpPr>
        <p:grpSpPr>
          <a:xfrm>
            <a:off x="656827" y="1648420"/>
            <a:ext cx="2764314" cy="923330"/>
            <a:chOff x="630836" y="2073288"/>
            <a:chExt cx="2764314" cy="923330"/>
          </a:xfrm>
        </p:grpSpPr>
        <p:sp>
          <p:nvSpPr>
            <p:cNvPr id="38" name="Title 1">
              <a:extLst>
                <a:ext uri="{FF2B5EF4-FFF2-40B4-BE49-F238E27FC236}">
                  <a16:creationId xmlns:a16="http://schemas.microsoft.com/office/drawing/2014/main" id="{7FD6ED76-4544-BC88-EA81-1F8E73152E57}"/>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6239683C-CF78-867E-8DB5-AE51D34E0A4E}"/>
                </a:ext>
              </a:extLst>
            </p:cNvPr>
            <p:cNvSpPr txBox="1">
              <a:spLocks/>
            </p:cNvSpPr>
            <p:nvPr/>
          </p:nvSpPr>
          <p:spPr>
            <a:xfrm>
              <a:off x="630836" y="2073288"/>
              <a:ext cx="2764314"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From intimate art events to major Midsummer gatherings</a:t>
              </a:r>
            </a:p>
          </p:txBody>
        </p:sp>
      </p:grpSp>
      <p:sp>
        <p:nvSpPr>
          <p:cNvPr id="19" name="Title 1">
            <a:extLst>
              <a:ext uri="{FF2B5EF4-FFF2-40B4-BE49-F238E27FC236}">
                <a16:creationId xmlns:a16="http://schemas.microsoft.com/office/drawing/2014/main" id="{A8DAD62B-9129-8297-DC77-22D81D5C15E0}"/>
              </a:ext>
            </a:extLst>
          </p:cNvPr>
          <p:cNvSpPr txBox="1">
            <a:spLocks/>
          </p:cNvSpPr>
          <p:nvPr/>
        </p:nvSpPr>
        <p:spPr>
          <a:xfrm>
            <a:off x="1331386" y="3160315"/>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Festivals are a key part of Finnish summer culture.</a:t>
            </a:r>
          </a:p>
        </p:txBody>
      </p:sp>
      <p:grpSp>
        <p:nvGrpSpPr>
          <p:cNvPr id="3" name="Group 2">
            <a:extLst>
              <a:ext uri="{FF2B5EF4-FFF2-40B4-BE49-F238E27FC236}">
                <a16:creationId xmlns:a16="http://schemas.microsoft.com/office/drawing/2014/main" id="{F2ED7C37-810F-3BCA-4848-B29FEC183CA7}"/>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1B209630-EBAF-CC27-3577-754F70C64265}"/>
                </a:ext>
              </a:extLst>
            </p:cNvPr>
            <p:cNvPicPr>
              <a:picLocks/>
            </p:cNvPicPr>
            <p:nvPr/>
          </p:nvPicPr>
          <p:blipFill>
            <a:blip r:embed="rId4">
              <a:extLst>
                <a:ext uri="{28A0092B-C50C-407E-A947-70E740481C1C}">
                  <a14:useLocalDpi xmlns:a14="http://schemas.microsoft.com/office/drawing/2010/main" val="0"/>
                </a:ext>
              </a:extLst>
            </a:blip>
            <a:srcRect l="20212" r="20212"/>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490C8166-9939-AD38-1EAA-2B924FE22010}"/>
                </a:ext>
              </a:extLst>
            </p:cNvPr>
            <p:cNvSpPr txBox="1">
              <a:spLocks/>
            </p:cNvSpPr>
            <p:nvPr/>
          </p:nvSpPr>
          <p:spPr>
            <a:xfrm>
              <a:off x="243010" y="9215762"/>
              <a:ext cx="740587"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Tikkurila Festival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Jaakko Meyn</a:t>
              </a:r>
            </a:p>
          </p:txBody>
        </p:sp>
      </p:grpSp>
      <p:sp>
        <p:nvSpPr>
          <p:cNvPr id="27" name="TextBox 26">
            <a:extLst>
              <a:ext uri="{FF2B5EF4-FFF2-40B4-BE49-F238E27FC236}">
                <a16:creationId xmlns:a16="http://schemas.microsoft.com/office/drawing/2014/main" id="{32C6AE6C-E664-6FFF-6B93-01E471C20AB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85243486-765E-6E60-AFC5-93CD674459EF}"/>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It’s summer, it’s party</a:t>
            </a:r>
          </a:p>
        </p:txBody>
      </p:sp>
      <p:sp>
        <p:nvSpPr>
          <p:cNvPr id="23" name="TextBox 22">
            <a:extLst>
              <a:ext uri="{FF2B5EF4-FFF2-40B4-BE49-F238E27FC236}">
                <a16:creationId xmlns:a16="http://schemas.microsoft.com/office/drawing/2014/main" id="{09EE6BC3-77F9-2767-F792-01E73EEF9B67}"/>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grpSp>
        <p:nvGrpSpPr>
          <p:cNvPr id="10" name="Group 9">
            <a:extLst>
              <a:ext uri="{FF2B5EF4-FFF2-40B4-BE49-F238E27FC236}">
                <a16:creationId xmlns:a16="http://schemas.microsoft.com/office/drawing/2014/main" id="{357906B8-07AA-27C1-D877-7A55EF955935}"/>
              </a:ext>
            </a:extLst>
          </p:cNvPr>
          <p:cNvGrpSpPr/>
          <p:nvPr/>
        </p:nvGrpSpPr>
        <p:grpSpPr>
          <a:xfrm>
            <a:off x="4067944" y="627015"/>
            <a:ext cx="5076056" cy="4265480"/>
            <a:chOff x="4067944" y="627015"/>
            <a:chExt cx="5076056" cy="4265480"/>
          </a:xfrm>
        </p:grpSpPr>
        <p:pic>
          <p:nvPicPr>
            <p:cNvPr id="13" name="Picture 12">
              <a:extLst>
                <a:ext uri="{FF2B5EF4-FFF2-40B4-BE49-F238E27FC236}">
                  <a16:creationId xmlns:a16="http://schemas.microsoft.com/office/drawing/2014/main" id="{ABC5C3DB-BFA5-417D-BD8C-546CF3636111}"/>
                </a:ext>
              </a:extLst>
            </p:cNvPr>
            <p:cNvPicPr>
              <a:picLocks noChangeAspect="1"/>
            </p:cNvPicPr>
            <p:nvPr/>
          </p:nvPicPr>
          <p:blipFill>
            <a:blip r:embed="rId5">
              <a:extLst>
                <a:ext uri="{28A0092B-C50C-407E-A947-70E740481C1C}">
                  <a14:useLocalDpi xmlns:a14="http://schemas.microsoft.com/office/drawing/2010/main" val="0"/>
                </a:ext>
              </a:extLst>
            </a:blip>
            <a:srcRect l="7480" r="13196"/>
            <a:stretch>
              <a:fillRect/>
            </a:stretch>
          </p:blipFill>
          <p:spPr>
            <a:xfrm>
              <a:off x="4067944" y="627015"/>
              <a:ext cx="5076056" cy="4265480"/>
            </a:xfrm>
            <a:prstGeom prst="rect">
              <a:avLst/>
            </a:prstGeom>
          </p:spPr>
        </p:pic>
        <p:sp>
          <p:nvSpPr>
            <p:cNvPr id="6" name="Rectangle 5">
              <a:extLst>
                <a:ext uri="{FF2B5EF4-FFF2-40B4-BE49-F238E27FC236}">
                  <a16:creationId xmlns:a16="http://schemas.microsoft.com/office/drawing/2014/main" id="{C245CB38-8ADA-5570-7DD9-331D3FAF560A}"/>
                </a:ext>
              </a:extLst>
            </p:cNvPr>
            <p:cNvSpPr/>
            <p:nvPr/>
          </p:nvSpPr>
          <p:spPr>
            <a:xfrm>
              <a:off x="4067944" y="3856383"/>
              <a:ext cx="5076056" cy="1036112"/>
            </a:xfrm>
            <a:prstGeom prst="rect">
              <a:avLst/>
            </a:prstGeom>
            <a:gradFill>
              <a:gsLst>
                <a:gs pos="0">
                  <a:schemeClr val="accent1">
                    <a:alpha val="0"/>
                    <a:lumMod val="0"/>
                  </a:scheme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00522C26-CDDC-66A2-8326-63550157FE1E}"/>
                </a:ext>
              </a:extLst>
            </p:cNvPr>
            <p:cNvSpPr txBox="1">
              <a:spLocks/>
            </p:cNvSpPr>
            <p:nvPr/>
          </p:nvSpPr>
          <p:spPr>
            <a:xfrm>
              <a:off x="4133834" y="4589009"/>
              <a:ext cx="847989"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Ruisrock</a:t>
              </a:r>
              <a:r>
                <a:rPr lang="en-US" sz="700" kern="0" cap="none" spc="0">
                  <a:solidFill>
                    <a:schemeClr val="bg1"/>
                  </a:solidFill>
                  <a:effectLst>
                    <a:outerShdw blurRad="635000" dir="5400000" algn="ctr" rotWithShape="0">
                      <a:srgbClr val="000000">
                        <a:alpha val="75000"/>
                      </a:srgbClr>
                    </a:outerShdw>
                  </a:effectLst>
                  <a:latin typeface="Finlandica" charset="0"/>
                </a:rPr>
                <a:t>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Riikka </a:t>
              </a:r>
              <a:r>
                <a:rPr lang="en-US" sz="700" kern="0" cap="none" spc="0" err="1">
                  <a:solidFill>
                    <a:schemeClr val="bg1"/>
                  </a:solidFill>
                  <a:effectLst>
                    <a:outerShdw blurRad="635000" dir="5400000" algn="ctr" rotWithShape="0">
                      <a:srgbClr val="000000">
                        <a:alpha val="75000"/>
                      </a:srgbClr>
                    </a:outerShdw>
                  </a:effectLst>
                  <a:latin typeface="Finlandica" charset="0"/>
                </a:rPr>
                <a:t>Vaahtera</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2" name="Title 1">
            <a:extLst>
              <a:ext uri="{FF2B5EF4-FFF2-40B4-BE49-F238E27FC236}">
                <a16:creationId xmlns:a16="http://schemas.microsoft.com/office/drawing/2014/main" id="{1154F17C-91A1-CAF6-8826-F18428CB293E}"/>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PIECES OF FINNISH MUSIC</a:t>
            </a:r>
          </a:p>
        </p:txBody>
      </p:sp>
      <p:grpSp>
        <p:nvGrpSpPr>
          <p:cNvPr id="25" name="Group 24">
            <a:extLst>
              <a:ext uri="{FF2B5EF4-FFF2-40B4-BE49-F238E27FC236}">
                <a16:creationId xmlns:a16="http://schemas.microsoft.com/office/drawing/2014/main" id="{085556AA-4E6D-5559-A7B2-FA4377B89C41}"/>
              </a:ext>
            </a:extLst>
          </p:cNvPr>
          <p:cNvGrpSpPr/>
          <p:nvPr/>
        </p:nvGrpSpPr>
        <p:grpSpPr>
          <a:xfrm>
            <a:off x="4067944" y="627015"/>
            <a:ext cx="5076056" cy="4265480"/>
            <a:chOff x="4067944" y="627530"/>
            <a:chExt cx="5076056" cy="4265480"/>
          </a:xfrm>
        </p:grpSpPr>
        <p:pic>
          <p:nvPicPr>
            <p:cNvPr id="26" name="Picture 25">
              <a:extLst>
                <a:ext uri="{FF2B5EF4-FFF2-40B4-BE49-F238E27FC236}">
                  <a16:creationId xmlns:a16="http://schemas.microsoft.com/office/drawing/2014/main" id="{63A33B8B-4582-CB83-8525-77CA545DA636}"/>
                </a:ext>
              </a:extLst>
            </p:cNvPr>
            <p:cNvPicPr>
              <a:picLocks noChangeAspect="1"/>
            </p:cNvPicPr>
            <p:nvPr/>
          </p:nvPicPr>
          <p:blipFill>
            <a:blip r:embed="rId6">
              <a:extLst>
                <a:ext uri="{28A0092B-C50C-407E-A947-70E740481C1C}">
                  <a14:useLocalDpi xmlns:a14="http://schemas.microsoft.com/office/drawing/2010/main" val="0"/>
                </a:ext>
              </a:extLst>
            </a:blip>
            <a:srcRect l="16530" r="16530"/>
            <a:stretch/>
          </p:blipFill>
          <p:spPr>
            <a:xfrm>
              <a:off x="4067944" y="627530"/>
              <a:ext cx="5076056" cy="4265480"/>
            </a:xfrm>
            <a:prstGeom prst="rect">
              <a:avLst/>
            </a:prstGeom>
          </p:spPr>
        </p:pic>
        <p:sp>
          <p:nvSpPr>
            <p:cNvPr id="28" name="Footer Placeholder 4">
              <a:extLst>
                <a:ext uri="{FF2B5EF4-FFF2-40B4-BE49-F238E27FC236}">
                  <a16:creationId xmlns:a16="http://schemas.microsoft.com/office/drawing/2014/main" id="{7F19C89D-04E7-F6FB-BF9B-A88CE50967B3}"/>
                </a:ext>
              </a:extLst>
            </p:cNvPr>
            <p:cNvSpPr txBox="1">
              <a:spLocks/>
            </p:cNvSpPr>
            <p:nvPr/>
          </p:nvSpPr>
          <p:spPr>
            <a:xfrm>
              <a:off x="4124690" y="4610092"/>
              <a:ext cx="1444306"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Tuska 2023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Miika Storm / Business Finland</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grpSp>
        <p:nvGrpSpPr>
          <p:cNvPr id="29" name="Group 28">
            <a:extLst>
              <a:ext uri="{FF2B5EF4-FFF2-40B4-BE49-F238E27FC236}">
                <a16:creationId xmlns:a16="http://schemas.microsoft.com/office/drawing/2014/main" id="{D66FE9AE-2B7E-4413-D74F-2CF76F40486A}"/>
              </a:ext>
            </a:extLst>
          </p:cNvPr>
          <p:cNvGrpSpPr/>
          <p:nvPr/>
        </p:nvGrpSpPr>
        <p:grpSpPr>
          <a:xfrm>
            <a:off x="-3905038" y="812730"/>
            <a:ext cx="3816000" cy="4270734"/>
            <a:chOff x="128210" y="5261357"/>
            <a:chExt cx="3816000" cy="4270734"/>
          </a:xfrm>
        </p:grpSpPr>
        <p:pic>
          <p:nvPicPr>
            <p:cNvPr id="30" name="Picture 29">
              <a:extLst>
                <a:ext uri="{FF2B5EF4-FFF2-40B4-BE49-F238E27FC236}">
                  <a16:creationId xmlns:a16="http://schemas.microsoft.com/office/drawing/2014/main" id="{CB220BF7-FA9B-4393-5C76-69092FFE18F5}"/>
                </a:ext>
              </a:extLst>
            </p:cNvPr>
            <p:cNvPicPr>
              <a:picLocks/>
            </p:cNvPicPr>
            <p:nvPr/>
          </p:nvPicPr>
          <p:blipFill>
            <a:blip r:embed="rId7">
              <a:extLst>
                <a:ext uri="{28A0092B-C50C-407E-A947-70E740481C1C}">
                  <a14:useLocalDpi xmlns:a14="http://schemas.microsoft.com/office/drawing/2010/main" val="0"/>
                </a:ext>
              </a:extLst>
            </a:blip>
            <a:srcRect l="21443" r="19013"/>
            <a:stretch>
              <a:fillRect/>
            </a:stretch>
          </p:blipFill>
          <p:spPr>
            <a:xfrm>
              <a:off x="128210" y="5261357"/>
              <a:ext cx="3816000" cy="4270734"/>
            </a:xfrm>
            <a:prstGeom prst="rect">
              <a:avLst/>
            </a:prstGeom>
          </p:spPr>
        </p:pic>
        <p:sp>
          <p:nvSpPr>
            <p:cNvPr id="32" name="Footer Placeholder 4">
              <a:extLst>
                <a:ext uri="{FF2B5EF4-FFF2-40B4-BE49-F238E27FC236}">
                  <a16:creationId xmlns:a16="http://schemas.microsoft.com/office/drawing/2014/main" id="{AA5E2988-0ABE-9C42-AE71-E31E17F69869}"/>
                </a:ext>
              </a:extLst>
            </p:cNvPr>
            <p:cNvSpPr txBox="1">
              <a:spLocks/>
            </p:cNvSpPr>
            <p:nvPr/>
          </p:nvSpPr>
          <p:spPr>
            <a:xfrm>
              <a:off x="207897" y="9246893"/>
              <a:ext cx="868828"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mj-lt"/>
                </a:rPr>
                <a:t>H2Ö festival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mj-lt"/>
                </a:rPr>
                <a:t>Photo: Sami Heiskanen</a:t>
              </a:r>
            </a:p>
          </p:txBody>
        </p:sp>
      </p:grpSp>
      <p:grpSp>
        <p:nvGrpSpPr>
          <p:cNvPr id="33" name="Group 32">
            <a:extLst>
              <a:ext uri="{FF2B5EF4-FFF2-40B4-BE49-F238E27FC236}">
                <a16:creationId xmlns:a16="http://schemas.microsoft.com/office/drawing/2014/main" id="{024CDA1F-B513-8B13-6E61-682E38EA6CCC}"/>
              </a:ext>
            </a:extLst>
          </p:cNvPr>
          <p:cNvGrpSpPr/>
          <p:nvPr/>
        </p:nvGrpSpPr>
        <p:grpSpPr>
          <a:xfrm>
            <a:off x="4067944" y="627015"/>
            <a:ext cx="5076056" cy="4265480"/>
            <a:chOff x="4067944" y="627530"/>
            <a:chExt cx="5076056" cy="4265480"/>
          </a:xfrm>
        </p:grpSpPr>
        <p:pic>
          <p:nvPicPr>
            <p:cNvPr id="34" name="Picture 33">
              <a:extLst>
                <a:ext uri="{FF2B5EF4-FFF2-40B4-BE49-F238E27FC236}">
                  <a16:creationId xmlns:a16="http://schemas.microsoft.com/office/drawing/2014/main" id="{DD9D6566-96D7-4446-C542-75382F1E6B52}"/>
                </a:ext>
              </a:extLst>
            </p:cNvPr>
            <p:cNvPicPr>
              <a:picLocks noChangeAspect="1"/>
            </p:cNvPicPr>
            <p:nvPr/>
          </p:nvPicPr>
          <p:blipFill>
            <a:blip r:embed="rId8">
              <a:extLst>
                <a:ext uri="{28A0092B-C50C-407E-A947-70E740481C1C}">
                  <a14:useLocalDpi xmlns:a14="http://schemas.microsoft.com/office/drawing/2010/main" val="0"/>
                </a:ext>
              </a:extLst>
            </a:blip>
            <a:srcRect l="10373" r="10373"/>
            <a:stretch/>
          </p:blipFill>
          <p:spPr>
            <a:xfrm>
              <a:off x="4067944" y="627530"/>
              <a:ext cx="5076056" cy="4265480"/>
            </a:xfrm>
            <a:prstGeom prst="rect">
              <a:avLst/>
            </a:prstGeom>
          </p:spPr>
        </p:pic>
        <p:sp>
          <p:nvSpPr>
            <p:cNvPr id="35" name="Footer Placeholder 4">
              <a:extLst>
                <a:ext uri="{FF2B5EF4-FFF2-40B4-BE49-F238E27FC236}">
                  <a16:creationId xmlns:a16="http://schemas.microsoft.com/office/drawing/2014/main" id="{A909FD39-34E3-51B0-95C3-1033E5C4DF3D}"/>
                </a:ext>
              </a:extLst>
            </p:cNvPr>
            <p:cNvSpPr txBox="1">
              <a:spLocks/>
            </p:cNvSpPr>
            <p:nvPr/>
          </p:nvSpPr>
          <p:spPr>
            <a:xfrm>
              <a:off x="4124690" y="4610092"/>
              <a:ext cx="912109"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Elektrolinna</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Kesärauha</a:t>
              </a:r>
              <a:r>
                <a:rPr lang="en-US" sz="700" kern="0" cap="none" spc="0">
                  <a:solidFill>
                    <a:schemeClr val="bg1"/>
                  </a:solidFill>
                  <a:effectLst>
                    <a:outerShdw blurRad="635000" dir="5400000" algn="ctr" rotWithShape="0">
                      <a:srgbClr val="000000">
                        <a:alpha val="75000"/>
                      </a:srgbClr>
                    </a:outerShdw>
                  </a:effectLst>
                  <a:latin typeface="Finlandica" charset="0"/>
                </a:rPr>
                <a:t>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Jussi </a:t>
              </a:r>
              <a:r>
                <a:rPr lang="en-US" sz="700" kern="0" cap="none" spc="0" err="1">
                  <a:solidFill>
                    <a:schemeClr val="bg1"/>
                  </a:solidFill>
                  <a:effectLst>
                    <a:outerShdw blurRad="635000" dir="5400000" algn="ctr" rotWithShape="0">
                      <a:srgbClr val="000000">
                        <a:alpha val="75000"/>
                      </a:srgbClr>
                    </a:outerShdw>
                  </a:effectLst>
                  <a:latin typeface="Finlandica" charset="0"/>
                </a:rPr>
                <a:t>Virkkumaa</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sp>
        <p:nvSpPr>
          <p:cNvPr id="21" name="Title 1">
            <a:extLst>
              <a:ext uri="{FF2B5EF4-FFF2-40B4-BE49-F238E27FC236}">
                <a16:creationId xmlns:a16="http://schemas.microsoft.com/office/drawing/2014/main" id="{51C7EA04-D0B8-4579-395C-C23EA7E7C2FE}"/>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36" name="Rectangle 35">
            <a:extLst>
              <a:ext uri="{FF2B5EF4-FFF2-40B4-BE49-F238E27FC236}">
                <a16:creationId xmlns:a16="http://schemas.microsoft.com/office/drawing/2014/main" id="{127E60B2-B6D0-E28F-B682-C60D4159738B}"/>
              </a:ext>
            </a:extLst>
          </p:cNvPr>
          <p:cNvSpPr/>
          <p:nvPr/>
        </p:nvSpPr>
        <p:spPr>
          <a:xfrm>
            <a:off x="238726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itle 1">
            <a:extLst>
              <a:ext uri="{FF2B5EF4-FFF2-40B4-BE49-F238E27FC236}">
                <a16:creationId xmlns:a16="http://schemas.microsoft.com/office/drawing/2014/main" id="{AACD57C2-3699-1C77-FB82-C833655B03D1}"/>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40" name="Title 1">
            <a:extLst>
              <a:ext uri="{FF2B5EF4-FFF2-40B4-BE49-F238E27FC236}">
                <a16:creationId xmlns:a16="http://schemas.microsoft.com/office/drawing/2014/main" id="{D3A8AB5D-F373-3E75-C0A0-FDB4B27FAA4C}"/>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41" name="Title 1">
            <a:extLst>
              <a:ext uri="{FF2B5EF4-FFF2-40B4-BE49-F238E27FC236}">
                <a16:creationId xmlns:a16="http://schemas.microsoft.com/office/drawing/2014/main" id="{A8B6A3D1-A120-11EF-FA1F-57233A035C16}"/>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42" name="Title 1">
            <a:extLst>
              <a:ext uri="{FF2B5EF4-FFF2-40B4-BE49-F238E27FC236}">
                <a16:creationId xmlns:a16="http://schemas.microsoft.com/office/drawing/2014/main" id="{A77F0525-798F-F776-F00D-C3C1186927C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3" name="Title 1">
            <a:extLst>
              <a:ext uri="{FF2B5EF4-FFF2-40B4-BE49-F238E27FC236}">
                <a16:creationId xmlns:a16="http://schemas.microsoft.com/office/drawing/2014/main" id="{B163CEA7-4DA5-41CA-2126-29F57EF1F39C}"/>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44" name="Title 1">
            <a:extLst>
              <a:ext uri="{FF2B5EF4-FFF2-40B4-BE49-F238E27FC236}">
                <a16:creationId xmlns:a16="http://schemas.microsoft.com/office/drawing/2014/main" id="{6A775804-F156-936E-5166-D2DAB899376B}"/>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7</a:t>
            </a:r>
          </a:p>
        </p:txBody>
      </p:sp>
      <p:sp>
        <p:nvSpPr>
          <p:cNvPr id="45" name="Title 1">
            <a:extLst>
              <a:ext uri="{FF2B5EF4-FFF2-40B4-BE49-F238E27FC236}">
                <a16:creationId xmlns:a16="http://schemas.microsoft.com/office/drawing/2014/main" id="{73142A0F-5437-79AB-9FFF-599621CF359A}"/>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6" name="Title 1">
            <a:extLst>
              <a:ext uri="{FF2B5EF4-FFF2-40B4-BE49-F238E27FC236}">
                <a16:creationId xmlns:a16="http://schemas.microsoft.com/office/drawing/2014/main" id="{EA575389-1FE8-075A-BC6C-0624A012BDF3}"/>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47" name="Title 1">
            <a:extLst>
              <a:ext uri="{FF2B5EF4-FFF2-40B4-BE49-F238E27FC236}">
                <a16:creationId xmlns:a16="http://schemas.microsoft.com/office/drawing/2014/main" id="{284EDCD5-D100-382E-1431-98A4D81CBEC1}"/>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Tree>
    <p:custDataLst>
      <p:tags r:id="rId1"/>
    </p:custDataLst>
    <p:extLst>
      <p:ext uri="{BB962C8B-B14F-4D97-AF65-F5344CB8AC3E}">
        <p14:creationId xmlns:p14="http://schemas.microsoft.com/office/powerpoint/2010/main" val="3489334767"/>
      </p:ext>
    </p:extLst>
  </p:cSld>
  <p:clrMapOvr>
    <a:masterClrMapping/>
  </p:clrMapOvr>
  <mc:AlternateContent xmlns:mc="http://schemas.openxmlformats.org/markup-compatibility/2006">
    <mc:Choice xmlns:p14="http://schemas.microsoft.com/office/powerpoint/2010/main" Requires="p14">
      <p:transition spd="slow" p14:dur="175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4.16667E-6 2.46914E-7 L 0.69114 2.46914E-7 " pathEditMode="relative" rAng="0" ptsTypes="AA">
                                      <p:cBhvr>
                                        <p:cTn id="23" dur="2500" fill="hold"/>
                                        <p:tgtEl>
                                          <p:spTgt spid="33"/>
                                        </p:tgtEl>
                                        <p:attrNameLst>
                                          <p:attrName>ppt_x</p:attrName>
                                          <p:attrName>ppt_y</p:attrName>
                                        </p:attrNameLst>
                                      </p:cBhvr>
                                      <p:rCtr x="34549" y="0"/>
                                    </p:animMotion>
                                  </p:childTnLst>
                                </p:cTn>
                              </p:par>
                              <p:par>
                                <p:cTn id="24" presetID="0" presetClass="path" presetSubtype="0" repeatCount="0" accel="50000" decel="50000" fill="hold" nodeType="withEffect">
                                  <p:stCondLst>
                                    <p:cond delay="0"/>
                                  </p:stCondLst>
                                  <p:childTnLst>
                                    <p:animMotion origin="layout" path="M 1.38889E-6 -1.35802E-6 L 0.00069 -0.91327 " pathEditMode="relative" rAng="0" ptsTypes="AA">
                                      <p:cBhvr>
                                        <p:cTn id="25" dur="2000" fill="hold"/>
                                        <p:tgtEl>
                                          <p:spTgt spid="3"/>
                                        </p:tgtEl>
                                        <p:attrNameLst>
                                          <p:attrName>ppt_x</p:attrName>
                                          <p:attrName>ppt_y</p:attrName>
                                        </p:attrNameLst>
                                      </p:cBhvr>
                                      <p:rCtr x="35" y="-45679"/>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2.46914E-7 L 0.69114 2.46914E-7 " pathEditMode="relative" rAng="0" ptsTypes="AA">
                                      <p:cBhvr>
                                        <p:cTn id="29" dur="2500" fill="hold"/>
                                        <p:tgtEl>
                                          <p:spTgt spid="25"/>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4 -0.03673 L 0.44635 -0.03673 " pathEditMode="relative" rAng="0" ptsTypes="AA">
                                      <p:cBhvr>
                                        <p:cTn id="31" dur="2000" fill="hold"/>
                                        <p:tgtEl>
                                          <p:spTgt spid="29"/>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F9DD2-7F03-4290-DA7B-A57D071521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F34F40-1365-8BDF-374A-D8D62D1528D7}"/>
              </a:ext>
            </a:extLst>
          </p:cNvPr>
          <p:cNvPicPr>
            <a:picLocks noChangeAspect="1"/>
          </p:cNvPicPr>
          <p:nvPr/>
        </p:nvPicPr>
        <p:blipFill>
          <a:blip r:embed="rId3">
            <a:extLst>
              <a:ext uri="{28A0092B-C50C-407E-A947-70E740481C1C}">
                <a14:useLocalDpi xmlns:a14="http://schemas.microsoft.com/office/drawing/2010/main" val="0"/>
              </a:ext>
            </a:extLst>
          </a:blip>
          <a:srcRect t="15468"/>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FBAB84F3-E2A3-E6B3-0167-099DA47CB3FE}"/>
              </a:ext>
            </a:extLst>
          </p:cNvPr>
          <p:cNvSpPr/>
          <p:nvPr/>
        </p:nvSpPr>
        <p:spPr>
          <a:xfrm>
            <a:off x="0" y="0"/>
            <a:ext cx="9144000" cy="5143500"/>
          </a:xfrm>
          <a:prstGeom prst="rect">
            <a:avLst/>
          </a:prstGeom>
          <a:solidFill>
            <a:schemeClr val="tx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00A00BB-4D3D-BF80-B7AA-BB70299A3D55}"/>
              </a:ext>
            </a:extLst>
          </p:cNvPr>
          <p:cNvSpPr txBox="1">
            <a:spLocks/>
          </p:cNvSpPr>
          <p:nvPr/>
        </p:nvSpPr>
        <p:spPr>
          <a:xfrm>
            <a:off x="1511300" y="4847546"/>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latin typeface="+mj-lt"/>
              </a:rPr>
              <a:t>Photo: Katri Naukkarinen / Music Finland</a:t>
            </a:r>
          </a:p>
        </p:txBody>
      </p:sp>
      <p:sp>
        <p:nvSpPr>
          <p:cNvPr id="6" name="Title 1">
            <a:extLst>
              <a:ext uri="{FF2B5EF4-FFF2-40B4-BE49-F238E27FC236}">
                <a16:creationId xmlns:a16="http://schemas.microsoft.com/office/drawing/2014/main" id="{B9DA2CB8-7E98-FCEB-2E23-CD8A9296EE3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8/10</a:t>
            </a:r>
          </a:p>
        </p:txBody>
      </p:sp>
      <p:sp>
        <p:nvSpPr>
          <p:cNvPr id="7" name="Title 1">
            <a:extLst>
              <a:ext uri="{FF2B5EF4-FFF2-40B4-BE49-F238E27FC236}">
                <a16:creationId xmlns:a16="http://schemas.microsoft.com/office/drawing/2014/main" id="{A15433E3-5F06-DF3D-EABF-3BD99F7A873E}"/>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rPr>
              <a:t>A sound music </a:t>
            </a:r>
            <a:br>
              <a:rPr lang="en-US" sz="2000">
                <a:solidFill>
                  <a:schemeClr val="bg1"/>
                </a:solidFill>
              </a:rPr>
            </a:br>
            <a:r>
              <a:rPr lang="en-US" sz="2000">
                <a:solidFill>
                  <a:schemeClr val="bg1"/>
                </a:solidFill>
              </a:rPr>
              <a:t>education system</a:t>
            </a:r>
          </a:p>
        </p:txBody>
      </p:sp>
      <p:pic>
        <p:nvPicPr>
          <p:cNvPr id="17" name="Picture 16">
            <a:extLst>
              <a:ext uri="{FF2B5EF4-FFF2-40B4-BE49-F238E27FC236}">
                <a16:creationId xmlns:a16="http://schemas.microsoft.com/office/drawing/2014/main" id="{E639117F-CCEF-C811-823C-8E6F30C2D26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961702279"/>
      </p:ext>
    </p:extLst>
  </p:cSld>
  <p:clrMapOvr>
    <a:masterClrMapping/>
  </p:clrMapOvr>
  <mc:AlternateContent xmlns:mc="http://schemas.openxmlformats.org/markup-compatibility/2006">
    <mc:Choice xmlns:p14="http://schemas.microsoft.com/office/powerpoint/2010/main" Requires="p14">
      <p:transition spd="slow" p14:dur="1750">
        <p:push dir="u"/>
      </p:transition>
    </mc:Choice>
    <mc:Fallback>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3336E-B76A-C366-B41A-723C5B423118}"/>
            </a:ext>
          </a:extLst>
        </p:cNvPr>
        <p:cNvGrpSpPr/>
        <p:nvPr/>
      </p:nvGrpSpPr>
      <p:grpSpPr>
        <a:xfrm>
          <a:off x="0" y="0"/>
          <a:ext cx="0" cy="0"/>
          <a:chOff x="0" y="0"/>
          <a:chExt cx="0" cy="0"/>
        </a:xfrm>
      </p:grpSpPr>
      <p:grpSp>
        <p:nvGrpSpPr>
          <p:cNvPr id="33" name="Group 32">
            <a:extLst>
              <a:ext uri="{FF2B5EF4-FFF2-40B4-BE49-F238E27FC236}">
                <a16:creationId xmlns:a16="http://schemas.microsoft.com/office/drawing/2014/main" id="{735F26F8-DCF0-701D-1179-696A57D08378}"/>
              </a:ext>
            </a:extLst>
          </p:cNvPr>
          <p:cNvGrpSpPr/>
          <p:nvPr/>
        </p:nvGrpSpPr>
        <p:grpSpPr>
          <a:xfrm>
            <a:off x="1075572" y="1956196"/>
            <a:ext cx="2024302" cy="615553"/>
            <a:chOff x="1049581" y="2381064"/>
            <a:chExt cx="2024302" cy="615553"/>
          </a:xfrm>
        </p:grpSpPr>
        <p:sp>
          <p:nvSpPr>
            <p:cNvPr id="34" name="Title 1">
              <a:extLst>
                <a:ext uri="{FF2B5EF4-FFF2-40B4-BE49-F238E27FC236}">
                  <a16:creationId xmlns:a16="http://schemas.microsoft.com/office/drawing/2014/main" id="{295FD03C-29BE-822E-A844-50F586C87643}"/>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5" name="Title 1">
              <a:extLst>
                <a:ext uri="{FF2B5EF4-FFF2-40B4-BE49-F238E27FC236}">
                  <a16:creationId xmlns:a16="http://schemas.microsoft.com/office/drawing/2014/main" id="{1D0C6731-1DC5-821E-BF48-0D7CDF48D65C}"/>
                </a:ext>
              </a:extLst>
            </p:cNvPr>
            <p:cNvSpPr txBox="1">
              <a:spLocks/>
            </p:cNvSpPr>
            <p:nvPr/>
          </p:nvSpPr>
          <p:spPr>
            <a:xfrm>
              <a:off x="1049581" y="2381064"/>
              <a:ext cx="2024302"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Key factor in our musical miracle</a:t>
              </a:r>
            </a:p>
          </p:txBody>
        </p:sp>
      </p:grpSp>
      <p:sp>
        <p:nvSpPr>
          <p:cNvPr id="36" name="Rectangle 35">
            <a:extLst>
              <a:ext uri="{FF2B5EF4-FFF2-40B4-BE49-F238E27FC236}">
                <a16:creationId xmlns:a16="http://schemas.microsoft.com/office/drawing/2014/main" id="{5AE77ACC-2C3B-1FB4-9C37-6C2E5A76680A}"/>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a:extLst>
              <a:ext uri="{FF2B5EF4-FFF2-40B4-BE49-F238E27FC236}">
                <a16:creationId xmlns:a16="http://schemas.microsoft.com/office/drawing/2014/main" id="{2790D74A-2B27-C002-10FB-5C1FF3505B87}"/>
              </a:ext>
            </a:extLst>
          </p:cNvPr>
          <p:cNvSpPr txBox="1">
            <a:spLocks/>
          </p:cNvSpPr>
          <p:nvPr/>
        </p:nvSpPr>
        <p:spPr>
          <a:xfrm>
            <a:off x="1195383" y="3160315"/>
            <a:ext cx="1710991"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High-quality instruction is accessible at all levels, from early childhood to advanced professional training.</a:t>
            </a:r>
          </a:p>
        </p:txBody>
      </p:sp>
      <p:grpSp>
        <p:nvGrpSpPr>
          <p:cNvPr id="3" name="Group 2">
            <a:extLst>
              <a:ext uri="{FF2B5EF4-FFF2-40B4-BE49-F238E27FC236}">
                <a16:creationId xmlns:a16="http://schemas.microsoft.com/office/drawing/2014/main" id="{D0F9B81C-0D2A-5092-34B4-2A1CE25AA55F}"/>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DF8FBFF6-1859-18C9-B2F2-CFDF31D06801}"/>
                </a:ext>
              </a:extLst>
            </p:cNvPr>
            <p:cNvPicPr>
              <a:picLocks/>
            </p:cNvPicPr>
            <p:nvPr/>
          </p:nvPicPr>
          <p:blipFill>
            <a:blip r:embed="rId4">
              <a:extLst>
                <a:ext uri="{28A0092B-C50C-407E-A947-70E740481C1C}">
                  <a14:useLocalDpi xmlns:a14="http://schemas.microsoft.com/office/drawing/2010/main" val="0"/>
                </a:ext>
              </a:extLst>
            </a:blip>
            <a:srcRect l="18146" r="31574"/>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86FDDE31-4336-9761-0B99-DE195F12AE86}"/>
                </a:ext>
              </a:extLst>
            </p:cNvPr>
            <p:cNvSpPr txBox="1">
              <a:spLocks/>
            </p:cNvSpPr>
            <p:nvPr/>
          </p:nvSpPr>
          <p:spPr>
            <a:xfrm>
              <a:off x="243010" y="9340657"/>
              <a:ext cx="1546898"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Wilma Hurskainen / </a:t>
              </a:r>
              <a:r>
                <a:rPr lang="en-US" sz="700" kern="0" cap="none" spc="0" err="1">
                  <a:solidFill>
                    <a:schemeClr val="bg1"/>
                  </a:solidFill>
                  <a:effectLst>
                    <a:outerShdw blurRad="635000" dir="5400000" algn="ctr" rotWithShape="0">
                      <a:srgbClr val="000000">
                        <a:alpha val="75000"/>
                      </a:srgbClr>
                    </a:outerShdw>
                  </a:effectLst>
                  <a:latin typeface="Finlandica" charset="0"/>
                </a:rPr>
                <a:t>Taideyliopisto</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69" name="Group 68">
            <a:extLst>
              <a:ext uri="{FF2B5EF4-FFF2-40B4-BE49-F238E27FC236}">
                <a16:creationId xmlns:a16="http://schemas.microsoft.com/office/drawing/2014/main" id="{000E6BE6-4BD4-A5F5-CADD-85D60FDF09F1}"/>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F1C8D4F8-11E0-5FBD-C35C-B37398C98C1D}"/>
                </a:ext>
              </a:extLst>
            </p:cNvPr>
            <p:cNvPicPr>
              <a:picLocks noChangeAspect="1"/>
            </p:cNvPicPr>
            <p:nvPr/>
          </p:nvPicPr>
          <p:blipFill>
            <a:blip r:embed="rId5">
              <a:extLst>
                <a:ext uri="{28A0092B-C50C-407E-A947-70E740481C1C}">
                  <a14:useLocalDpi xmlns:a14="http://schemas.microsoft.com/office/drawing/2010/main" val="0"/>
                </a:ext>
              </a:extLst>
            </a:blip>
            <a:srcRect l="13589" r="19471"/>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AD8E0931-7F36-263B-88A0-F5A79F8B854B}"/>
                </a:ext>
              </a:extLst>
            </p:cNvPr>
            <p:cNvSpPr txBox="1">
              <a:spLocks/>
            </p:cNvSpPr>
            <p:nvPr/>
          </p:nvSpPr>
          <p:spPr>
            <a:xfrm>
              <a:off x="4131444" y="4716049"/>
              <a:ext cx="1423467"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Minna </a:t>
              </a:r>
              <a:r>
                <a:rPr lang="en-US" sz="700" kern="0" cap="none" spc="0" err="1">
                  <a:solidFill>
                    <a:schemeClr val="bg1"/>
                  </a:solidFill>
                  <a:effectLst>
                    <a:outerShdw blurRad="635000" dir="5400000" algn="ctr" rotWithShape="0">
                      <a:srgbClr val="000000">
                        <a:alpha val="75000"/>
                      </a:srgbClr>
                    </a:outerShdw>
                  </a:effectLst>
                  <a:latin typeface="Finlandica" charset="0"/>
                </a:rPr>
                <a:t>Hatinen</a:t>
              </a:r>
              <a:r>
                <a:rPr lang="en-US" sz="700" kern="0" cap="none" spc="0">
                  <a:solidFill>
                    <a:schemeClr val="bg1"/>
                  </a:solidFill>
                  <a:effectLst>
                    <a:outerShdw blurRad="635000" dir="5400000" algn="ctr" rotWithShape="0">
                      <a:srgbClr val="000000">
                        <a:alpha val="75000"/>
                      </a:srgbClr>
                    </a:outerShdw>
                  </a:effectLst>
                  <a:latin typeface="Finlandica" charset="0"/>
                </a:rPr>
                <a:t> / </a:t>
              </a:r>
              <a:r>
                <a:rPr lang="en-US" sz="700" kern="0" cap="none" spc="0" err="1">
                  <a:solidFill>
                    <a:schemeClr val="bg1"/>
                  </a:solidFill>
                  <a:effectLst>
                    <a:outerShdw blurRad="635000" dir="5400000" algn="ctr" rotWithShape="0">
                      <a:srgbClr val="000000">
                        <a:alpha val="75000"/>
                      </a:srgbClr>
                    </a:outerShdw>
                  </a:effectLst>
                  <a:latin typeface="Finlandica" charset="0"/>
                </a:rPr>
                <a:t>Taideyliopisto</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4" name="Group 3">
            <a:extLst>
              <a:ext uri="{FF2B5EF4-FFF2-40B4-BE49-F238E27FC236}">
                <a16:creationId xmlns:a16="http://schemas.microsoft.com/office/drawing/2014/main" id="{DB8896B1-D43A-64E3-0AB2-678294746C01}"/>
              </a:ext>
            </a:extLst>
          </p:cNvPr>
          <p:cNvGrpSpPr/>
          <p:nvPr/>
        </p:nvGrpSpPr>
        <p:grpSpPr>
          <a:xfrm>
            <a:off x="4065698" y="627016"/>
            <a:ext cx="5076056" cy="4265479"/>
            <a:chOff x="4067944" y="627018"/>
            <a:chExt cx="5076056" cy="4265479"/>
          </a:xfrm>
        </p:grpSpPr>
        <p:pic>
          <p:nvPicPr>
            <p:cNvPr id="17" name="Picture 16">
              <a:extLst>
                <a:ext uri="{FF2B5EF4-FFF2-40B4-BE49-F238E27FC236}">
                  <a16:creationId xmlns:a16="http://schemas.microsoft.com/office/drawing/2014/main" id="{A6908D3A-4AD8-F171-E3A9-981B3CA65B8B}"/>
                </a:ext>
              </a:extLst>
            </p:cNvPr>
            <p:cNvPicPr>
              <a:picLocks noChangeAspect="1"/>
            </p:cNvPicPr>
            <p:nvPr/>
          </p:nvPicPr>
          <p:blipFill>
            <a:blip r:embed="rId6">
              <a:extLst>
                <a:ext uri="{28A0092B-C50C-407E-A947-70E740481C1C}">
                  <a14:useLocalDpi xmlns:a14="http://schemas.microsoft.com/office/drawing/2010/main" val="0"/>
                </a:ext>
              </a:extLst>
            </a:blip>
            <a:srcRect l="10506" r="10506"/>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3DE13DF6-EAF9-D3E8-E43D-DFD54283C2B9}"/>
                </a:ext>
              </a:extLst>
            </p:cNvPr>
            <p:cNvSpPr txBox="1">
              <a:spLocks/>
            </p:cNvSpPr>
            <p:nvPr/>
          </p:nvSpPr>
          <p:spPr>
            <a:xfrm>
              <a:off x="4124690" y="4714139"/>
              <a:ext cx="2109552"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Maija Voutilainen / Kaustinen Folk Music Festival</a:t>
              </a:r>
            </a:p>
          </p:txBody>
        </p:sp>
      </p:grpSp>
      <p:grpSp>
        <p:nvGrpSpPr>
          <p:cNvPr id="11" name="Group 10">
            <a:extLst>
              <a:ext uri="{FF2B5EF4-FFF2-40B4-BE49-F238E27FC236}">
                <a16:creationId xmlns:a16="http://schemas.microsoft.com/office/drawing/2014/main" id="{0F073F5F-C729-4919-855F-794551486581}"/>
              </a:ext>
            </a:extLst>
          </p:cNvPr>
          <p:cNvGrpSpPr/>
          <p:nvPr/>
        </p:nvGrpSpPr>
        <p:grpSpPr>
          <a:xfrm>
            <a:off x="4063451" y="627015"/>
            <a:ext cx="5076056" cy="4265480"/>
            <a:chOff x="4067944" y="627530"/>
            <a:chExt cx="5076056" cy="4265480"/>
          </a:xfrm>
        </p:grpSpPr>
        <p:pic>
          <p:nvPicPr>
            <p:cNvPr id="13" name="Picture 12">
              <a:extLst>
                <a:ext uri="{FF2B5EF4-FFF2-40B4-BE49-F238E27FC236}">
                  <a16:creationId xmlns:a16="http://schemas.microsoft.com/office/drawing/2014/main" id="{8B9F29B1-4D32-0FF3-DDA5-77D4191778FF}"/>
                </a:ext>
              </a:extLst>
            </p:cNvPr>
            <p:cNvPicPr>
              <a:picLocks noChangeAspect="1"/>
            </p:cNvPicPr>
            <p:nvPr/>
          </p:nvPicPr>
          <p:blipFill>
            <a:blip r:embed="rId7">
              <a:extLst>
                <a:ext uri="{28A0092B-C50C-407E-A947-70E740481C1C}">
                  <a14:useLocalDpi xmlns:a14="http://schemas.microsoft.com/office/drawing/2010/main" val="0"/>
                </a:ext>
              </a:extLst>
            </a:blip>
            <a:srcRect l="10332" r="10332"/>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727F9474-D519-24D7-9C21-0922DF982569}"/>
                </a:ext>
              </a:extLst>
            </p:cNvPr>
            <p:cNvSpPr txBox="1">
              <a:spLocks/>
            </p:cNvSpPr>
            <p:nvPr/>
          </p:nvSpPr>
          <p:spPr>
            <a:xfrm>
              <a:off x="4124690" y="4726473"/>
              <a:ext cx="1540486"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Photo: Katri Naukkarinen / Music Finland</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38A5F1FC-5EF1-2B14-02A4-EEEE7CFECB1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1E0983F0-91D7-670D-7821-503508520E38}"/>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A sound music education system</a:t>
            </a:r>
          </a:p>
        </p:txBody>
      </p:sp>
      <p:sp>
        <p:nvSpPr>
          <p:cNvPr id="2" name="Title 1">
            <a:extLst>
              <a:ext uri="{FF2B5EF4-FFF2-40B4-BE49-F238E27FC236}">
                <a16:creationId xmlns:a16="http://schemas.microsoft.com/office/drawing/2014/main" id="{D95191B7-8EA0-B456-CA7C-12DD55618ED4}"/>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PIECES OF FINNISH MUSIC</a:t>
            </a:r>
          </a:p>
        </p:txBody>
      </p:sp>
      <p:sp>
        <p:nvSpPr>
          <p:cNvPr id="21" name="Rectangle 20">
            <a:extLst>
              <a:ext uri="{FF2B5EF4-FFF2-40B4-BE49-F238E27FC236}">
                <a16:creationId xmlns:a16="http://schemas.microsoft.com/office/drawing/2014/main" id="{8E82BF94-6636-8366-9E47-9258DB77DE28}"/>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EAB985D-EF39-1B5D-3014-826E23EE86FC}"/>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grpSp>
        <p:nvGrpSpPr>
          <p:cNvPr id="29" name="Group 28">
            <a:extLst>
              <a:ext uri="{FF2B5EF4-FFF2-40B4-BE49-F238E27FC236}">
                <a16:creationId xmlns:a16="http://schemas.microsoft.com/office/drawing/2014/main" id="{BE627A6A-C67C-6B7C-255A-95EEA41EDD76}"/>
              </a:ext>
            </a:extLst>
          </p:cNvPr>
          <p:cNvGrpSpPr/>
          <p:nvPr/>
        </p:nvGrpSpPr>
        <p:grpSpPr>
          <a:xfrm>
            <a:off x="-3905038" y="812730"/>
            <a:ext cx="3816000" cy="4270734"/>
            <a:chOff x="128210" y="5261357"/>
            <a:chExt cx="3816000" cy="4270734"/>
          </a:xfrm>
        </p:grpSpPr>
        <p:pic>
          <p:nvPicPr>
            <p:cNvPr id="30" name="Picture 29">
              <a:extLst>
                <a:ext uri="{FF2B5EF4-FFF2-40B4-BE49-F238E27FC236}">
                  <a16:creationId xmlns:a16="http://schemas.microsoft.com/office/drawing/2014/main" id="{B3AB7C4E-0FDF-DE5E-B9AC-235ACFBE3655}"/>
                </a:ext>
              </a:extLst>
            </p:cNvPr>
            <p:cNvPicPr>
              <a:picLocks/>
            </p:cNvPicPr>
            <p:nvPr/>
          </p:nvPicPr>
          <p:blipFill>
            <a:blip r:embed="rId8">
              <a:extLst>
                <a:ext uri="{28A0092B-C50C-407E-A947-70E740481C1C}">
                  <a14:useLocalDpi xmlns:a14="http://schemas.microsoft.com/office/drawing/2010/main" val="0"/>
                </a:ext>
              </a:extLst>
            </a:blip>
            <a:srcRect l="16608" r="23934"/>
            <a:stretch>
              <a:fillRect/>
            </a:stretch>
          </p:blipFill>
          <p:spPr>
            <a:xfrm>
              <a:off x="128210" y="5261357"/>
              <a:ext cx="3816000" cy="4270734"/>
            </a:xfrm>
            <a:prstGeom prst="rect">
              <a:avLst/>
            </a:prstGeom>
          </p:spPr>
        </p:pic>
        <p:sp>
          <p:nvSpPr>
            <p:cNvPr id="32" name="Footer Placeholder 4">
              <a:extLst>
                <a:ext uri="{FF2B5EF4-FFF2-40B4-BE49-F238E27FC236}">
                  <a16:creationId xmlns:a16="http://schemas.microsoft.com/office/drawing/2014/main" id="{38DBD65B-EB39-C6AB-49D1-EBFB048D60D8}"/>
                </a:ext>
              </a:extLst>
            </p:cNvPr>
            <p:cNvSpPr txBox="1">
              <a:spLocks/>
            </p:cNvSpPr>
            <p:nvPr/>
          </p:nvSpPr>
          <p:spPr>
            <a:xfrm>
              <a:off x="207897" y="9246893"/>
              <a:ext cx="1540486"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mj-lt"/>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mj-lt"/>
                </a:rPr>
                <a:t>Photo: Katri Naukkarinen / Music Finland</a:t>
              </a:r>
            </a:p>
          </p:txBody>
        </p:sp>
      </p:grpSp>
      <p:sp>
        <p:nvSpPr>
          <p:cNvPr id="5" name="Title 1">
            <a:extLst>
              <a:ext uri="{FF2B5EF4-FFF2-40B4-BE49-F238E27FC236}">
                <a16:creationId xmlns:a16="http://schemas.microsoft.com/office/drawing/2014/main" id="{2FF9CD23-C955-9A06-BA1A-49312FBB5CD1}"/>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19" name="Rectangle 18">
            <a:extLst>
              <a:ext uri="{FF2B5EF4-FFF2-40B4-BE49-F238E27FC236}">
                <a16:creationId xmlns:a16="http://schemas.microsoft.com/office/drawing/2014/main" id="{23E86062-C25D-F062-C166-669B1BB1A7D2}"/>
              </a:ext>
            </a:extLst>
          </p:cNvPr>
          <p:cNvSpPr/>
          <p:nvPr/>
        </p:nvSpPr>
        <p:spPr>
          <a:xfrm>
            <a:off x="268009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itle 1">
            <a:extLst>
              <a:ext uri="{FF2B5EF4-FFF2-40B4-BE49-F238E27FC236}">
                <a16:creationId xmlns:a16="http://schemas.microsoft.com/office/drawing/2014/main" id="{874DB306-6AB3-A4D0-7F57-1263900D2F4F}"/>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38" name="Title 1">
            <a:extLst>
              <a:ext uri="{FF2B5EF4-FFF2-40B4-BE49-F238E27FC236}">
                <a16:creationId xmlns:a16="http://schemas.microsoft.com/office/drawing/2014/main" id="{03278AC3-C9B6-BE6F-C39A-FBAB9DA4E920}"/>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9" name="Title 1">
            <a:extLst>
              <a:ext uri="{FF2B5EF4-FFF2-40B4-BE49-F238E27FC236}">
                <a16:creationId xmlns:a16="http://schemas.microsoft.com/office/drawing/2014/main" id="{FF07D00D-E6EE-7751-7A58-9DCA8B55076B}"/>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40" name="Title 1">
            <a:extLst>
              <a:ext uri="{FF2B5EF4-FFF2-40B4-BE49-F238E27FC236}">
                <a16:creationId xmlns:a16="http://schemas.microsoft.com/office/drawing/2014/main" id="{4D296540-6D19-3476-9541-3C3E70BBE649}"/>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1" name="Title 1">
            <a:extLst>
              <a:ext uri="{FF2B5EF4-FFF2-40B4-BE49-F238E27FC236}">
                <a16:creationId xmlns:a16="http://schemas.microsoft.com/office/drawing/2014/main" id="{00CB6A2C-220D-0462-EEB7-D62B3211C60B}"/>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42" name="Title 1">
            <a:extLst>
              <a:ext uri="{FF2B5EF4-FFF2-40B4-BE49-F238E27FC236}">
                <a16:creationId xmlns:a16="http://schemas.microsoft.com/office/drawing/2014/main" id="{9E477F1E-9F24-DCC0-E199-252026BBA78F}"/>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3" name="Title 1">
            <a:extLst>
              <a:ext uri="{FF2B5EF4-FFF2-40B4-BE49-F238E27FC236}">
                <a16:creationId xmlns:a16="http://schemas.microsoft.com/office/drawing/2014/main" id="{E2C2518E-BFCE-B012-A336-036FC19A3436}"/>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8</a:t>
            </a:r>
          </a:p>
        </p:txBody>
      </p:sp>
      <p:sp>
        <p:nvSpPr>
          <p:cNvPr id="44" name="Title 1">
            <a:extLst>
              <a:ext uri="{FF2B5EF4-FFF2-40B4-BE49-F238E27FC236}">
                <a16:creationId xmlns:a16="http://schemas.microsoft.com/office/drawing/2014/main" id="{237D53E9-13DE-626F-D449-ECCE58E81403}"/>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45" name="Title 1">
            <a:extLst>
              <a:ext uri="{FF2B5EF4-FFF2-40B4-BE49-F238E27FC236}">
                <a16:creationId xmlns:a16="http://schemas.microsoft.com/office/drawing/2014/main" id="{54C71098-AC36-E779-8642-54DFF8096EE0}"/>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Tree>
    <p:custDataLst>
      <p:tags r:id="rId1"/>
    </p:custDataLst>
    <p:extLst>
      <p:ext uri="{BB962C8B-B14F-4D97-AF65-F5344CB8AC3E}">
        <p14:creationId xmlns:p14="http://schemas.microsoft.com/office/powerpoint/2010/main" val="646421175"/>
      </p:ext>
    </p:extLst>
  </p:cSld>
  <p:clrMapOvr>
    <a:masterClrMapping/>
  </p:clrMapOvr>
  <mc:AlternateContent xmlns:mc="http://schemas.openxmlformats.org/markup-compatibility/2006">
    <mc:Choice xmlns:p14="http://schemas.microsoft.com/office/powerpoint/2010/main" Requires="p14">
      <p:transition spd="slow" p14:dur="175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p:tgtEl>
                                          <p:spTgt spid="33"/>
                                        </p:tgtEl>
                                        <p:attrNameLst>
                                          <p:attrName>ppt_y</p:attrName>
                                        </p:attrNameLst>
                                      </p:cBhvr>
                                      <p:tavLst>
                                        <p:tav tm="0">
                                          <p:val>
                                            <p:strVal val="#ppt_y+#ppt_h*1.125000"/>
                                          </p:val>
                                        </p:tav>
                                        <p:tav tm="100000">
                                          <p:val>
                                            <p:strVal val="#ppt_y"/>
                                          </p:val>
                                        </p:tav>
                                      </p:tavLst>
                                    </p:anim>
                                    <p:animEffect transition="in" filter="wipe(up)">
                                      <p:cBhvr>
                                        <p:cTn id="8" dur="10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750" fill="hold"/>
                                        <p:tgtEl>
                                          <p:spTgt spid="36"/>
                                        </p:tgtEl>
                                        <p:attrNameLst>
                                          <p:attrName>ppt_w</p:attrName>
                                        </p:attrNameLst>
                                      </p:cBhvr>
                                      <p:tavLst>
                                        <p:tav tm="0">
                                          <p:val>
                                            <p:strVal val="#ppt_w*0.70"/>
                                          </p:val>
                                        </p:tav>
                                        <p:tav tm="100000">
                                          <p:val>
                                            <p:strVal val="#ppt_w"/>
                                          </p:val>
                                        </p:tav>
                                      </p:tavLst>
                                    </p:anim>
                                    <p:anim calcmode="lin" valueType="num">
                                      <p:cBhvr>
                                        <p:cTn id="14" dur="750" fill="hold"/>
                                        <p:tgtEl>
                                          <p:spTgt spid="36"/>
                                        </p:tgtEl>
                                        <p:attrNameLst>
                                          <p:attrName>ppt_h</p:attrName>
                                        </p:attrNameLst>
                                      </p:cBhvr>
                                      <p:tavLst>
                                        <p:tav tm="0">
                                          <p:val>
                                            <p:strVal val="#ppt_h"/>
                                          </p:val>
                                        </p:tav>
                                        <p:tav tm="100000">
                                          <p:val>
                                            <p:strVal val="#ppt_h"/>
                                          </p:val>
                                        </p:tav>
                                      </p:tavLst>
                                    </p:anim>
                                    <p:animEffect transition="in" filter="fade">
                                      <p:cBhvr>
                                        <p:cTn id="15" dur="750"/>
                                        <p:tgtEl>
                                          <p:spTgt spid="3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1000"/>
                                        <p:tgtEl>
                                          <p:spTgt spid="37"/>
                                        </p:tgtEl>
                                        <p:attrNameLst>
                                          <p:attrName>ppt_y</p:attrName>
                                        </p:attrNameLst>
                                      </p:cBhvr>
                                      <p:tavLst>
                                        <p:tav tm="0">
                                          <p:val>
                                            <p:strVal val="#ppt_y-#ppt_h*1.125000"/>
                                          </p:val>
                                        </p:tav>
                                        <p:tav tm="100000">
                                          <p:val>
                                            <p:strVal val="#ppt_y"/>
                                          </p:val>
                                        </p:tav>
                                      </p:tavLst>
                                    </p:anim>
                                    <p:animEffect transition="in" filter="wipe(down)">
                                      <p:cBhvr>
                                        <p:cTn id="19" dur="10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5E-6 2.46914E-7 L 0.69115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2.22222E-6 2.46914E-7 L 0.69115 2.46914E-7 " pathEditMode="relative" rAng="0" ptsTypes="AA">
                                      <p:cBhvr>
                                        <p:cTn id="29" dur="2500" fill="hold"/>
                                        <p:tgtEl>
                                          <p:spTgt spid="4"/>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4 -0.03673 L 0.44635 -0.03673 " pathEditMode="relative" rAng="0" ptsTypes="AA">
                                      <p:cBhvr>
                                        <p:cTn id="31" dur="2000" fill="hold"/>
                                        <p:tgtEl>
                                          <p:spTgt spid="29"/>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01DFD-5387-77CE-6527-CC473A4A414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25ACA49-10A5-F6B6-B241-A8231D71BE88}"/>
              </a:ext>
            </a:extLst>
          </p:cNvPr>
          <p:cNvPicPr>
            <a:picLocks noChangeAspect="1"/>
          </p:cNvPicPr>
          <p:nvPr/>
        </p:nvPicPr>
        <p:blipFill>
          <a:blip r:embed="rId3">
            <a:extLst>
              <a:ext uri="{28A0092B-C50C-407E-A947-70E740481C1C}">
                <a14:useLocalDpi xmlns:a14="http://schemas.microsoft.com/office/drawing/2010/main" val="0"/>
              </a:ext>
            </a:extLst>
          </a:blip>
          <a:srcRect t="7812" b="7812"/>
          <a:stretch/>
        </p:blipFill>
        <p:spPr>
          <a:xfrm>
            <a:off x="0" y="0"/>
            <a:ext cx="9143999" cy="5143500"/>
          </a:xfrm>
          <a:prstGeom prst="rect">
            <a:avLst/>
          </a:prstGeom>
        </p:spPr>
      </p:pic>
      <p:sp>
        <p:nvSpPr>
          <p:cNvPr id="8" name="Rectangle 7">
            <a:extLst>
              <a:ext uri="{FF2B5EF4-FFF2-40B4-BE49-F238E27FC236}">
                <a16:creationId xmlns:a16="http://schemas.microsoft.com/office/drawing/2014/main" id="{E64B8943-5F21-1897-9118-C253CC86ADA0}"/>
              </a:ext>
            </a:extLst>
          </p:cNvPr>
          <p:cNvSpPr/>
          <p:nvPr/>
        </p:nvSpPr>
        <p:spPr>
          <a:xfrm>
            <a:off x="0" y="0"/>
            <a:ext cx="9144000" cy="514350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FB31D66A-BE36-BBA6-B903-D95DB2675338}"/>
              </a:ext>
            </a:extLst>
          </p:cNvPr>
          <p:cNvSpPr txBox="1">
            <a:spLocks/>
          </p:cNvSpPr>
          <p:nvPr/>
        </p:nvSpPr>
        <p:spPr>
          <a:xfrm>
            <a:off x="1511300" y="4847546"/>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Photo: Julius </a:t>
            </a:r>
            <a:r>
              <a:rPr lang="en-US" sz="700" kern="0" cap="none" spc="0" err="1">
                <a:solidFill>
                  <a:schemeClr val="bg1"/>
                </a:solidFill>
              </a:rPr>
              <a:t>Töyrylä</a:t>
            </a:r>
            <a:r>
              <a:rPr lang="en-US" sz="700" kern="0" cap="none" spc="0">
                <a:solidFill>
                  <a:schemeClr val="bg1"/>
                </a:solidFill>
              </a:rPr>
              <a:t> / Music Finland</a:t>
            </a:r>
          </a:p>
        </p:txBody>
      </p:sp>
      <p:sp>
        <p:nvSpPr>
          <p:cNvPr id="6" name="Title 1">
            <a:extLst>
              <a:ext uri="{FF2B5EF4-FFF2-40B4-BE49-F238E27FC236}">
                <a16:creationId xmlns:a16="http://schemas.microsoft.com/office/drawing/2014/main" id="{56FF8357-6CED-44FE-AF41-6BD0FCEC87C8}"/>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9/10</a:t>
            </a:r>
          </a:p>
        </p:txBody>
      </p:sp>
      <p:sp>
        <p:nvSpPr>
          <p:cNvPr id="7" name="Title 1">
            <a:extLst>
              <a:ext uri="{FF2B5EF4-FFF2-40B4-BE49-F238E27FC236}">
                <a16:creationId xmlns:a16="http://schemas.microsoft.com/office/drawing/2014/main" id="{AE5D93EE-8425-DD27-EC4D-ABE20EB4329B}"/>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Finland is a leading player </a:t>
            </a:r>
          </a:p>
          <a:p>
            <a:pPr algn="ctr"/>
            <a:r>
              <a:rPr lang="en-US" sz="2000">
                <a:solidFill>
                  <a:schemeClr val="bg1"/>
                </a:solidFill>
                <a:effectLst>
                  <a:outerShdw blurRad="994667" dir="5400000" sx="102000" sy="102000" algn="ctr" rotWithShape="0">
                    <a:srgbClr val="000000"/>
                  </a:outerShdw>
                </a:effectLst>
              </a:rPr>
              <a:t>in music technology</a:t>
            </a:r>
          </a:p>
        </p:txBody>
      </p:sp>
      <p:pic>
        <p:nvPicPr>
          <p:cNvPr id="17" name="Picture 16">
            <a:extLst>
              <a:ext uri="{FF2B5EF4-FFF2-40B4-BE49-F238E27FC236}">
                <a16:creationId xmlns:a16="http://schemas.microsoft.com/office/drawing/2014/main" id="{9B7DD3E6-1E86-7C07-B175-863827C95E0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1130455331"/>
      </p:ext>
    </p:extLst>
  </p:cSld>
  <p:clrMapOvr>
    <a:masterClrMapping/>
  </p:clrMapOvr>
  <mc:AlternateContent xmlns:mc="http://schemas.openxmlformats.org/markup-compatibility/2006">
    <mc:Choice xmlns:p14="http://schemas.microsoft.com/office/powerpoint/2010/main" Requires="p14">
      <p:transition spd="slow" p14:dur="1750">
        <p:push dir="u"/>
      </p:transition>
    </mc:Choice>
    <mc:Fallback>
      <p:transitio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66791-EF9C-8FC1-C9BD-4637A72ADAB1}"/>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05DF0AA6-8039-70E8-4142-0E01C21E263D}"/>
              </a:ext>
            </a:extLst>
          </p:cNvPr>
          <p:cNvGrpSpPr/>
          <p:nvPr/>
        </p:nvGrpSpPr>
        <p:grpSpPr>
          <a:xfrm>
            <a:off x="1075572" y="1956196"/>
            <a:ext cx="2024302" cy="615553"/>
            <a:chOff x="1049581" y="2381064"/>
            <a:chExt cx="2024302" cy="615553"/>
          </a:xfrm>
        </p:grpSpPr>
        <p:sp>
          <p:nvSpPr>
            <p:cNvPr id="14" name="Title 1">
              <a:extLst>
                <a:ext uri="{FF2B5EF4-FFF2-40B4-BE49-F238E27FC236}">
                  <a16:creationId xmlns:a16="http://schemas.microsoft.com/office/drawing/2014/main" id="{2FB9A8D7-A35E-3CE7-F9A1-29839D3BFFEF}"/>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5" name="Title 1">
              <a:extLst>
                <a:ext uri="{FF2B5EF4-FFF2-40B4-BE49-F238E27FC236}">
                  <a16:creationId xmlns:a16="http://schemas.microsoft.com/office/drawing/2014/main" id="{CE9FB76C-60A9-5F72-2CB5-C446314AAD46}"/>
                </a:ext>
              </a:extLst>
            </p:cNvPr>
            <p:cNvSpPr txBox="1">
              <a:spLocks/>
            </p:cNvSpPr>
            <p:nvPr/>
          </p:nvSpPr>
          <p:spPr>
            <a:xfrm>
              <a:off x="1049581" y="2381064"/>
              <a:ext cx="2024302"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Technical brilliance</a:t>
              </a:r>
            </a:p>
          </p:txBody>
        </p:sp>
      </p:grpSp>
      <p:sp>
        <p:nvSpPr>
          <p:cNvPr id="16" name="Rectangle 15">
            <a:extLst>
              <a:ext uri="{FF2B5EF4-FFF2-40B4-BE49-F238E27FC236}">
                <a16:creationId xmlns:a16="http://schemas.microsoft.com/office/drawing/2014/main" id="{D5461CD2-70FA-3819-C70A-BC53B7DEC269}"/>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59F48014-1BBF-275E-029B-9DD512857F5E}"/>
              </a:ext>
            </a:extLst>
          </p:cNvPr>
          <p:cNvSpPr txBox="1">
            <a:spLocks/>
          </p:cNvSpPr>
          <p:nvPr/>
        </p:nvSpPr>
        <p:spPr>
          <a:xfrm>
            <a:off x="1195383" y="3160315"/>
            <a:ext cx="1710991" cy="769441"/>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000" b="0">
                <a:solidFill>
                  <a:schemeClr val="tx1"/>
                </a:solidFill>
                <a:ea typeface="+mj-lt"/>
                <a:cs typeface="+mj-lt"/>
              </a:rPr>
              <a:t>Combining engineering excellence with musical heritage produces globally recognised cutting-edge tools and software.</a:t>
            </a:r>
          </a:p>
        </p:txBody>
      </p:sp>
      <p:grpSp>
        <p:nvGrpSpPr>
          <p:cNvPr id="69" name="Group 68">
            <a:extLst>
              <a:ext uri="{FF2B5EF4-FFF2-40B4-BE49-F238E27FC236}">
                <a16:creationId xmlns:a16="http://schemas.microsoft.com/office/drawing/2014/main" id="{5A9D44F3-522D-1AB9-E9FC-9F240956C214}"/>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157A92F8-C491-3D66-CF5F-8D89A2E33CFE}"/>
                </a:ext>
              </a:extLst>
            </p:cNvPr>
            <p:cNvPicPr>
              <a:picLocks noChangeAspect="1"/>
            </p:cNvPicPr>
            <p:nvPr/>
          </p:nvPicPr>
          <p:blipFill>
            <a:blip r:embed="rId4">
              <a:extLst>
                <a:ext uri="{28A0092B-C50C-407E-A947-70E740481C1C}">
                  <a14:useLocalDpi xmlns:a14="http://schemas.microsoft.com/office/drawing/2010/main" val="0"/>
                </a:ext>
              </a:extLst>
            </a:blip>
            <a:srcRect l="9740" r="23320"/>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02A143BB-A801-3836-E69B-4E87225A35AB}"/>
                </a:ext>
              </a:extLst>
            </p:cNvPr>
            <p:cNvSpPr txBox="1">
              <a:spLocks/>
            </p:cNvSpPr>
            <p:nvPr/>
          </p:nvSpPr>
          <p:spPr>
            <a:xfrm>
              <a:off x="4131444" y="4734858"/>
              <a:ext cx="477695"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Singa</a:t>
              </a:r>
            </a:p>
          </p:txBody>
        </p:sp>
      </p:grpSp>
      <p:grpSp>
        <p:nvGrpSpPr>
          <p:cNvPr id="11" name="Group 10">
            <a:extLst>
              <a:ext uri="{FF2B5EF4-FFF2-40B4-BE49-F238E27FC236}">
                <a16:creationId xmlns:a16="http://schemas.microsoft.com/office/drawing/2014/main" id="{E1C7F14E-958D-3C06-74E7-F43C989387A2}"/>
              </a:ext>
            </a:extLst>
          </p:cNvPr>
          <p:cNvGrpSpPr/>
          <p:nvPr/>
        </p:nvGrpSpPr>
        <p:grpSpPr>
          <a:xfrm>
            <a:off x="4067944" y="627531"/>
            <a:ext cx="5076056" cy="4265480"/>
            <a:chOff x="4067944" y="627530"/>
            <a:chExt cx="5076056" cy="4265480"/>
          </a:xfrm>
        </p:grpSpPr>
        <p:pic>
          <p:nvPicPr>
            <p:cNvPr id="13" name="Picture 12">
              <a:extLst>
                <a:ext uri="{FF2B5EF4-FFF2-40B4-BE49-F238E27FC236}">
                  <a16:creationId xmlns:a16="http://schemas.microsoft.com/office/drawing/2014/main" id="{BFC9AFB9-5DD8-FF0B-3B84-C408BB993AE1}"/>
                </a:ext>
              </a:extLst>
            </p:cNvPr>
            <p:cNvPicPr>
              <a:picLocks noChangeAspect="1"/>
            </p:cNvPicPr>
            <p:nvPr/>
          </p:nvPicPr>
          <p:blipFill>
            <a:blip r:embed="rId5">
              <a:extLst>
                <a:ext uri="{28A0092B-C50C-407E-A947-70E740481C1C}">
                  <a14:useLocalDpi xmlns:a14="http://schemas.microsoft.com/office/drawing/2010/main" val="0"/>
                </a:ext>
              </a:extLst>
            </a:blip>
            <a:srcRect l="-99" r="28696"/>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3AF45CDD-1D83-7306-1457-C6CF2A51E776}"/>
                </a:ext>
              </a:extLst>
            </p:cNvPr>
            <p:cNvSpPr txBox="1">
              <a:spLocks/>
            </p:cNvSpPr>
            <p:nvPr/>
          </p:nvSpPr>
          <p:spPr>
            <a:xfrm>
              <a:off x="4124690" y="4743015"/>
              <a:ext cx="1992533" cy="107722"/>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Photo: Julius </a:t>
              </a:r>
              <a:r>
                <a:rPr lang="en-US" sz="700" kern="0" cap="none" spc="0" err="1">
                  <a:solidFill>
                    <a:schemeClr val="bg1"/>
                  </a:solidFill>
                  <a:effectLst>
                    <a:outerShdw blurRad="635000" dir="5400000" algn="ctr" rotWithShape="0">
                      <a:srgbClr val="000000">
                        <a:alpha val="75000"/>
                      </a:srgbClr>
                    </a:outerShdw>
                  </a:effectLst>
                  <a:latin typeface="Finlandica" charset="0"/>
                </a:rPr>
                <a:t>Töyrylä</a:t>
              </a:r>
              <a:r>
                <a:rPr lang="en-US" sz="700" kern="0" cap="none" spc="0">
                  <a:solidFill>
                    <a:schemeClr val="bg1"/>
                  </a:solidFill>
                  <a:effectLst>
                    <a:outerShdw blurRad="635000" dir="5400000" algn="ctr" rotWithShape="0">
                      <a:srgbClr val="000000">
                        <a:alpha val="75000"/>
                      </a:srgbClr>
                    </a:outerShdw>
                  </a:effectLst>
                  <a:latin typeface="Finlandica" charset="0"/>
                </a:rPr>
                <a:t> / Music Finland</a:t>
              </a:r>
            </a:p>
          </p:txBody>
        </p:sp>
      </p:grpSp>
      <p:sp>
        <p:nvSpPr>
          <p:cNvPr id="27" name="TextBox 26">
            <a:extLst>
              <a:ext uri="{FF2B5EF4-FFF2-40B4-BE49-F238E27FC236}">
                <a16:creationId xmlns:a16="http://schemas.microsoft.com/office/drawing/2014/main" id="{1DFB1B04-8A27-771D-9847-4DB686CC2FBC}"/>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A53235C2-3478-B607-890A-691394AE22A7}"/>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PIECES OF FINNISH MUSIC</a:t>
            </a:r>
          </a:p>
        </p:txBody>
      </p:sp>
      <p:sp>
        <p:nvSpPr>
          <p:cNvPr id="21" name="Rectangle 20">
            <a:extLst>
              <a:ext uri="{FF2B5EF4-FFF2-40B4-BE49-F238E27FC236}">
                <a16:creationId xmlns:a16="http://schemas.microsoft.com/office/drawing/2014/main" id="{1B5D843E-E460-0F2E-689B-8ABB8A2DB8A1}"/>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9AE5D1B-88F3-FE2F-B2ED-774570594CCC}"/>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37" name="Title 1">
            <a:extLst>
              <a:ext uri="{FF2B5EF4-FFF2-40B4-BE49-F238E27FC236}">
                <a16:creationId xmlns:a16="http://schemas.microsoft.com/office/drawing/2014/main" id="{919C2F88-A040-1CA4-B923-EAD294CE278E}"/>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Finland is a leading player in music technology</a:t>
            </a:r>
          </a:p>
        </p:txBody>
      </p:sp>
      <p:grpSp>
        <p:nvGrpSpPr>
          <p:cNvPr id="3" name="Group 2">
            <a:extLst>
              <a:ext uri="{FF2B5EF4-FFF2-40B4-BE49-F238E27FC236}">
                <a16:creationId xmlns:a16="http://schemas.microsoft.com/office/drawing/2014/main" id="{55DB6A1A-ED59-D384-C825-E96EA603F6CF}"/>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F88683E-525B-5616-CD51-6493542CDD14}"/>
                </a:ext>
              </a:extLst>
            </p:cNvPr>
            <p:cNvPicPr>
              <a:picLocks/>
            </p:cNvPicPr>
            <p:nvPr/>
          </p:nvPicPr>
          <p:blipFill>
            <a:blip r:embed="rId6">
              <a:extLst>
                <a:ext uri="{28A0092B-C50C-407E-A947-70E740481C1C}">
                  <a14:useLocalDpi xmlns:a14="http://schemas.microsoft.com/office/drawing/2010/main" val="0"/>
                </a:ext>
              </a:extLst>
            </a:blip>
            <a:srcRect l="25340" r="15128"/>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596EB201-E82B-8773-B352-FE95576B96FC}"/>
                </a:ext>
              </a:extLst>
            </p:cNvPr>
            <p:cNvSpPr txBox="1">
              <a:spLocks/>
            </p:cNvSpPr>
            <p:nvPr/>
          </p:nvSpPr>
          <p:spPr>
            <a:xfrm>
              <a:off x="225880" y="9360870"/>
              <a:ext cx="621965"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t>
              </a:r>
              <a:r>
                <a:rPr lang="en-US" sz="700" kern="0" cap="none" spc="0" err="1">
                  <a:solidFill>
                    <a:schemeClr val="bg1"/>
                  </a:solidFill>
                  <a:effectLst>
                    <a:outerShdw blurRad="635000" dir="5400000" algn="ctr" rotWithShape="0">
                      <a:srgbClr val="000000">
                        <a:alpha val="75000"/>
                      </a:srgbClr>
                    </a:outerShdw>
                  </a:effectLst>
                  <a:latin typeface="Finlandica" charset="0"/>
                </a:rPr>
                <a:t>Yousician</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18" name="Title 1">
            <a:extLst>
              <a:ext uri="{FF2B5EF4-FFF2-40B4-BE49-F238E27FC236}">
                <a16:creationId xmlns:a16="http://schemas.microsoft.com/office/drawing/2014/main" id="{7281D641-095D-3061-DCD8-81CB0767257E}"/>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30" name="Rectangle 29">
            <a:extLst>
              <a:ext uri="{FF2B5EF4-FFF2-40B4-BE49-F238E27FC236}">
                <a16:creationId xmlns:a16="http://schemas.microsoft.com/office/drawing/2014/main" id="{23D18FF5-0FB0-548A-E6C2-0A075F2732C3}"/>
              </a:ext>
            </a:extLst>
          </p:cNvPr>
          <p:cNvSpPr/>
          <p:nvPr/>
        </p:nvSpPr>
        <p:spPr>
          <a:xfrm>
            <a:off x="297024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itle 1">
            <a:extLst>
              <a:ext uri="{FF2B5EF4-FFF2-40B4-BE49-F238E27FC236}">
                <a16:creationId xmlns:a16="http://schemas.microsoft.com/office/drawing/2014/main" id="{1683A6AB-041B-852F-A97F-FDD8C760DADB}"/>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32" name="Title 1">
            <a:extLst>
              <a:ext uri="{FF2B5EF4-FFF2-40B4-BE49-F238E27FC236}">
                <a16:creationId xmlns:a16="http://schemas.microsoft.com/office/drawing/2014/main" id="{52C4FAAF-9BF3-B040-1ADE-29FF71CFA15D}"/>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3" name="Title 1">
            <a:extLst>
              <a:ext uri="{FF2B5EF4-FFF2-40B4-BE49-F238E27FC236}">
                <a16:creationId xmlns:a16="http://schemas.microsoft.com/office/drawing/2014/main" id="{3B48A3CC-1587-6C7D-ABB1-18D32AD70D19}"/>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34" name="Title 1">
            <a:extLst>
              <a:ext uri="{FF2B5EF4-FFF2-40B4-BE49-F238E27FC236}">
                <a16:creationId xmlns:a16="http://schemas.microsoft.com/office/drawing/2014/main" id="{7A835617-9731-06D3-0A17-97E9D35CB10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35" name="Title 1">
            <a:extLst>
              <a:ext uri="{FF2B5EF4-FFF2-40B4-BE49-F238E27FC236}">
                <a16:creationId xmlns:a16="http://schemas.microsoft.com/office/drawing/2014/main" id="{3B5B5AFE-EC24-41D2-D32F-BF6D3971DC9B}"/>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36" name="Title 1">
            <a:extLst>
              <a:ext uri="{FF2B5EF4-FFF2-40B4-BE49-F238E27FC236}">
                <a16:creationId xmlns:a16="http://schemas.microsoft.com/office/drawing/2014/main" id="{8DD7504C-C7F1-E842-6835-74EA30075F9C}"/>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38" name="Title 1">
            <a:extLst>
              <a:ext uri="{FF2B5EF4-FFF2-40B4-BE49-F238E27FC236}">
                <a16:creationId xmlns:a16="http://schemas.microsoft.com/office/drawing/2014/main" id="{AB2EA42E-5859-80B9-77B8-6263A3609DDF}"/>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39" name="Title 1">
            <a:extLst>
              <a:ext uri="{FF2B5EF4-FFF2-40B4-BE49-F238E27FC236}">
                <a16:creationId xmlns:a16="http://schemas.microsoft.com/office/drawing/2014/main" id="{FECD31A7-3D06-ED2A-CE3E-36FA79CB58F9}"/>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9</a:t>
            </a:r>
          </a:p>
        </p:txBody>
      </p:sp>
      <p:sp>
        <p:nvSpPr>
          <p:cNvPr id="40" name="Title 1">
            <a:extLst>
              <a:ext uri="{FF2B5EF4-FFF2-40B4-BE49-F238E27FC236}">
                <a16:creationId xmlns:a16="http://schemas.microsoft.com/office/drawing/2014/main" id="{65B8F4E8-9FEC-C7A3-2828-D8B444179683}"/>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Tree>
    <p:custDataLst>
      <p:tags r:id="rId1"/>
    </p:custDataLst>
    <p:extLst>
      <p:ext uri="{BB962C8B-B14F-4D97-AF65-F5344CB8AC3E}">
        <p14:creationId xmlns:p14="http://schemas.microsoft.com/office/powerpoint/2010/main" val="425258350"/>
      </p:ext>
    </p:extLst>
  </p:cSld>
  <p:clrMapOvr>
    <a:masterClrMapping/>
  </p:clrMapOvr>
  <mc:AlternateContent xmlns:mc="http://schemas.openxmlformats.org/markup-compatibility/2006">
    <mc:Choice xmlns:p14="http://schemas.microsoft.com/office/powerpoint/2010/main" Requires="p14">
      <p:transition spd="slow" p14:dur="175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ppt_y</p:attrName>
                                        </p:attrNameLst>
                                      </p:cBhvr>
                                      <p:tavLst>
                                        <p:tav tm="0">
                                          <p:val>
                                            <p:strVal val="#ppt_y+#ppt_h*1.125000"/>
                                          </p:val>
                                        </p:tav>
                                        <p:tav tm="100000">
                                          <p:val>
                                            <p:strVal val="#ppt_y"/>
                                          </p:val>
                                        </p:tav>
                                      </p:tavLst>
                                    </p:anim>
                                    <p:animEffect transition="in" filter="wipe(up)">
                                      <p:cBhvr>
                                        <p:cTn id="8" dur="10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750" fill="hold"/>
                                        <p:tgtEl>
                                          <p:spTgt spid="16"/>
                                        </p:tgtEl>
                                        <p:attrNameLst>
                                          <p:attrName>ppt_w</p:attrName>
                                        </p:attrNameLst>
                                      </p:cBhvr>
                                      <p:tavLst>
                                        <p:tav tm="0">
                                          <p:val>
                                            <p:strVal val="#ppt_w*0.70"/>
                                          </p:val>
                                        </p:tav>
                                        <p:tav tm="100000">
                                          <p:val>
                                            <p:strVal val="#ppt_w"/>
                                          </p:val>
                                        </p:tav>
                                      </p:tavLst>
                                    </p:anim>
                                    <p:anim calcmode="lin" valueType="num">
                                      <p:cBhvr>
                                        <p:cTn id="14" dur="750" fill="hold"/>
                                        <p:tgtEl>
                                          <p:spTgt spid="16"/>
                                        </p:tgtEl>
                                        <p:attrNameLst>
                                          <p:attrName>ppt_h</p:attrName>
                                        </p:attrNameLst>
                                      </p:cBhvr>
                                      <p:tavLst>
                                        <p:tav tm="0">
                                          <p:val>
                                            <p:strVal val="#ppt_h"/>
                                          </p:val>
                                        </p:tav>
                                        <p:tav tm="100000">
                                          <p:val>
                                            <p:strVal val="#ppt_h"/>
                                          </p:val>
                                        </p:tav>
                                      </p:tavLst>
                                    </p:anim>
                                    <p:animEffect transition="in" filter="fade">
                                      <p:cBhvr>
                                        <p:cTn id="15" dur="750"/>
                                        <p:tgtEl>
                                          <p:spTgt spid="1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1000"/>
                                        <p:tgtEl>
                                          <p:spTgt spid="17"/>
                                        </p:tgtEl>
                                        <p:attrNameLst>
                                          <p:attrName>ppt_y</p:attrName>
                                        </p:attrNameLst>
                                      </p:cBhvr>
                                      <p:tavLst>
                                        <p:tav tm="0">
                                          <p:val>
                                            <p:strVal val="#ppt_y-#ppt_h*1.125000"/>
                                          </p:val>
                                        </p:tav>
                                        <p:tav tm="100000">
                                          <p:val>
                                            <p:strVal val="#ppt_y"/>
                                          </p:val>
                                        </p:tav>
                                      </p:tavLst>
                                    </p:anim>
                                    <p:animEffect transition="in" filter="wipe(down)">
                                      <p:cBhvr>
                                        <p:cTn id="19" dur="1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AD311-8B69-F592-D5DA-D6B570BCEFE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D4E3AAF-9D41-37FB-484C-C1488C1B1266}"/>
              </a:ext>
            </a:extLst>
          </p:cNvPr>
          <p:cNvPicPr>
            <a:picLocks noChangeAspect="1"/>
          </p:cNvPicPr>
          <p:nvPr/>
        </p:nvPicPr>
        <p:blipFill>
          <a:blip r:embed="rId3">
            <a:extLst>
              <a:ext uri="{28A0092B-C50C-407E-A947-70E740481C1C}">
                <a14:useLocalDpi xmlns:a14="http://schemas.microsoft.com/office/drawing/2010/main" val="0"/>
              </a:ext>
            </a:extLst>
          </a:blip>
          <a:srcRect t="9629" b="9629"/>
          <a:stretch/>
        </p:blipFill>
        <p:spPr>
          <a:xfrm>
            <a:off x="0" y="0"/>
            <a:ext cx="9144000" cy="5143500"/>
          </a:xfrm>
          <a:prstGeom prst="rect">
            <a:avLst/>
          </a:prstGeom>
        </p:spPr>
      </p:pic>
      <p:sp>
        <p:nvSpPr>
          <p:cNvPr id="8" name="Rectangle 7">
            <a:extLst>
              <a:ext uri="{FF2B5EF4-FFF2-40B4-BE49-F238E27FC236}">
                <a16:creationId xmlns:a16="http://schemas.microsoft.com/office/drawing/2014/main" id="{2C7E0F57-F976-A89B-5571-30371B4A3EF3}"/>
              </a:ext>
            </a:extLst>
          </p:cNvPr>
          <p:cNvSpPr/>
          <p:nvPr/>
        </p:nvSpPr>
        <p:spPr>
          <a:xfrm>
            <a:off x="0" y="0"/>
            <a:ext cx="9144000" cy="5143500"/>
          </a:xfrm>
          <a:prstGeom prst="rect">
            <a:avLst/>
          </a:prstGeom>
          <a:solidFill>
            <a:schemeClr val="tx2">
              <a:alpha val="301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4FCF8A33-F2EE-F0B9-F9C1-D466E2389E6B}"/>
              </a:ext>
            </a:extLst>
          </p:cNvPr>
          <p:cNvSpPr txBox="1">
            <a:spLocks/>
          </p:cNvSpPr>
          <p:nvPr/>
        </p:nvSpPr>
        <p:spPr>
          <a:xfrm>
            <a:off x="1511300" y="4793685"/>
            <a:ext cx="6121400" cy="107722"/>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Photo: Julius </a:t>
            </a:r>
            <a:r>
              <a:rPr lang="en-US" sz="700" kern="0" cap="none" spc="0" err="1">
                <a:solidFill>
                  <a:schemeClr val="bg1"/>
                </a:solidFill>
              </a:rPr>
              <a:t>Töyrylä</a:t>
            </a:r>
            <a:r>
              <a:rPr lang="en-US" sz="700" kern="0" cap="none" spc="0">
                <a:solidFill>
                  <a:schemeClr val="bg1"/>
                </a:solidFill>
              </a:rPr>
              <a:t> / Music Finland</a:t>
            </a:r>
          </a:p>
        </p:txBody>
      </p:sp>
      <p:sp>
        <p:nvSpPr>
          <p:cNvPr id="6" name="Title 1">
            <a:extLst>
              <a:ext uri="{FF2B5EF4-FFF2-40B4-BE49-F238E27FC236}">
                <a16:creationId xmlns:a16="http://schemas.microsoft.com/office/drawing/2014/main" id="{22E8B162-EFD0-16BB-EBCD-224880971441}"/>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1/10</a:t>
            </a:r>
          </a:p>
        </p:txBody>
      </p:sp>
      <p:sp>
        <p:nvSpPr>
          <p:cNvPr id="7" name="Title 1">
            <a:extLst>
              <a:ext uri="{FF2B5EF4-FFF2-40B4-BE49-F238E27FC236}">
                <a16:creationId xmlns:a16="http://schemas.microsoft.com/office/drawing/2014/main" id="{B65D81F8-1BF2-4C8D-E3CB-67707B83C624}"/>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A minor language, </a:t>
            </a:r>
            <a:br>
              <a:rPr lang="en-US" sz="2000">
                <a:solidFill>
                  <a:schemeClr val="bg1"/>
                </a:solidFill>
                <a:effectLst>
                  <a:outerShdw blurRad="994667" dir="5400000" sx="102000" sy="102000" algn="ctr" rotWithShape="0">
                    <a:srgbClr val="000000"/>
                  </a:outerShdw>
                </a:effectLst>
              </a:rPr>
            </a:br>
            <a:r>
              <a:rPr lang="en-US" sz="2000">
                <a:solidFill>
                  <a:schemeClr val="bg1"/>
                </a:solidFill>
                <a:effectLst>
                  <a:outerShdw blurRad="994667" dir="5400000" sx="102000" sy="102000" algn="ctr" rotWithShape="0">
                    <a:srgbClr val="000000"/>
                  </a:outerShdw>
                </a:effectLst>
              </a:rPr>
              <a:t>a major love</a:t>
            </a:r>
            <a:endParaRPr lang="en-US">
              <a:solidFill>
                <a:schemeClr val="bg1"/>
              </a:solidFill>
              <a:effectLst>
                <a:outerShdw blurRad="994667" dir="5400000" sx="102000" sy="102000" algn="ctr" rotWithShape="0">
                  <a:srgbClr val="000000"/>
                </a:outerShdw>
              </a:effectLst>
              <a:latin typeface="Finlandica"/>
            </a:endParaRPr>
          </a:p>
        </p:txBody>
      </p:sp>
      <p:pic>
        <p:nvPicPr>
          <p:cNvPr id="5" name="Picture 4">
            <a:extLst>
              <a:ext uri="{FF2B5EF4-FFF2-40B4-BE49-F238E27FC236}">
                <a16:creationId xmlns:a16="http://schemas.microsoft.com/office/drawing/2014/main" id="{5BEEC4B8-2A23-9643-FD85-BE9CAC98422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459711246"/>
      </p:ext>
    </p:extLst>
  </p:cSld>
  <p:clrMapOvr>
    <a:masterClrMapping/>
  </p:clrMapOvr>
  <mc:AlternateContent xmlns:mc="http://schemas.openxmlformats.org/markup-compatibility/2006">
    <mc:Choice xmlns:p14="http://schemas.microsoft.com/office/powerpoint/2010/main" Requires="p14">
      <p:transition spd="slow" p14:dur="1750">
        <p:push dir="u"/>
      </p:transition>
    </mc:Choice>
    <mc:Fallback>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0A34D-28CE-F0B3-9158-0D6B4AE7CB6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39C178D-BDB4-D111-2F99-276EA9FA9342}"/>
              </a:ext>
            </a:extLst>
          </p:cNvPr>
          <p:cNvPicPr>
            <a:picLocks noChangeAspect="1"/>
          </p:cNvPicPr>
          <p:nvPr/>
        </p:nvPicPr>
        <p:blipFill>
          <a:blip r:embed="rId3">
            <a:extLst>
              <a:ext uri="{28A0092B-C50C-407E-A947-70E740481C1C}">
                <a14:useLocalDpi xmlns:a14="http://schemas.microsoft.com/office/drawing/2010/main" val="0"/>
              </a:ext>
            </a:extLst>
          </a:blip>
          <a:srcRect t="15624"/>
          <a:stretch>
            <a:fillRect/>
          </a:stretch>
        </p:blipFill>
        <p:spPr>
          <a:xfrm>
            <a:off x="0" y="0"/>
            <a:ext cx="9143999" cy="5143500"/>
          </a:xfrm>
          <a:prstGeom prst="rect">
            <a:avLst/>
          </a:prstGeom>
        </p:spPr>
      </p:pic>
      <p:sp>
        <p:nvSpPr>
          <p:cNvPr id="8" name="Rectangle 7">
            <a:extLst>
              <a:ext uri="{FF2B5EF4-FFF2-40B4-BE49-F238E27FC236}">
                <a16:creationId xmlns:a16="http://schemas.microsoft.com/office/drawing/2014/main" id="{4B4AB874-8F50-5EB5-2DFF-4A510A3A01B0}"/>
              </a:ext>
            </a:extLst>
          </p:cNvPr>
          <p:cNvSpPr/>
          <p:nvPr/>
        </p:nvSpPr>
        <p:spPr>
          <a:xfrm>
            <a:off x="-1" y="0"/>
            <a:ext cx="9144000" cy="514350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7C173EA0-D97E-77CA-5AE6-564EC5CCC297}"/>
              </a:ext>
            </a:extLst>
          </p:cNvPr>
          <p:cNvSpPr txBox="1">
            <a:spLocks/>
          </p:cNvSpPr>
          <p:nvPr/>
        </p:nvSpPr>
        <p:spPr>
          <a:xfrm>
            <a:off x="1511300" y="4764750"/>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Emo Ensemble </a:t>
            </a:r>
          </a:p>
          <a:p>
            <a:pPr algn="ctr"/>
            <a:r>
              <a:rPr lang="en-US" sz="700" kern="0" cap="none" spc="0">
                <a:solidFill>
                  <a:schemeClr val="bg1"/>
                </a:solidFill>
              </a:rPr>
              <a:t>Photo: Aleksi </a:t>
            </a:r>
            <a:r>
              <a:rPr lang="en-US" sz="700" kern="0" cap="none" spc="0" err="1">
                <a:solidFill>
                  <a:schemeClr val="bg1"/>
                </a:solidFill>
              </a:rPr>
              <a:t>Kallioja</a:t>
            </a:r>
            <a:endParaRPr lang="en-US" sz="700" kern="0" cap="none" spc="0">
              <a:solidFill>
                <a:schemeClr val="bg1"/>
              </a:solidFill>
            </a:endParaRPr>
          </a:p>
        </p:txBody>
      </p:sp>
      <p:sp>
        <p:nvSpPr>
          <p:cNvPr id="6" name="Title 1">
            <a:extLst>
              <a:ext uri="{FF2B5EF4-FFF2-40B4-BE49-F238E27FC236}">
                <a16:creationId xmlns:a16="http://schemas.microsoft.com/office/drawing/2014/main" id="{8482F5F9-4FA6-0394-97DA-CDCB7AB4613C}"/>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10/10</a:t>
            </a:r>
          </a:p>
        </p:txBody>
      </p:sp>
      <p:sp>
        <p:nvSpPr>
          <p:cNvPr id="7" name="Title 1">
            <a:extLst>
              <a:ext uri="{FF2B5EF4-FFF2-40B4-BE49-F238E27FC236}">
                <a16:creationId xmlns:a16="http://schemas.microsoft.com/office/drawing/2014/main" id="{D6CB93F3-7F29-5C0B-05AC-AB28AF2F08F4}"/>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Finland’s Choirs Hit </a:t>
            </a:r>
          </a:p>
          <a:p>
            <a:pPr algn="ctr"/>
            <a:r>
              <a:rPr lang="en-US" sz="2000">
                <a:solidFill>
                  <a:schemeClr val="bg1"/>
                </a:solidFill>
                <a:effectLst>
                  <a:outerShdw blurRad="994667" dir="5400000" sx="102000" sy="102000" algn="ctr" rotWithShape="0">
                    <a:srgbClr val="000000"/>
                  </a:outerShdw>
                </a:effectLst>
              </a:rPr>
              <a:t>All the Right Notes</a:t>
            </a:r>
          </a:p>
        </p:txBody>
      </p:sp>
      <p:pic>
        <p:nvPicPr>
          <p:cNvPr id="17" name="Picture 16">
            <a:extLst>
              <a:ext uri="{FF2B5EF4-FFF2-40B4-BE49-F238E27FC236}">
                <a16:creationId xmlns:a16="http://schemas.microsoft.com/office/drawing/2014/main" id="{E900F2F0-F8AA-4171-77E0-BE2B9A15BF9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90134541"/>
      </p:ext>
    </p:extLst>
  </p:cSld>
  <p:clrMapOvr>
    <a:masterClrMapping/>
  </p:clrMapOvr>
  <mc:AlternateContent xmlns:mc="http://schemas.openxmlformats.org/markup-compatibility/2006">
    <mc:Choice xmlns:p14="http://schemas.microsoft.com/office/powerpoint/2010/main" Requires="p14">
      <p:transition spd="slow" p14:dur="1750">
        <p:push dir="u"/>
      </p:transition>
    </mc:Choice>
    <mc:Fallback>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231E5-B21A-492B-645B-6F1C9DEEC2BC}"/>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446AA1A-BDC2-7CB2-EAB0-91C118882AE2}"/>
              </a:ext>
            </a:extLst>
          </p:cNvPr>
          <p:cNvGrpSpPr/>
          <p:nvPr/>
        </p:nvGrpSpPr>
        <p:grpSpPr>
          <a:xfrm>
            <a:off x="890180" y="1653409"/>
            <a:ext cx="2330809" cy="923330"/>
            <a:chOff x="743074" y="2381064"/>
            <a:chExt cx="2330809" cy="923330"/>
          </a:xfrm>
        </p:grpSpPr>
        <p:sp>
          <p:nvSpPr>
            <p:cNvPr id="14" name="Title 1">
              <a:extLst>
                <a:ext uri="{FF2B5EF4-FFF2-40B4-BE49-F238E27FC236}">
                  <a16:creationId xmlns:a16="http://schemas.microsoft.com/office/drawing/2014/main" id="{4EE41FE5-886F-6953-2BA2-211A27A00215}"/>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5" name="Title 1">
              <a:extLst>
                <a:ext uri="{FF2B5EF4-FFF2-40B4-BE49-F238E27FC236}">
                  <a16:creationId xmlns:a16="http://schemas.microsoft.com/office/drawing/2014/main" id="{4C8F0524-1B25-595E-B0EE-B5811B4F7F49}"/>
                </a:ext>
              </a:extLst>
            </p:cNvPr>
            <p:cNvSpPr txBox="1">
              <a:spLocks/>
            </p:cNvSpPr>
            <p:nvPr/>
          </p:nvSpPr>
          <p:spPr>
            <a:xfrm>
              <a:off x="743074" y="2381064"/>
              <a:ext cx="2330809"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Singing in a choir is part of the Finn experience</a:t>
              </a:r>
            </a:p>
          </p:txBody>
        </p:sp>
      </p:grpSp>
      <p:sp>
        <p:nvSpPr>
          <p:cNvPr id="16" name="Rectangle 15">
            <a:extLst>
              <a:ext uri="{FF2B5EF4-FFF2-40B4-BE49-F238E27FC236}">
                <a16:creationId xmlns:a16="http://schemas.microsoft.com/office/drawing/2014/main" id="{8680A2E1-3FDD-A512-0A5A-DFBFB6D6F06D}"/>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EA179FDC-76C7-D7CB-2BB7-816C2F8ADD60}"/>
              </a:ext>
            </a:extLst>
          </p:cNvPr>
          <p:cNvSpPr txBox="1">
            <a:spLocks/>
          </p:cNvSpPr>
          <p:nvPr/>
        </p:nvSpPr>
        <p:spPr>
          <a:xfrm>
            <a:off x="1058106" y="3160315"/>
            <a:ext cx="1987550"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000" b="0">
                <a:solidFill>
                  <a:schemeClr val="tx1"/>
                </a:solidFill>
                <a:ea typeface="+mj-lt"/>
                <a:cs typeface="+mj-lt"/>
              </a:rPr>
              <a:t>We have choirs for grade schoolers and university students, amateurs and professionals – choirs have united us since the 19th century, when they played a major role in the development of our national identity.</a:t>
            </a:r>
          </a:p>
        </p:txBody>
      </p:sp>
      <p:grpSp>
        <p:nvGrpSpPr>
          <p:cNvPr id="69" name="Group 68">
            <a:extLst>
              <a:ext uri="{FF2B5EF4-FFF2-40B4-BE49-F238E27FC236}">
                <a16:creationId xmlns:a16="http://schemas.microsoft.com/office/drawing/2014/main" id="{9243D412-990A-2F44-51D9-63CED9C341CC}"/>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D16DB8AC-BEC4-55B9-133F-F214ACB22E0F}"/>
                </a:ext>
              </a:extLst>
            </p:cNvPr>
            <p:cNvPicPr>
              <a:picLocks noChangeAspect="1"/>
            </p:cNvPicPr>
            <p:nvPr/>
          </p:nvPicPr>
          <p:blipFill>
            <a:blip r:embed="rId4">
              <a:extLst>
                <a:ext uri="{28A0092B-C50C-407E-A947-70E740481C1C}">
                  <a14:useLocalDpi xmlns:a14="http://schemas.microsoft.com/office/drawing/2010/main" val="0"/>
                </a:ext>
              </a:extLst>
            </a:blip>
            <a:srcRect l="9740" r="23320"/>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50286F94-BCBF-6D57-6630-27B5FCD446FF}"/>
                </a:ext>
              </a:extLst>
            </p:cNvPr>
            <p:cNvSpPr txBox="1">
              <a:spLocks/>
            </p:cNvSpPr>
            <p:nvPr/>
          </p:nvSpPr>
          <p:spPr>
            <a:xfrm>
              <a:off x="4131444" y="4734858"/>
              <a:ext cx="477695"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Singa</a:t>
              </a:r>
            </a:p>
          </p:txBody>
        </p:sp>
      </p:grpSp>
      <p:grpSp>
        <p:nvGrpSpPr>
          <p:cNvPr id="11" name="Group 10">
            <a:extLst>
              <a:ext uri="{FF2B5EF4-FFF2-40B4-BE49-F238E27FC236}">
                <a16:creationId xmlns:a16="http://schemas.microsoft.com/office/drawing/2014/main" id="{207DF795-5FB9-E6A7-4060-CDFB28BC3BC2}"/>
              </a:ext>
            </a:extLst>
          </p:cNvPr>
          <p:cNvGrpSpPr/>
          <p:nvPr/>
        </p:nvGrpSpPr>
        <p:grpSpPr>
          <a:xfrm>
            <a:off x="4067944" y="627531"/>
            <a:ext cx="5076056" cy="4265480"/>
            <a:chOff x="4067944" y="627530"/>
            <a:chExt cx="5076056" cy="4265480"/>
          </a:xfrm>
        </p:grpSpPr>
        <p:pic>
          <p:nvPicPr>
            <p:cNvPr id="13" name="Picture 12">
              <a:extLst>
                <a:ext uri="{FF2B5EF4-FFF2-40B4-BE49-F238E27FC236}">
                  <a16:creationId xmlns:a16="http://schemas.microsoft.com/office/drawing/2014/main" id="{5D16252D-CD5D-BE93-8873-BE6DFDDDE534}"/>
                </a:ext>
              </a:extLst>
            </p:cNvPr>
            <p:cNvPicPr>
              <a:picLocks noChangeAspect="1"/>
            </p:cNvPicPr>
            <p:nvPr/>
          </p:nvPicPr>
          <p:blipFill>
            <a:blip r:embed="rId5">
              <a:extLst>
                <a:ext uri="{28A0092B-C50C-407E-A947-70E740481C1C}">
                  <a14:useLocalDpi xmlns:a14="http://schemas.microsoft.com/office/drawing/2010/main" val="0"/>
                </a:ext>
              </a:extLst>
            </a:blip>
            <a:srcRect l="3838" r="16858"/>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0C6BCAF9-C10F-4291-4D52-1BE714B23F3A}"/>
                </a:ext>
              </a:extLst>
            </p:cNvPr>
            <p:cNvSpPr txBox="1">
              <a:spLocks/>
            </p:cNvSpPr>
            <p:nvPr/>
          </p:nvSpPr>
          <p:spPr>
            <a:xfrm>
              <a:off x="4124690" y="4743015"/>
              <a:ext cx="1992533" cy="107722"/>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err="1">
                  <a:solidFill>
                    <a:schemeClr val="bg1"/>
                  </a:solidFill>
                  <a:effectLst>
                    <a:outerShdw blurRad="635000" dir="5400000" algn="ctr" rotWithShape="0">
                      <a:srgbClr val="000000">
                        <a:alpha val="75000"/>
                      </a:srgbClr>
                    </a:outerShdw>
                  </a:effectLst>
                  <a:latin typeface="Finlandica" charset="0"/>
                </a:rPr>
                <a:t>Tapiolan</a:t>
              </a:r>
              <a:r>
                <a:rPr lang="en-US" sz="700" kern="0" cap="none" spc="0">
                  <a:solidFill>
                    <a:schemeClr val="bg1"/>
                  </a:solidFill>
                  <a:effectLst>
                    <a:outerShdw blurRad="635000" dir="5400000" algn="ctr" rotWithShape="0">
                      <a:srgbClr val="000000">
                        <a:alpha val="75000"/>
                      </a:srgbClr>
                    </a:outerShdw>
                  </a:effectLst>
                  <a:latin typeface="Finlandica" charset="0"/>
                </a:rPr>
                <a:t> Kuoro</a:t>
              </a:r>
            </a:p>
          </p:txBody>
        </p:sp>
      </p:grpSp>
      <p:sp>
        <p:nvSpPr>
          <p:cNvPr id="27" name="TextBox 26">
            <a:extLst>
              <a:ext uri="{FF2B5EF4-FFF2-40B4-BE49-F238E27FC236}">
                <a16:creationId xmlns:a16="http://schemas.microsoft.com/office/drawing/2014/main" id="{493E5EA7-08D1-6419-D87B-6BBC3EE12C34}"/>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038F4304-7ADF-A31D-9957-F800DF14107A}"/>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PIECES OF FINNISH MUSIC</a:t>
            </a:r>
          </a:p>
        </p:txBody>
      </p:sp>
      <p:sp>
        <p:nvSpPr>
          <p:cNvPr id="21" name="Rectangle 20">
            <a:extLst>
              <a:ext uri="{FF2B5EF4-FFF2-40B4-BE49-F238E27FC236}">
                <a16:creationId xmlns:a16="http://schemas.microsoft.com/office/drawing/2014/main" id="{6C39AB77-2305-B2A0-85BC-82381E5812C3}"/>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0F3EF28-9575-35ED-13F0-09769E357181}"/>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37" name="Title 1">
            <a:extLst>
              <a:ext uri="{FF2B5EF4-FFF2-40B4-BE49-F238E27FC236}">
                <a16:creationId xmlns:a16="http://schemas.microsoft.com/office/drawing/2014/main" id="{178F2192-22C5-9171-7B5C-FE50BD822546}"/>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Finland’s choirs hit all the right notes</a:t>
            </a:r>
          </a:p>
        </p:txBody>
      </p:sp>
      <p:grpSp>
        <p:nvGrpSpPr>
          <p:cNvPr id="3" name="Group 2">
            <a:extLst>
              <a:ext uri="{FF2B5EF4-FFF2-40B4-BE49-F238E27FC236}">
                <a16:creationId xmlns:a16="http://schemas.microsoft.com/office/drawing/2014/main" id="{46BA405E-024C-9F96-38BF-1F5491A9D1EA}"/>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BE6FDA0-8AD3-F12F-EC3A-AB1467CCCFE8}"/>
                </a:ext>
              </a:extLst>
            </p:cNvPr>
            <p:cNvPicPr>
              <a:picLocks/>
            </p:cNvPicPr>
            <p:nvPr/>
          </p:nvPicPr>
          <p:blipFill>
            <a:blip r:embed="rId6">
              <a:extLst>
                <a:ext uri="{28A0092B-C50C-407E-A947-70E740481C1C}">
                  <a14:useLocalDpi xmlns:a14="http://schemas.microsoft.com/office/drawing/2010/main" val="0"/>
                </a:ext>
              </a:extLst>
            </a:blip>
            <a:srcRect l="36585" r="9317"/>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D35500F0-77B4-D4B1-3DD2-336E9E31D9B6}"/>
                </a:ext>
              </a:extLst>
            </p:cNvPr>
            <p:cNvSpPr txBox="1">
              <a:spLocks/>
            </p:cNvSpPr>
            <p:nvPr/>
          </p:nvSpPr>
          <p:spPr>
            <a:xfrm>
              <a:off x="225880" y="9258966"/>
              <a:ext cx="748603"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Mieskuoro</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Huutajat</a:t>
              </a:r>
              <a:r>
                <a:rPr lang="en-US" sz="700" kern="0" cap="none" spc="0">
                  <a:solidFill>
                    <a:schemeClr val="bg1"/>
                  </a:solidFill>
                  <a:effectLst>
                    <a:outerShdw blurRad="635000" dir="5400000" algn="ctr" rotWithShape="0">
                      <a:srgbClr val="000000">
                        <a:alpha val="75000"/>
                      </a:srgbClr>
                    </a:outerShdw>
                  </a:effectLst>
                  <a:latin typeface="Finlandica" charset="0"/>
                </a:rPr>
                <a:t>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Vesa Ranta</a:t>
              </a:r>
            </a:p>
          </p:txBody>
        </p:sp>
      </p:grpSp>
      <p:sp>
        <p:nvSpPr>
          <p:cNvPr id="5" name="Title 1">
            <a:extLst>
              <a:ext uri="{FF2B5EF4-FFF2-40B4-BE49-F238E27FC236}">
                <a16:creationId xmlns:a16="http://schemas.microsoft.com/office/drawing/2014/main" id="{0A06C81E-1848-E77C-8172-E369C23D668F}"/>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6" name="Rectangle 5">
            <a:extLst>
              <a:ext uri="{FF2B5EF4-FFF2-40B4-BE49-F238E27FC236}">
                <a16:creationId xmlns:a16="http://schemas.microsoft.com/office/drawing/2014/main" id="{507AA5B6-EB76-27B9-82B1-8D67C4055CAE}"/>
              </a:ext>
            </a:extLst>
          </p:cNvPr>
          <p:cNvSpPr/>
          <p:nvPr/>
        </p:nvSpPr>
        <p:spPr>
          <a:xfrm>
            <a:off x="3267068"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itle 1">
            <a:extLst>
              <a:ext uri="{FF2B5EF4-FFF2-40B4-BE49-F238E27FC236}">
                <a16:creationId xmlns:a16="http://schemas.microsoft.com/office/drawing/2014/main" id="{24363F5F-D189-F1B1-1749-666666B31854}"/>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10" name="Title 1">
            <a:extLst>
              <a:ext uri="{FF2B5EF4-FFF2-40B4-BE49-F238E27FC236}">
                <a16:creationId xmlns:a16="http://schemas.microsoft.com/office/drawing/2014/main" id="{C4E3E385-63BC-580C-3D9F-C372454D8C83}"/>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19" name="Title 1">
            <a:extLst>
              <a:ext uri="{FF2B5EF4-FFF2-40B4-BE49-F238E27FC236}">
                <a16:creationId xmlns:a16="http://schemas.microsoft.com/office/drawing/2014/main" id="{65236621-313C-97B2-BB8B-5F842168ADF8}"/>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20" name="Title 1">
            <a:extLst>
              <a:ext uri="{FF2B5EF4-FFF2-40B4-BE49-F238E27FC236}">
                <a16:creationId xmlns:a16="http://schemas.microsoft.com/office/drawing/2014/main" id="{2DC869C7-FD4F-7C00-CE9D-3991811E89BF}"/>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24" name="Title 1">
            <a:extLst>
              <a:ext uri="{FF2B5EF4-FFF2-40B4-BE49-F238E27FC236}">
                <a16:creationId xmlns:a16="http://schemas.microsoft.com/office/drawing/2014/main" id="{90F6513E-6299-8B21-EEFA-31FEF8751844}"/>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25" name="Title 1">
            <a:extLst>
              <a:ext uri="{FF2B5EF4-FFF2-40B4-BE49-F238E27FC236}">
                <a16:creationId xmlns:a16="http://schemas.microsoft.com/office/drawing/2014/main" id="{BB8DFE92-6E8D-A286-FB91-012926A08019}"/>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26" name="Title 1">
            <a:extLst>
              <a:ext uri="{FF2B5EF4-FFF2-40B4-BE49-F238E27FC236}">
                <a16:creationId xmlns:a16="http://schemas.microsoft.com/office/drawing/2014/main" id="{3B26A3C2-2AAA-6BCB-A638-E7401233761E}"/>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28" name="Title 1">
            <a:extLst>
              <a:ext uri="{FF2B5EF4-FFF2-40B4-BE49-F238E27FC236}">
                <a16:creationId xmlns:a16="http://schemas.microsoft.com/office/drawing/2014/main" id="{5F897E47-E65A-C951-3016-DE3800FC7A5B}"/>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29" name="Title 1">
            <a:extLst>
              <a:ext uri="{FF2B5EF4-FFF2-40B4-BE49-F238E27FC236}">
                <a16:creationId xmlns:a16="http://schemas.microsoft.com/office/drawing/2014/main" id="{C1B79ECE-9608-30A1-FED5-6464E6682B59}"/>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10</a:t>
            </a:r>
          </a:p>
        </p:txBody>
      </p:sp>
    </p:spTree>
    <p:custDataLst>
      <p:tags r:id="rId1"/>
    </p:custDataLst>
    <p:extLst>
      <p:ext uri="{BB962C8B-B14F-4D97-AF65-F5344CB8AC3E}">
        <p14:creationId xmlns:p14="http://schemas.microsoft.com/office/powerpoint/2010/main" val="4263743418"/>
      </p:ext>
    </p:extLst>
  </p:cSld>
  <p:clrMapOvr>
    <a:masterClrMapping/>
  </p:clrMapOvr>
  <mc:AlternateContent xmlns:mc="http://schemas.openxmlformats.org/markup-compatibility/2006">
    <mc:Choice xmlns:p14="http://schemas.microsoft.com/office/powerpoint/2010/main" Requires="p14">
      <p:transition spd="slow" p14:dur="175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ppt_y</p:attrName>
                                        </p:attrNameLst>
                                      </p:cBhvr>
                                      <p:tavLst>
                                        <p:tav tm="0">
                                          <p:val>
                                            <p:strVal val="#ppt_y+#ppt_h*1.125000"/>
                                          </p:val>
                                        </p:tav>
                                        <p:tav tm="100000">
                                          <p:val>
                                            <p:strVal val="#ppt_y"/>
                                          </p:val>
                                        </p:tav>
                                      </p:tavLst>
                                    </p:anim>
                                    <p:animEffect transition="in" filter="wipe(up)">
                                      <p:cBhvr>
                                        <p:cTn id="8" dur="10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750" fill="hold"/>
                                        <p:tgtEl>
                                          <p:spTgt spid="16"/>
                                        </p:tgtEl>
                                        <p:attrNameLst>
                                          <p:attrName>ppt_w</p:attrName>
                                        </p:attrNameLst>
                                      </p:cBhvr>
                                      <p:tavLst>
                                        <p:tav tm="0">
                                          <p:val>
                                            <p:strVal val="#ppt_w*0.70"/>
                                          </p:val>
                                        </p:tav>
                                        <p:tav tm="100000">
                                          <p:val>
                                            <p:strVal val="#ppt_w"/>
                                          </p:val>
                                        </p:tav>
                                      </p:tavLst>
                                    </p:anim>
                                    <p:anim calcmode="lin" valueType="num">
                                      <p:cBhvr>
                                        <p:cTn id="14" dur="750" fill="hold"/>
                                        <p:tgtEl>
                                          <p:spTgt spid="16"/>
                                        </p:tgtEl>
                                        <p:attrNameLst>
                                          <p:attrName>ppt_h</p:attrName>
                                        </p:attrNameLst>
                                      </p:cBhvr>
                                      <p:tavLst>
                                        <p:tav tm="0">
                                          <p:val>
                                            <p:strVal val="#ppt_h"/>
                                          </p:val>
                                        </p:tav>
                                        <p:tav tm="100000">
                                          <p:val>
                                            <p:strVal val="#ppt_h"/>
                                          </p:val>
                                        </p:tav>
                                      </p:tavLst>
                                    </p:anim>
                                    <p:animEffect transition="in" filter="fade">
                                      <p:cBhvr>
                                        <p:cTn id="15" dur="750"/>
                                        <p:tgtEl>
                                          <p:spTgt spid="1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1000"/>
                                        <p:tgtEl>
                                          <p:spTgt spid="17"/>
                                        </p:tgtEl>
                                        <p:attrNameLst>
                                          <p:attrName>ppt_y</p:attrName>
                                        </p:attrNameLst>
                                      </p:cBhvr>
                                      <p:tavLst>
                                        <p:tav tm="0">
                                          <p:val>
                                            <p:strVal val="#ppt_y-#ppt_h*1.125000"/>
                                          </p:val>
                                        </p:tav>
                                        <p:tav tm="100000">
                                          <p:val>
                                            <p:strVal val="#ppt_y"/>
                                          </p:val>
                                        </p:tav>
                                      </p:tavLst>
                                    </p:anim>
                                    <p:animEffect transition="in" filter="wipe(down)">
                                      <p:cBhvr>
                                        <p:cTn id="19" dur="1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55A87-586C-9F71-BDC9-360805BACD8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7B4B2BB-6E23-3E14-51D0-AA6E7EB74B26}"/>
              </a:ext>
            </a:extLst>
          </p:cNvPr>
          <p:cNvSpPr txBox="1">
            <a:spLocks/>
          </p:cNvSpPr>
          <p:nvPr/>
        </p:nvSpPr>
        <p:spPr>
          <a:xfrm>
            <a:off x="1170041" y="1860869"/>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latin typeface="Finlandica"/>
              </a:rPr>
              <a:t>11/10</a:t>
            </a:r>
            <a:endParaRPr lang="en-US" sz="2000" b="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7" name="Title 1">
            <a:extLst>
              <a:ext uri="{FF2B5EF4-FFF2-40B4-BE49-F238E27FC236}">
                <a16:creationId xmlns:a16="http://schemas.microsoft.com/office/drawing/2014/main" id="{B33E69F8-5FC3-F38B-00C2-F14246370ED9}"/>
              </a:ext>
            </a:extLst>
          </p:cNvPr>
          <p:cNvSpPr txBox="1">
            <a:spLocks/>
          </p:cNvSpPr>
          <p:nvPr/>
        </p:nvSpPr>
        <p:spPr>
          <a:xfrm>
            <a:off x="1170041" y="2459851"/>
            <a:ext cx="6803918" cy="1015663"/>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outerShdw>
                </a:effectLst>
                <a:latin typeface="Finlandica"/>
              </a:rPr>
              <a:t>An extra skylight </a:t>
            </a:r>
          </a:p>
          <a:p>
            <a:pPr algn="ctr"/>
            <a:r>
              <a:rPr lang="en-US" sz="2000">
                <a:solidFill>
                  <a:schemeClr val="bg1"/>
                </a:solidFill>
                <a:effectLst>
                  <a:outerShdw blurRad="994667" dir="5400000" sx="104000" sy="104000" algn="ctr" rotWithShape="0">
                    <a:srgbClr val="000000"/>
                  </a:outerShdw>
                </a:effectLst>
                <a:latin typeface="Finlandica"/>
              </a:rPr>
              <a:t>with views to </a:t>
            </a:r>
          </a:p>
          <a:p>
            <a:pPr algn="ctr"/>
            <a:r>
              <a:rPr lang="en-US" sz="2000">
                <a:solidFill>
                  <a:schemeClr val="bg1"/>
                </a:solidFill>
                <a:effectLst>
                  <a:outerShdw blurRad="994667" dir="5400000" sx="104000" sy="104000" algn="ctr" rotWithShape="0">
                    <a:srgbClr val="000000"/>
                  </a:outerShdw>
                </a:effectLst>
                <a:latin typeface="Finlandica"/>
              </a:rPr>
              <a:t>common ground.</a:t>
            </a:r>
          </a:p>
        </p:txBody>
      </p:sp>
      <p:pic>
        <p:nvPicPr>
          <p:cNvPr id="4" name="Picture 3">
            <a:extLst>
              <a:ext uri="{FF2B5EF4-FFF2-40B4-BE49-F238E27FC236}">
                <a16:creationId xmlns:a16="http://schemas.microsoft.com/office/drawing/2014/main" id="{09D9EF12-EF31-051C-6D7D-96663DD2539A}"/>
              </a:ext>
            </a:extLst>
          </p:cNvPr>
          <p:cNvPicPr>
            <a:picLocks/>
          </p:cNvPicPr>
          <p:nvPr/>
        </p:nvPicPr>
        <p:blipFill>
          <a:blip r:embed="rId3"/>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C1033D0-8656-BAFA-AE81-8DA581F81845}"/>
              </a:ext>
            </a:extLst>
          </p:cNvPr>
          <p:cNvSpPr txBox="1"/>
          <p:nvPr/>
        </p:nvSpPr>
        <p:spPr>
          <a:xfrm>
            <a:off x="2813538" y="-752622"/>
            <a:ext cx="72768" cy="288147"/>
          </a:xfrm>
          <a:prstGeom prst="rect">
            <a:avLst/>
          </a:prstGeom>
          <a:noFill/>
        </p:spPr>
        <p:txBody>
          <a:bodyPr wrap="none" lIns="36000" tIns="36000" rIns="36000" bIns="36000" rtlCol="0">
            <a:spAutoFit/>
          </a:bodyPr>
          <a:lstStyle/>
          <a:p>
            <a:endParaRPr lang="en-US" sz="1400"/>
          </a:p>
        </p:txBody>
      </p:sp>
      <p:sp>
        <p:nvSpPr>
          <p:cNvPr id="3" name="Picture Placeholder 2">
            <a:extLst>
              <a:ext uri="{FF2B5EF4-FFF2-40B4-BE49-F238E27FC236}">
                <a16:creationId xmlns:a16="http://schemas.microsoft.com/office/drawing/2014/main" id="{A0B6BD5E-6D4A-3DE8-99C8-BECFEF18E91B}"/>
              </a:ext>
            </a:extLst>
          </p:cNvPr>
          <p:cNvSpPr>
            <a:spLocks noGrp="1"/>
          </p:cNvSpPr>
          <p:nvPr>
            <p:ph type="pic" sz="quarter" idx="13"/>
          </p:nvPr>
        </p:nvSpPr>
        <p:spPr>
          <a:solidFill>
            <a:schemeClr val="accent1"/>
          </a:solidFill>
        </p:spPr>
        <p:txBody>
          <a:bodyPr/>
          <a:lstStyle/>
          <a:p>
            <a:endParaRPr lang="en-US"/>
          </a:p>
        </p:txBody>
      </p:sp>
      <p:sp>
        <p:nvSpPr>
          <p:cNvPr id="5" name="Title 1">
            <a:extLst>
              <a:ext uri="{FF2B5EF4-FFF2-40B4-BE49-F238E27FC236}">
                <a16:creationId xmlns:a16="http://schemas.microsoft.com/office/drawing/2014/main" id="{8931418E-E0B8-E09B-3D85-B7AB16A51B52}"/>
              </a:ext>
            </a:extLst>
          </p:cNvPr>
          <p:cNvSpPr txBox="1">
            <a:spLocks/>
          </p:cNvSpPr>
          <p:nvPr/>
        </p:nvSpPr>
        <p:spPr>
          <a:xfrm>
            <a:off x="1171050" y="1861877"/>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latin typeface="Finlandica"/>
              </a:rPr>
              <a:t>11/10</a:t>
            </a:r>
            <a:endParaRPr lang="en-US" sz="2000" b="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9" name="Title 1">
            <a:extLst>
              <a:ext uri="{FF2B5EF4-FFF2-40B4-BE49-F238E27FC236}">
                <a16:creationId xmlns:a16="http://schemas.microsoft.com/office/drawing/2014/main" id="{00F6F01D-B7BE-3B9F-C620-D22EAC4180F6}"/>
              </a:ext>
            </a:extLst>
          </p:cNvPr>
          <p:cNvSpPr txBox="1">
            <a:spLocks/>
          </p:cNvSpPr>
          <p:nvPr/>
        </p:nvSpPr>
        <p:spPr>
          <a:xfrm>
            <a:off x="1170041" y="2460859"/>
            <a:ext cx="6803918" cy="400110"/>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alpha val="0"/>
                    </a:srgbClr>
                  </a:outerShdw>
                </a:effectLst>
                <a:latin typeface="Finlandica"/>
              </a:rPr>
              <a:t>Epilogue</a:t>
            </a:r>
          </a:p>
        </p:txBody>
      </p:sp>
      <p:pic>
        <p:nvPicPr>
          <p:cNvPr id="13" name="Picture 12">
            <a:extLst>
              <a:ext uri="{FF2B5EF4-FFF2-40B4-BE49-F238E27FC236}">
                <a16:creationId xmlns:a16="http://schemas.microsoft.com/office/drawing/2014/main" id="{48CE87B7-2BCB-71C8-C6B7-09BA187A50BD}"/>
              </a:ext>
            </a:extLst>
          </p:cNvPr>
          <p:cNvPicPr>
            <a:picLocks/>
          </p:cNvPicPr>
          <p:nvPr/>
        </p:nvPicPr>
        <p:blipFill>
          <a:blip r:embed="rId3"/>
          <a:stretch>
            <a:fillRect/>
          </a:stretch>
        </p:blipFill>
        <p:spPr>
          <a:xfrm>
            <a:off x="4413250" y="2348659"/>
            <a:ext cx="317500" cy="36000"/>
          </a:xfrm>
          <a:prstGeom prst="rect">
            <a:avLst/>
          </a:prstGeom>
        </p:spPr>
      </p:pic>
    </p:spTree>
    <p:extLst>
      <p:ext uri="{BB962C8B-B14F-4D97-AF65-F5344CB8AC3E}">
        <p14:creationId xmlns:p14="http://schemas.microsoft.com/office/powerpoint/2010/main" val="1225777306"/>
      </p:ext>
    </p:extLst>
  </p:cSld>
  <p:clrMapOvr>
    <a:masterClrMapping/>
  </p:clrMapOvr>
  <mc:AlternateContent xmlns:mc="http://schemas.openxmlformats.org/markup-compatibility/2006">
    <mc:Choice xmlns:p14="http://schemas.microsoft.com/office/powerpoint/2010/main" Requires="p14">
      <p:transition spd="slow" p14:dur="1750">
        <p:push dir="u"/>
      </p:transition>
    </mc:Choice>
    <mc:Fallback>
      <p:transition spd="slow">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E8261-BFE5-4D74-0C7C-38A7010EDC71}"/>
            </a:ext>
          </a:extLst>
        </p:cNvPr>
        <p:cNvGrpSpPr/>
        <p:nvPr/>
      </p:nvGrpSpPr>
      <p:grpSpPr>
        <a:xfrm>
          <a:off x="0" y="0"/>
          <a:ext cx="0" cy="0"/>
          <a:chOff x="0" y="0"/>
          <a:chExt cx="0" cy="0"/>
        </a:xfrm>
      </p:grpSpPr>
      <p:sp>
        <p:nvSpPr>
          <p:cNvPr id="43" name="Picture Placeholder 42">
            <a:extLst>
              <a:ext uri="{FF2B5EF4-FFF2-40B4-BE49-F238E27FC236}">
                <a16:creationId xmlns:a16="http://schemas.microsoft.com/office/drawing/2014/main" id="{66C7F000-913E-55D1-6147-B112A62B27BC}"/>
              </a:ext>
            </a:extLst>
          </p:cNvPr>
          <p:cNvSpPr>
            <a:spLocks noGrp="1"/>
          </p:cNvSpPr>
          <p:nvPr>
            <p:ph type="pic" sz="quarter" idx="13"/>
          </p:nvPr>
        </p:nvSpPr>
        <p:spPr/>
        <p:txBody>
          <a:bodyPr/>
          <a:lstStyle/>
          <a:p>
            <a:endParaRPr lang="en-US"/>
          </a:p>
        </p:txBody>
      </p:sp>
      <p:sp>
        <p:nvSpPr>
          <p:cNvPr id="27" name="TextBox 26">
            <a:extLst>
              <a:ext uri="{FF2B5EF4-FFF2-40B4-BE49-F238E27FC236}">
                <a16:creationId xmlns:a16="http://schemas.microsoft.com/office/drawing/2014/main" id="{CDC87D21-2ECF-8069-9042-9C0195817D92}"/>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15" name="Title 1">
            <a:extLst>
              <a:ext uri="{FF2B5EF4-FFF2-40B4-BE49-F238E27FC236}">
                <a16:creationId xmlns:a16="http://schemas.microsoft.com/office/drawing/2014/main" id="{B0F2F060-183F-FCA6-04B1-9EAAAC8822B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PIECES OF FINNISH MUSIC</a:t>
            </a:r>
          </a:p>
        </p:txBody>
      </p:sp>
      <p:sp>
        <p:nvSpPr>
          <p:cNvPr id="16" name="Title 1">
            <a:extLst>
              <a:ext uri="{FF2B5EF4-FFF2-40B4-BE49-F238E27FC236}">
                <a16:creationId xmlns:a16="http://schemas.microsoft.com/office/drawing/2014/main" id="{07FDFCA6-4154-4AC9-F4ED-82120CD7512B}"/>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Epilogue</a:t>
            </a:r>
          </a:p>
        </p:txBody>
      </p:sp>
      <p:sp>
        <p:nvSpPr>
          <p:cNvPr id="12" name="Footer Placeholder 4">
            <a:extLst>
              <a:ext uri="{FF2B5EF4-FFF2-40B4-BE49-F238E27FC236}">
                <a16:creationId xmlns:a16="http://schemas.microsoft.com/office/drawing/2014/main" id="{BCA32516-9DF7-69CD-9A00-F9D16D4B3423}"/>
              </a:ext>
            </a:extLst>
          </p:cNvPr>
          <p:cNvSpPr txBox="1">
            <a:spLocks/>
          </p:cNvSpPr>
          <p:nvPr/>
        </p:nvSpPr>
        <p:spPr>
          <a:xfrm>
            <a:off x="4174320" y="706207"/>
            <a:ext cx="325410"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cap="none" spc="0">
                <a:solidFill>
                  <a:schemeClr val="bg1"/>
                </a:solidFill>
                <a:latin typeface="Finlandica" charset="0"/>
              </a:rPr>
              <a:t>Photo: xxx</a:t>
            </a:r>
            <a:endParaRPr lang="en-US" sz="600" kern="0" cap="none" spc="0">
              <a:solidFill>
                <a:schemeClr val="bg1"/>
              </a:solidFill>
              <a:latin typeface="+mj-lt"/>
            </a:endParaRPr>
          </a:p>
        </p:txBody>
      </p:sp>
      <p:sp>
        <p:nvSpPr>
          <p:cNvPr id="13" name="Rectangle 12">
            <a:extLst>
              <a:ext uri="{FF2B5EF4-FFF2-40B4-BE49-F238E27FC236}">
                <a16:creationId xmlns:a16="http://schemas.microsoft.com/office/drawing/2014/main" id="{47C29C7A-11AD-6C2B-177C-98616DC94F79}"/>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60952E8-4A4D-3DB7-2E76-268B5E6CDDF9}"/>
              </a:ext>
            </a:extLst>
          </p:cNvPr>
          <p:cNvGrpSpPr/>
          <p:nvPr/>
        </p:nvGrpSpPr>
        <p:grpSpPr>
          <a:xfrm>
            <a:off x="1327483" y="2113801"/>
            <a:ext cx="1456630" cy="455453"/>
            <a:chOff x="1301295" y="2426465"/>
            <a:chExt cx="1456630" cy="455453"/>
          </a:xfrm>
        </p:grpSpPr>
        <p:sp>
          <p:nvSpPr>
            <p:cNvPr id="22" name="Title 1">
              <a:extLst>
                <a:ext uri="{FF2B5EF4-FFF2-40B4-BE49-F238E27FC236}">
                  <a16:creationId xmlns:a16="http://schemas.microsoft.com/office/drawing/2014/main" id="{4D484E84-3923-E7B9-347C-DD84F8D9601A}"/>
                </a:ext>
              </a:extLst>
            </p:cNvPr>
            <p:cNvSpPr txBox="1">
              <a:spLocks/>
            </p:cNvSpPr>
            <p:nvPr/>
          </p:nvSpPr>
          <p:spPr>
            <a:xfrm>
              <a:off x="1308772" y="2728030"/>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can be written here.</a:t>
              </a:r>
              <a:endParaRPr lang="en-US">
                <a:solidFill>
                  <a:schemeClr val="tx1"/>
                </a:solidFill>
              </a:endParaRPr>
            </a:p>
          </p:txBody>
        </p:sp>
        <p:sp>
          <p:nvSpPr>
            <p:cNvPr id="24" name="Title 1">
              <a:extLst>
                <a:ext uri="{FF2B5EF4-FFF2-40B4-BE49-F238E27FC236}">
                  <a16:creationId xmlns:a16="http://schemas.microsoft.com/office/drawing/2014/main" id="{E12F37E3-8428-6F10-3AB1-A2F40629BF4A}"/>
                </a:ext>
              </a:extLst>
            </p:cNvPr>
            <p:cNvSpPr txBox="1">
              <a:spLocks/>
            </p:cNvSpPr>
            <p:nvPr/>
          </p:nvSpPr>
          <p:spPr>
            <a:xfrm>
              <a:off x="1301295" y="2426465"/>
              <a:ext cx="1449153" cy="2523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80000"/>
                </a:lnSpc>
              </a:pPr>
              <a:r>
                <a:rPr lang="en-US" sz="2000">
                  <a:solidFill>
                    <a:schemeClr val="tx1"/>
                  </a:solidFill>
                  <a:ea typeface="+mj-lt"/>
                  <a:cs typeface="+mj-lt"/>
                </a:rPr>
                <a:t>Any note</a:t>
              </a:r>
            </a:p>
          </p:txBody>
        </p:sp>
      </p:grpSp>
      <p:sp>
        <p:nvSpPr>
          <p:cNvPr id="26" name="Title 1">
            <a:extLst>
              <a:ext uri="{FF2B5EF4-FFF2-40B4-BE49-F238E27FC236}">
                <a16:creationId xmlns:a16="http://schemas.microsoft.com/office/drawing/2014/main" id="{E258035B-1D8C-314C-3CFC-1C78F24D95A1}"/>
              </a:ext>
            </a:extLst>
          </p:cNvPr>
          <p:cNvSpPr txBox="1">
            <a:spLocks/>
          </p:cNvSpPr>
          <p:nvPr/>
        </p:nvSpPr>
        <p:spPr>
          <a:xfrm>
            <a:off x="1063408" y="3162810"/>
            <a:ext cx="2059428"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latin typeface="+mn-lt"/>
                <a:ea typeface="+mj-lt"/>
                <a:cs typeface="+mj-lt"/>
              </a:rPr>
              <a:t>This is a place for </a:t>
            </a:r>
            <a:endParaRPr lang="en-US" sz="1000">
              <a:solidFill>
                <a:schemeClr val="tx1"/>
              </a:solidFill>
              <a:latin typeface="+mn-lt"/>
              <a:ea typeface="+mj-lt"/>
              <a:cs typeface="+mj-lt"/>
            </a:endParaRPr>
          </a:p>
          <a:p>
            <a:pPr algn="ctr"/>
            <a:r>
              <a:rPr lang="en-US" sz="1000" b="0">
                <a:solidFill>
                  <a:schemeClr val="tx1"/>
                </a:solidFill>
                <a:latin typeface="+mn-lt"/>
                <a:ea typeface="+mj-lt"/>
                <a:cs typeface="+mj-lt"/>
              </a:rPr>
              <a:t>more detailed information.</a:t>
            </a:r>
            <a:br>
              <a:rPr lang="en-US" sz="1000" b="0">
                <a:solidFill>
                  <a:schemeClr val="tx1"/>
                </a:solidFill>
                <a:latin typeface="+mn-lt"/>
                <a:ea typeface="+mj-lt"/>
                <a:cs typeface="+mj-lt"/>
              </a:rPr>
            </a:br>
            <a:r>
              <a:rPr lang="en-US" sz="1000" b="0">
                <a:latin typeface="+mn-lt"/>
                <a:ea typeface="+mj-lt"/>
                <a:cs typeface="+mj-lt"/>
              </a:rPr>
              <a:t>You can use this page to highlight connections between Finnish cinema and your country, shared projects, or even interesting upcoming events.</a:t>
            </a:r>
            <a:endParaRPr lang="en-US" sz="1000">
              <a:solidFill>
                <a:schemeClr val="tx1"/>
              </a:solidFill>
              <a:latin typeface="+mn-lt"/>
              <a:ea typeface="+mj-lt"/>
              <a:cs typeface="+mj-lt"/>
            </a:endParaRPr>
          </a:p>
        </p:txBody>
      </p:sp>
      <p:sp>
        <p:nvSpPr>
          <p:cNvPr id="3" name="Title 1">
            <a:extLst>
              <a:ext uri="{FF2B5EF4-FFF2-40B4-BE49-F238E27FC236}">
                <a16:creationId xmlns:a16="http://schemas.microsoft.com/office/drawing/2014/main" id="{132437AA-612C-939F-D0A0-4797DCBC5098}"/>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 name="Rectangle 4">
            <a:extLst>
              <a:ext uri="{FF2B5EF4-FFF2-40B4-BE49-F238E27FC236}">
                <a16:creationId xmlns:a16="http://schemas.microsoft.com/office/drawing/2014/main" id="{1CE6CCDC-C946-6578-93AB-0A62317D03B9}"/>
              </a:ext>
            </a:extLst>
          </p:cNvPr>
          <p:cNvSpPr/>
          <p:nvPr/>
        </p:nvSpPr>
        <p:spPr>
          <a:xfrm>
            <a:off x="3263186"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1">
            <a:extLst>
              <a:ext uri="{FF2B5EF4-FFF2-40B4-BE49-F238E27FC236}">
                <a16:creationId xmlns:a16="http://schemas.microsoft.com/office/drawing/2014/main" id="{ADF5DAD9-C470-27AE-C300-2339BE968DE9}"/>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7" name="Title 1">
            <a:extLst>
              <a:ext uri="{FF2B5EF4-FFF2-40B4-BE49-F238E27FC236}">
                <a16:creationId xmlns:a16="http://schemas.microsoft.com/office/drawing/2014/main" id="{C1B1D3C0-AF33-1211-552A-E6B449731396}"/>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8" name="Title 1">
            <a:extLst>
              <a:ext uri="{FF2B5EF4-FFF2-40B4-BE49-F238E27FC236}">
                <a16:creationId xmlns:a16="http://schemas.microsoft.com/office/drawing/2014/main" id="{F0EA6961-2CEB-4F43-AE4F-8F14FD7B508B}"/>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9" name="Title 1">
            <a:extLst>
              <a:ext uri="{FF2B5EF4-FFF2-40B4-BE49-F238E27FC236}">
                <a16:creationId xmlns:a16="http://schemas.microsoft.com/office/drawing/2014/main" id="{D6E1F742-0EC1-0C07-75E7-09322402B04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10" name="Title 1">
            <a:extLst>
              <a:ext uri="{FF2B5EF4-FFF2-40B4-BE49-F238E27FC236}">
                <a16:creationId xmlns:a16="http://schemas.microsoft.com/office/drawing/2014/main" id="{67169B40-124A-14D1-F38E-01EED8523BE2}"/>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11" name="Title 1">
            <a:extLst>
              <a:ext uri="{FF2B5EF4-FFF2-40B4-BE49-F238E27FC236}">
                <a16:creationId xmlns:a16="http://schemas.microsoft.com/office/drawing/2014/main" id="{0D88B605-067B-8EED-2BC6-9A36F22773A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18" name="Title 1">
            <a:extLst>
              <a:ext uri="{FF2B5EF4-FFF2-40B4-BE49-F238E27FC236}">
                <a16:creationId xmlns:a16="http://schemas.microsoft.com/office/drawing/2014/main" id="{E592537B-F560-CF18-13F4-EB8112F6E2C1}"/>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19" name="Title 1">
            <a:extLst>
              <a:ext uri="{FF2B5EF4-FFF2-40B4-BE49-F238E27FC236}">
                <a16:creationId xmlns:a16="http://schemas.microsoft.com/office/drawing/2014/main" id="{2E615ABD-0194-40E9-E2B1-4867E6A0679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21" name="Title 1">
            <a:extLst>
              <a:ext uri="{FF2B5EF4-FFF2-40B4-BE49-F238E27FC236}">
                <a16:creationId xmlns:a16="http://schemas.microsoft.com/office/drawing/2014/main" id="{C7E85504-B609-4C4B-2DD5-71A8EAAC6A69}"/>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10</a:t>
            </a:r>
          </a:p>
        </p:txBody>
      </p:sp>
    </p:spTree>
    <p:extLst>
      <p:ext uri="{BB962C8B-B14F-4D97-AF65-F5344CB8AC3E}">
        <p14:creationId xmlns:p14="http://schemas.microsoft.com/office/powerpoint/2010/main" val="714408803"/>
      </p:ext>
    </p:extLst>
  </p:cSld>
  <p:clrMapOvr>
    <a:masterClrMapping/>
  </p:clrMapOvr>
  <mc:AlternateContent xmlns:mc="http://schemas.openxmlformats.org/markup-compatibility/2006">
    <mc:Choice xmlns:p14="http://schemas.microsoft.com/office/powerpoint/2010/main" Requires="p14">
      <p:transition spd="slow" p14:dur="175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p:tgtEl>
                                          <p:spTgt spid="14"/>
                                        </p:tgtEl>
                                        <p:attrNameLst>
                                          <p:attrName>ppt_y</p:attrName>
                                        </p:attrNameLst>
                                      </p:cBhvr>
                                      <p:tavLst>
                                        <p:tav tm="0">
                                          <p:val>
                                            <p:strVal val="#ppt_y+#ppt_h*1.125000"/>
                                          </p:val>
                                        </p:tav>
                                        <p:tav tm="100000">
                                          <p:val>
                                            <p:strVal val="#ppt_y"/>
                                          </p:val>
                                        </p:tav>
                                      </p:tavLst>
                                    </p:anim>
                                    <p:animEffect transition="in" filter="wipe(up)">
                                      <p:cBhvr>
                                        <p:cTn id="8" dur="10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strVal val="#ppt_w*0.70"/>
                                          </p:val>
                                        </p:tav>
                                        <p:tav tm="100000">
                                          <p:val>
                                            <p:strVal val="#ppt_w"/>
                                          </p:val>
                                        </p:tav>
                                      </p:tavLst>
                                    </p:anim>
                                    <p:anim calcmode="lin" valueType="num">
                                      <p:cBhvr>
                                        <p:cTn id="14" dur="750" fill="hold"/>
                                        <p:tgtEl>
                                          <p:spTgt spid="13"/>
                                        </p:tgtEl>
                                        <p:attrNameLst>
                                          <p:attrName>ppt_h</p:attrName>
                                        </p:attrNameLst>
                                      </p:cBhvr>
                                      <p:tavLst>
                                        <p:tav tm="0">
                                          <p:val>
                                            <p:strVal val="#ppt_h"/>
                                          </p:val>
                                        </p:tav>
                                        <p:tav tm="100000">
                                          <p:val>
                                            <p:strVal val="#ppt_h"/>
                                          </p:val>
                                        </p:tav>
                                      </p:tavLst>
                                    </p:anim>
                                    <p:animEffect transition="in" filter="fade">
                                      <p:cBhvr>
                                        <p:cTn id="15" dur="750"/>
                                        <p:tgtEl>
                                          <p:spTgt spid="13"/>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1000"/>
                                        <p:tgtEl>
                                          <p:spTgt spid="26"/>
                                        </p:tgtEl>
                                        <p:attrNameLst>
                                          <p:attrName>ppt_y</p:attrName>
                                        </p:attrNameLst>
                                      </p:cBhvr>
                                      <p:tavLst>
                                        <p:tav tm="0">
                                          <p:val>
                                            <p:strVal val="#ppt_y-#ppt_h*1.125000"/>
                                          </p:val>
                                        </p:tav>
                                        <p:tav tm="100000">
                                          <p:val>
                                            <p:strVal val="#ppt_y"/>
                                          </p:val>
                                        </p:tav>
                                      </p:tavLst>
                                    </p:anim>
                                    <p:animEffect transition="in" filter="wipe(down)">
                                      <p:cBhvr>
                                        <p:cTn id="1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49" y="1920875"/>
            <a:ext cx="4557262" cy="1295524"/>
          </a:xfrm>
        </p:spPr>
        <p:txBody>
          <a:bodyPr/>
          <a:lstStyle/>
          <a:p>
            <a:r>
              <a:rPr lang="en-US" sz="1500"/>
              <a:t>Did we strike a chord?</a:t>
            </a:r>
            <a:br>
              <a:rPr lang="en-US" sz="1500"/>
            </a:br>
            <a:br>
              <a:rPr lang="en-US" sz="1500"/>
            </a:br>
            <a:r>
              <a:rPr lang="en-US">
                <a:ea typeface="+mj-lt"/>
                <a:cs typeface="+mj-lt"/>
              </a:rPr>
              <a:t>Let’s come up with the next arrangement together.</a:t>
            </a:r>
            <a:endParaRPr lang="en-US"/>
          </a:p>
        </p:txBody>
      </p:sp>
      <p:pic>
        <p:nvPicPr>
          <p:cNvPr id="3" name="Graphic 2">
            <a:extLst>
              <a:ext uri="{FF2B5EF4-FFF2-40B4-BE49-F238E27FC236}">
                <a16:creationId xmlns:a16="http://schemas.microsoft.com/office/drawing/2014/main" id="{3C50E052-FD5B-2C36-AF27-CAB03E70E0F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8312" y="4567212"/>
            <a:ext cx="1168197" cy="151178"/>
          </a:xfrm>
          <a:prstGeom prst="rect">
            <a:avLst/>
          </a:prstGeom>
        </p:spPr>
      </p:pic>
    </p:spTree>
    <p:extLst>
      <p:ext uri="{BB962C8B-B14F-4D97-AF65-F5344CB8AC3E}">
        <p14:creationId xmlns:p14="http://schemas.microsoft.com/office/powerpoint/2010/main" val="4030310714"/>
      </p:ext>
    </p:extLst>
  </p:cSld>
  <p:clrMapOvr>
    <a:masterClrMapping/>
  </p:clrMapOvr>
  <mc:AlternateContent xmlns:mc="http://schemas.openxmlformats.org/markup-compatibility/2006">
    <mc:Choice xmlns:p14="http://schemas.microsoft.com/office/powerpoint/2010/main" Requires="p14">
      <p:transition spd="slow" p14:dur="1750">
        <p:push dir="u"/>
      </p:transition>
    </mc:Choice>
    <mc:Fallback>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C4C13-AAE0-E013-026E-3362FE9538A9}"/>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0611FC26-03AE-7BBA-810E-C31A7FE1EFE8}"/>
              </a:ext>
            </a:extLst>
          </p:cNvPr>
          <p:cNvGrpSpPr/>
          <p:nvPr/>
        </p:nvGrpSpPr>
        <p:grpSpPr>
          <a:xfrm>
            <a:off x="1075572" y="1956196"/>
            <a:ext cx="2024302" cy="615553"/>
            <a:chOff x="1049581" y="2381064"/>
            <a:chExt cx="2024302" cy="615553"/>
          </a:xfrm>
        </p:grpSpPr>
        <p:sp>
          <p:nvSpPr>
            <p:cNvPr id="17" name="Title 1">
              <a:extLst>
                <a:ext uri="{FF2B5EF4-FFF2-40B4-BE49-F238E27FC236}">
                  <a16:creationId xmlns:a16="http://schemas.microsoft.com/office/drawing/2014/main" id="{C2337BA5-BD7E-1A63-22BF-CB20155CD62B}"/>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8" name="Title 1">
              <a:extLst>
                <a:ext uri="{FF2B5EF4-FFF2-40B4-BE49-F238E27FC236}">
                  <a16:creationId xmlns:a16="http://schemas.microsoft.com/office/drawing/2014/main" id="{6BCBB630-78C3-46FB-33F7-8EC75474A3A7}"/>
                </a:ext>
              </a:extLst>
            </p:cNvPr>
            <p:cNvSpPr txBox="1">
              <a:spLocks/>
            </p:cNvSpPr>
            <p:nvPr/>
          </p:nvSpPr>
          <p:spPr>
            <a:xfrm>
              <a:off x="1049581" y="2381064"/>
              <a:ext cx="2024302"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Our own musical language</a:t>
              </a:r>
            </a:p>
          </p:txBody>
        </p:sp>
      </p:grpSp>
      <p:grpSp>
        <p:nvGrpSpPr>
          <p:cNvPr id="69" name="Group 68">
            <a:extLst>
              <a:ext uri="{FF2B5EF4-FFF2-40B4-BE49-F238E27FC236}">
                <a16:creationId xmlns:a16="http://schemas.microsoft.com/office/drawing/2014/main" id="{FCEC5890-62D2-FCA5-5452-3EDA5216E211}"/>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8BDE1C60-D1AB-161B-3928-34052114063D}"/>
                </a:ext>
              </a:extLst>
            </p:cNvPr>
            <p:cNvPicPr>
              <a:picLocks noChangeAspect="1"/>
            </p:cNvPicPr>
            <p:nvPr/>
          </p:nvPicPr>
          <p:blipFill>
            <a:blip r:embed="rId4">
              <a:extLst>
                <a:ext uri="{28A0092B-C50C-407E-A947-70E740481C1C}">
                  <a14:useLocalDpi xmlns:a14="http://schemas.microsoft.com/office/drawing/2010/main" val="0"/>
                </a:ext>
              </a:extLst>
            </a:blip>
            <a:srcRect l="10332" r="10332"/>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DB891CE5-3405-E7F2-D64D-C6EE282F34C5}"/>
                </a:ext>
              </a:extLst>
            </p:cNvPr>
            <p:cNvSpPr txBox="1">
              <a:spLocks/>
            </p:cNvSpPr>
            <p:nvPr/>
          </p:nvSpPr>
          <p:spPr>
            <a:xfrm>
              <a:off x="4131444" y="4727417"/>
              <a:ext cx="1386598"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rPr>
                <a:t>Photo: Julius </a:t>
              </a:r>
              <a:r>
                <a:rPr lang="en-US" sz="700" kern="0" cap="none" spc="0" err="1">
                  <a:solidFill>
                    <a:schemeClr val="bg1"/>
                  </a:solidFill>
                  <a:effectLst>
                    <a:outerShdw blurRad="635000" dir="5400000" algn="ctr" rotWithShape="0">
                      <a:srgbClr val="000000">
                        <a:alpha val="75000"/>
                      </a:srgbClr>
                    </a:outerShdw>
                  </a:effectLst>
                </a:rPr>
                <a:t>Töyrylä</a:t>
              </a:r>
              <a:r>
                <a:rPr lang="en-US" sz="700" kern="0" cap="none" spc="0">
                  <a:solidFill>
                    <a:schemeClr val="bg1"/>
                  </a:solidFill>
                  <a:effectLst>
                    <a:outerShdw blurRad="635000" dir="5400000" algn="ctr" rotWithShape="0">
                      <a:srgbClr val="000000">
                        <a:alpha val="75000"/>
                      </a:srgbClr>
                    </a:outerShdw>
                  </a:effectLst>
                </a:rPr>
                <a:t> / Music Finland</a:t>
              </a:r>
            </a:p>
          </p:txBody>
        </p:sp>
      </p:grpSp>
      <p:grpSp>
        <p:nvGrpSpPr>
          <p:cNvPr id="11" name="Group 10">
            <a:extLst>
              <a:ext uri="{FF2B5EF4-FFF2-40B4-BE49-F238E27FC236}">
                <a16:creationId xmlns:a16="http://schemas.microsoft.com/office/drawing/2014/main" id="{413A5F53-69DE-0E7B-486E-2FBA846B2384}"/>
              </a:ext>
            </a:extLst>
          </p:cNvPr>
          <p:cNvGrpSpPr/>
          <p:nvPr/>
        </p:nvGrpSpPr>
        <p:grpSpPr>
          <a:xfrm>
            <a:off x="4067944" y="627531"/>
            <a:ext cx="5076056" cy="4265480"/>
            <a:chOff x="4067944" y="627530"/>
            <a:chExt cx="5076056" cy="4265480"/>
          </a:xfrm>
        </p:grpSpPr>
        <p:pic>
          <p:nvPicPr>
            <p:cNvPr id="13" name="Picture 12">
              <a:extLst>
                <a:ext uri="{FF2B5EF4-FFF2-40B4-BE49-F238E27FC236}">
                  <a16:creationId xmlns:a16="http://schemas.microsoft.com/office/drawing/2014/main" id="{175CD336-7EC3-D4DB-AD00-A6EC2301B1FE}"/>
                </a:ext>
              </a:extLst>
            </p:cNvPr>
            <p:cNvPicPr>
              <a:picLocks noChangeAspect="1"/>
            </p:cNvPicPr>
            <p:nvPr/>
          </p:nvPicPr>
          <p:blipFill>
            <a:blip r:embed="rId5">
              <a:extLst>
                <a:ext uri="{28A0092B-C50C-407E-A947-70E740481C1C}">
                  <a14:useLocalDpi xmlns:a14="http://schemas.microsoft.com/office/drawing/2010/main" val="0"/>
                </a:ext>
              </a:extLst>
            </a:blip>
            <a:srcRect l="4062" t="-12" r="16504" b="12"/>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5CF9AD68-8FD6-8BF3-984F-C0D9E3115A05}"/>
                </a:ext>
              </a:extLst>
            </p:cNvPr>
            <p:cNvSpPr txBox="1">
              <a:spLocks/>
            </p:cNvSpPr>
            <p:nvPr/>
          </p:nvSpPr>
          <p:spPr>
            <a:xfrm>
              <a:off x="4131444" y="4725349"/>
              <a:ext cx="1386598"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mj-lt"/>
                </a:rPr>
                <a:t>Photo: Julius </a:t>
              </a:r>
              <a:r>
                <a:rPr lang="en-US" sz="700" kern="0" cap="none" spc="0" err="1">
                  <a:solidFill>
                    <a:schemeClr val="bg1"/>
                  </a:solidFill>
                  <a:effectLst>
                    <a:outerShdw blurRad="635000" dir="5400000" algn="ctr" rotWithShape="0">
                      <a:srgbClr val="000000">
                        <a:alpha val="75000"/>
                      </a:srgbClr>
                    </a:outerShdw>
                  </a:effectLst>
                  <a:latin typeface="+mj-lt"/>
                </a:rPr>
                <a:t>Töyrylä</a:t>
              </a:r>
              <a:r>
                <a:rPr lang="en-US" sz="700" kern="0" cap="none" spc="0">
                  <a:solidFill>
                    <a:schemeClr val="bg1"/>
                  </a:solidFill>
                  <a:effectLst>
                    <a:outerShdw blurRad="635000" dir="5400000" algn="ctr" rotWithShape="0">
                      <a:srgbClr val="000000">
                        <a:alpha val="75000"/>
                      </a:srgbClr>
                    </a:outerShdw>
                  </a:effectLst>
                  <a:latin typeface="+mj-lt"/>
                </a:rPr>
                <a:t> / Music Finland</a:t>
              </a:r>
            </a:p>
          </p:txBody>
        </p:sp>
      </p:grpSp>
      <p:sp>
        <p:nvSpPr>
          <p:cNvPr id="27" name="TextBox 26">
            <a:extLst>
              <a:ext uri="{FF2B5EF4-FFF2-40B4-BE49-F238E27FC236}">
                <a16:creationId xmlns:a16="http://schemas.microsoft.com/office/drawing/2014/main" id="{AED164C2-71E7-FB31-7207-EC0C824F5A4E}"/>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FDE361CF-F274-B29C-BD9D-C3C5BD34EE41}"/>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A minor language, a major love</a:t>
            </a:r>
          </a:p>
        </p:txBody>
      </p:sp>
      <p:sp>
        <p:nvSpPr>
          <p:cNvPr id="2" name="Title 1">
            <a:extLst>
              <a:ext uri="{FF2B5EF4-FFF2-40B4-BE49-F238E27FC236}">
                <a16:creationId xmlns:a16="http://schemas.microsoft.com/office/drawing/2014/main" id="{9CEF7438-4DE0-32CC-5D8E-162E63BA6D2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PIECES OF FINNISH MUSIC</a:t>
            </a:r>
          </a:p>
        </p:txBody>
      </p:sp>
      <p:sp>
        <p:nvSpPr>
          <p:cNvPr id="21" name="Rectangle 20">
            <a:extLst>
              <a:ext uri="{FF2B5EF4-FFF2-40B4-BE49-F238E27FC236}">
                <a16:creationId xmlns:a16="http://schemas.microsoft.com/office/drawing/2014/main" id="{B9FD370E-D58C-4AC0-CE13-3FD8AA9B4BE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B2F93DE-0962-767E-FF3B-A565704DA542}"/>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0086BF3-6590-CA22-C4CC-46401123D41F}"/>
              </a:ext>
            </a:extLst>
          </p:cNvPr>
          <p:cNvSpPr txBox="1">
            <a:spLocks/>
          </p:cNvSpPr>
          <p:nvPr/>
        </p:nvSpPr>
        <p:spPr>
          <a:xfrm>
            <a:off x="1015138" y="3160315"/>
            <a:ext cx="2090864"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Finns love Finnish music, but it also resonates internationally – our distinct pop and </a:t>
            </a:r>
            <a:r>
              <a:rPr lang="en-US" sz="1000" b="0" err="1">
                <a:solidFill>
                  <a:schemeClr val="tx1"/>
                </a:solidFill>
                <a:ea typeface="+mj-lt"/>
                <a:cs typeface="+mj-lt"/>
              </a:rPr>
              <a:t>iskelmä</a:t>
            </a:r>
            <a:r>
              <a:rPr lang="en-US" sz="1000" b="0">
                <a:solidFill>
                  <a:schemeClr val="tx1"/>
                </a:solidFill>
                <a:ea typeface="+mj-lt"/>
                <a:cs typeface="+mj-lt"/>
              </a:rPr>
              <a:t> give foreigners a chance to visit our inner landscape.</a:t>
            </a:r>
          </a:p>
        </p:txBody>
      </p:sp>
      <p:grpSp>
        <p:nvGrpSpPr>
          <p:cNvPr id="10" name="Group 9">
            <a:extLst>
              <a:ext uri="{FF2B5EF4-FFF2-40B4-BE49-F238E27FC236}">
                <a16:creationId xmlns:a16="http://schemas.microsoft.com/office/drawing/2014/main" id="{E8A5E1CE-AE21-A04E-36DA-0BB55D0D61CB}"/>
              </a:ext>
            </a:extLst>
          </p:cNvPr>
          <p:cNvGrpSpPr/>
          <p:nvPr/>
        </p:nvGrpSpPr>
        <p:grpSpPr>
          <a:xfrm>
            <a:off x="179510" y="5321880"/>
            <a:ext cx="3816426" cy="4269600"/>
            <a:chOff x="179510" y="5249140"/>
            <a:chExt cx="3816426" cy="4269600"/>
          </a:xfrm>
        </p:grpSpPr>
        <p:pic>
          <p:nvPicPr>
            <p:cNvPr id="6" name="Picture 5">
              <a:extLst>
                <a:ext uri="{FF2B5EF4-FFF2-40B4-BE49-F238E27FC236}">
                  <a16:creationId xmlns:a16="http://schemas.microsoft.com/office/drawing/2014/main" id="{B519963C-B0BB-8BCB-AFEA-C5B06306A8DB}"/>
                </a:ext>
              </a:extLst>
            </p:cNvPr>
            <p:cNvPicPr>
              <a:picLocks/>
            </p:cNvPicPr>
            <p:nvPr/>
          </p:nvPicPr>
          <p:blipFill>
            <a:blip r:embed="rId6">
              <a:extLst>
                <a:ext uri="{28A0092B-C50C-407E-A947-70E740481C1C}">
                  <a14:useLocalDpi xmlns:a14="http://schemas.microsoft.com/office/drawing/2010/main" val="0"/>
                </a:ext>
              </a:extLst>
            </a:blip>
            <a:srcRect l="30500" t="9" r="19202" b="49"/>
            <a:stretch>
              <a:fillRect/>
            </a:stretch>
          </p:blipFill>
          <p:spPr>
            <a:xfrm>
              <a:off x="179510" y="5249140"/>
              <a:ext cx="3816426" cy="4269600"/>
            </a:xfrm>
            <a:prstGeom prst="rect">
              <a:avLst/>
            </a:prstGeom>
          </p:spPr>
        </p:pic>
        <p:sp>
          <p:nvSpPr>
            <p:cNvPr id="9" name="Footer Placeholder 4">
              <a:extLst>
                <a:ext uri="{FF2B5EF4-FFF2-40B4-BE49-F238E27FC236}">
                  <a16:creationId xmlns:a16="http://schemas.microsoft.com/office/drawing/2014/main" id="{72A8464A-56C4-062C-D268-C63EC84005EB}"/>
                </a:ext>
              </a:extLst>
            </p:cNvPr>
            <p:cNvSpPr txBox="1">
              <a:spLocks/>
            </p:cNvSpPr>
            <p:nvPr/>
          </p:nvSpPr>
          <p:spPr>
            <a:xfrm>
              <a:off x="243010" y="9239126"/>
              <a:ext cx="905697"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latin typeface="+mj-lt"/>
                </a:rPr>
                <a:t>Sibelius Statue </a:t>
              </a:r>
            </a:p>
            <a:p>
              <a:pPr>
                <a:lnSpc>
                  <a:spcPct val="114000"/>
                </a:lnSpc>
              </a:pPr>
              <a:r>
                <a:rPr lang="en-US" sz="700" kern="0" cap="none" spc="0">
                  <a:solidFill>
                    <a:schemeClr val="bg1"/>
                  </a:solidFill>
                  <a:latin typeface="+mj-lt"/>
                </a:rPr>
                <a:t>Photo: Business Finland</a:t>
              </a:r>
            </a:p>
          </p:txBody>
        </p:sp>
      </p:grpSp>
      <p:sp>
        <p:nvSpPr>
          <p:cNvPr id="5" name="Title 1">
            <a:extLst>
              <a:ext uri="{FF2B5EF4-FFF2-40B4-BE49-F238E27FC236}">
                <a16:creationId xmlns:a16="http://schemas.microsoft.com/office/drawing/2014/main" id="{D4E99D50-323F-CD17-1606-9D90ADCEB116}"/>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a:t>
            </a:r>
          </a:p>
        </p:txBody>
      </p:sp>
      <p:sp>
        <p:nvSpPr>
          <p:cNvPr id="7" name="Rectangle 6">
            <a:extLst>
              <a:ext uri="{FF2B5EF4-FFF2-40B4-BE49-F238E27FC236}">
                <a16:creationId xmlns:a16="http://schemas.microsoft.com/office/drawing/2014/main" id="{DFE7BDAE-1951-A41D-48E6-2205E457DE29}"/>
              </a:ext>
            </a:extLst>
          </p:cNvPr>
          <p:cNvSpPr/>
          <p:nvPr/>
        </p:nvSpPr>
        <p:spPr>
          <a:xfrm>
            <a:off x="62354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itle 1">
            <a:extLst>
              <a:ext uri="{FF2B5EF4-FFF2-40B4-BE49-F238E27FC236}">
                <a16:creationId xmlns:a16="http://schemas.microsoft.com/office/drawing/2014/main" id="{15E89ED8-775C-5C0D-ABAB-B4013516C333}"/>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14" name="Title 1">
            <a:extLst>
              <a:ext uri="{FF2B5EF4-FFF2-40B4-BE49-F238E27FC236}">
                <a16:creationId xmlns:a16="http://schemas.microsoft.com/office/drawing/2014/main" id="{D22900A7-0A4D-7B26-A340-4A38F5187078}"/>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19" name="Title 1">
            <a:extLst>
              <a:ext uri="{FF2B5EF4-FFF2-40B4-BE49-F238E27FC236}">
                <a16:creationId xmlns:a16="http://schemas.microsoft.com/office/drawing/2014/main" id="{6D4778BC-AD85-C84D-FD0B-6DD08707D9E5}"/>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20" name="Title 1">
            <a:extLst>
              <a:ext uri="{FF2B5EF4-FFF2-40B4-BE49-F238E27FC236}">
                <a16:creationId xmlns:a16="http://schemas.microsoft.com/office/drawing/2014/main" id="{56F384B0-F04B-06BC-966C-1411D2217F71}"/>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23" name="Title 1">
            <a:extLst>
              <a:ext uri="{FF2B5EF4-FFF2-40B4-BE49-F238E27FC236}">
                <a16:creationId xmlns:a16="http://schemas.microsoft.com/office/drawing/2014/main" id="{AF0CF164-D3C1-3C7D-C720-BF1842B6EF30}"/>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24" name="Title 1">
            <a:extLst>
              <a:ext uri="{FF2B5EF4-FFF2-40B4-BE49-F238E27FC236}">
                <a16:creationId xmlns:a16="http://schemas.microsoft.com/office/drawing/2014/main" id="{FBC9E53E-0187-A9E1-7824-4D94C071B8DB}"/>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25" name="Title 1">
            <a:extLst>
              <a:ext uri="{FF2B5EF4-FFF2-40B4-BE49-F238E27FC236}">
                <a16:creationId xmlns:a16="http://schemas.microsoft.com/office/drawing/2014/main" id="{AEF6C5FA-B584-46F8-1E63-071747DEE437}"/>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26" name="Title 1">
            <a:extLst>
              <a:ext uri="{FF2B5EF4-FFF2-40B4-BE49-F238E27FC236}">
                <a16:creationId xmlns:a16="http://schemas.microsoft.com/office/drawing/2014/main" id="{7FC7E600-787D-F318-7467-B9B87A79EB01}"/>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28" name="Title 1">
            <a:extLst>
              <a:ext uri="{FF2B5EF4-FFF2-40B4-BE49-F238E27FC236}">
                <a16:creationId xmlns:a16="http://schemas.microsoft.com/office/drawing/2014/main" id="{BE8A43F1-7D7F-ADAE-405E-F3D8041D18EA}"/>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Tree>
    <p:custDataLst>
      <p:tags r:id="rId1"/>
    </p:custDataLst>
    <p:extLst>
      <p:ext uri="{BB962C8B-B14F-4D97-AF65-F5344CB8AC3E}">
        <p14:creationId xmlns:p14="http://schemas.microsoft.com/office/powerpoint/2010/main" val="4097577496"/>
      </p:ext>
    </p:extLst>
  </p:cSld>
  <p:clrMapOvr>
    <a:masterClrMapping/>
  </p:clrMapOvr>
  <mc:AlternateContent xmlns:mc="http://schemas.openxmlformats.org/markup-compatibility/2006">
    <mc:Choice xmlns:p14="http://schemas.microsoft.com/office/powerpoint/2010/main" Requires="p14">
      <p:transition spd="slow" p14:dur="175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ppt_y</p:attrName>
                                        </p:attrNameLst>
                                      </p:cBhvr>
                                      <p:tavLst>
                                        <p:tav tm="0">
                                          <p:val>
                                            <p:strVal val="#ppt_y+#ppt_h*1.125000"/>
                                          </p:val>
                                        </p:tav>
                                        <p:tav tm="100000">
                                          <p:val>
                                            <p:strVal val="#ppt_y"/>
                                          </p:val>
                                        </p:tav>
                                      </p:tavLst>
                                    </p:anim>
                                    <p:animEffect transition="in" filter="wipe(up)">
                                      <p:cBhvr>
                                        <p:cTn id="8" dur="10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strVal val="#ppt_w*0.70"/>
                                          </p:val>
                                        </p:tav>
                                        <p:tav tm="100000">
                                          <p:val>
                                            <p:strVal val="#ppt_w"/>
                                          </p:val>
                                        </p:tav>
                                      </p:tavLst>
                                    </p:anim>
                                    <p:anim calcmode="lin" valueType="num">
                                      <p:cBhvr>
                                        <p:cTn id="14" dur="750" fill="hold"/>
                                        <p:tgtEl>
                                          <p:spTgt spid="4"/>
                                        </p:tgtEl>
                                        <p:attrNameLst>
                                          <p:attrName>ppt_h</p:attrName>
                                        </p:attrNameLst>
                                      </p:cBhvr>
                                      <p:tavLst>
                                        <p:tav tm="0">
                                          <p:val>
                                            <p:strVal val="#ppt_h"/>
                                          </p:val>
                                        </p:tav>
                                        <p:tav tm="100000">
                                          <p:val>
                                            <p:strVal val="#ppt_h"/>
                                          </p:val>
                                        </p:tav>
                                      </p:tavLst>
                                    </p:anim>
                                    <p:animEffect transition="in" filter="fade">
                                      <p:cBhvr>
                                        <p:cTn id="15" dur="750"/>
                                        <p:tgtEl>
                                          <p:spTgt spid="4"/>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1000"/>
                                        <p:tgtEl>
                                          <p:spTgt spid="15"/>
                                        </p:tgtEl>
                                        <p:attrNameLst>
                                          <p:attrName>ppt_y</p:attrName>
                                        </p:attrNameLst>
                                      </p:cBhvr>
                                      <p:tavLst>
                                        <p:tav tm="0">
                                          <p:val>
                                            <p:strVal val="#ppt_y-#ppt_h*1.125000"/>
                                          </p:val>
                                        </p:tav>
                                        <p:tav tm="100000">
                                          <p:val>
                                            <p:strVal val="#ppt_y"/>
                                          </p:val>
                                        </p:tav>
                                      </p:tavLst>
                                    </p:anim>
                                    <p:animEffect transition="in" filter="wipe(down)">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10"/>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C2318-1CB5-94BF-531C-320C175522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2805B46-E3C8-80A7-41DB-AFF3D513F61B}"/>
              </a:ext>
            </a:extLst>
          </p:cNvPr>
          <p:cNvPicPr>
            <a:picLocks noChangeAspect="1"/>
          </p:cNvPicPr>
          <p:nvPr/>
        </p:nvPicPr>
        <p:blipFill>
          <a:blip r:embed="rId3">
            <a:extLst>
              <a:ext uri="{28A0092B-C50C-407E-A947-70E740481C1C}">
                <a14:useLocalDpi xmlns:a14="http://schemas.microsoft.com/office/drawing/2010/main" val="0"/>
              </a:ext>
            </a:extLst>
          </a:blip>
          <a:srcRect t="7865" b="7865"/>
          <a:stretch/>
        </p:blipFill>
        <p:spPr>
          <a:xfrm>
            <a:off x="0" y="0"/>
            <a:ext cx="9144000" cy="5143500"/>
          </a:xfrm>
          <a:prstGeom prst="rect">
            <a:avLst/>
          </a:prstGeom>
        </p:spPr>
      </p:pic>
      <p:sp>
        <p:nvSpPr>
          <p:cNvPr id="8" name="Rectangle 7">
            <a:extLst>
              <a:ext uri="{FF2B5EF4-FFF2-40B4-BE49-F238E27FC236}">
                <a16:creationId xmlns:a16="http://schemas.microsoft.com/office/drawing/2014/main" id="{C0E567AA-202B-F8D1-0633-B87317CC5530}"/>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966C52FD-6FD3-B542-87B9-2BA9985294DB}"/>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err="1">
                <a:solidFill>
                  <a:schemeClr val="bg1"/>
                </a:solidFill>
              </a:rPr>
              <a:t>Kuhmo</a:t>
            </a:r>
            <a:r>
              <a:rPr lang="en-US" sz="700" kern="0" cap="none" spc="0">
                <a:solidFill>
                  <a:schemeClr val="bg1"/>
                </a:solidFill>
              </a:rPr>
              <a:t> Chamber Music Festival </a:t>
            </a:r>
            <a:br>
              <a:rPr lang="en-US" sz="700" kern="0" cap="none" spc="0">
                <a:solidFill>
                  <a:schemeClr val="bg1"/>
                </a:solidFill>
              </a:rPr>
            </a:br>
            <a:r>
              <a:rPr lang="en-US" sz="700" kern="0" cap="none" spc="0">
                <a:solidFill>
                  <a:schemeClr val="bg1"/>
                </a:solidFill>
              </a:rPr>
              <a:t>Photo: Stefan Bremer / Business Finland</a:t>
            </a:r>
          </a:p>
        </p:txBody>
      </p:sp>
      <p:sp>
        <p:nvSpPr>
          <p:cNvPr id="6" name="Title 1">
            <a:extLst>
              <a:ext uri="{FF2B5EF4-FFF2-40B4-BE49-F238E27FC236}">
                <a16:creationId xmlns:a16="http://schemas.microsoft.com/office/drawing/2014/main" id="{740501FE-8985-29ED-8DD7-8359189A74A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2/10</a:t>
            </a:r>
          </a:p>
        </p:txBody>
      </p:sp>
      <p:sp>
        <p:nvSpPr>
          <p:cNvPr id="7" name="Title 1">
            <a:extLst>
              <a:ext uri="{FF2B5EF4-FFF2-40B4-BE49-F238E27FC236}">
                <a16:creationId xmlns:a16="http://schemas.microsoft.com/office/drawing/2014/main" id="{2F95C5D3-963E-3C35-1EFA-0309482A5ED9}"/>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From Sibelius to </a:t>
            </a:r>
            <a:r>
              <a:rPr lang="en-US" sz="2000" err="1">
                <a:solidFill>
                  <a:schemeClr val="bg1"/>
                </a:solidFill>
                <a:effectLst>
                  <a:outerShdw blurRad="994667" dir="5400000" sx="102000" sy="102000" algn="ctr" rotWithShape="0">
                    <a:srgbClr val="000000"/>
                  </a:outerShdw>
                </a:effectLst>
              </a:rPr>
              <a:t>Saariaho</a:t>
            </a:r>
            <a:endParaRPr lang="en-US">
              <a:solidFill>
                <a:schemeClr val="bg1"/>
              </a:solidFill>
              <a:effectLst>
                <a:outerShdw blurRad="994667" dir="5400000" sx="102000" sy="102000" algn="ctr" rotWithShape="0">
                  <a:srgbClr val="000000"/>
                </a:outerShdw>
              </a:effectLst>
              <a:latin typeface="Finlandica"/>
            </a:endParaRPr>
          </a:p>
        </p:txBody>
      </p:sp>
      <p:pic>
        <p:nvPicPr>
          <p:cNvPr id="9" name="Picture 8">
            <a:extLst>
              <a:ext uri="{FF2B5EF4-FFF2-40B4-BE49-F238E27FC236}">
                <a16:creationId xmlns:a16="http://schemas.microsoft.com/office/drawing/2014/main" id="{3C404F1C-E6B6-CB3B-C7D3-A7BC84567A1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19901965"/>
      </p:ext>
    </p:extLst>
  </p:cSld>
  <p:clrMapOvr>
    <a:masterClrMapping/>
  </p:clrMapOvr>
  <mc:AlternateContent xmlns:mc="http://schemas.openxmlformats.org/markup-compatibility/2006">
    <mc:Choice xmlns:p14="http://schemas.microsoft.com/office/powerpoint/2010/main" Requires="p14">
      <p:transition spd="slow" p14:dur="1750">
        <p:push dir="u"/>
      </p:transition>
    </mc:Choice>
    <mc:Fallback>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C4E3C-B730-D708-8FB4-A391C243A6D2}"/>
            </a:ext>
          </a:extLst>
        </p:cNvPr>
        <p:cNvGrpSpPr/>
        <p:nvPr/>
      </p:nvGrpSpPr>
      <p:grpSpPr>
        <a:xfrm>
          <a:off x="0" y="0"/>
          <a:ext cx="0" cy="0"/>
          <a:chOff x="0" y="0"/>
          <a:chExt cx="0" cy="0"/>
        </a:xfrm>
      </p:grpSpPr>
      <p:grpSp>
        <p:nvGrpSpPr>
          <p:cNvPr id="36" name="Group 35">
            <a:extLst>
              <a:ext uri="{FF2B5EF4-FFF2-40B4-BE49-F238E27FC236}">
                <a16:creationId xmlns:a16="http://schemas.microsoft.com/office/drawing/2014/main" id="{5648469B-E79A-916E-953E-529AFD571A78}"/>
              </a:ext>
            </a:extLst>
          </p:cNvPr>
          <p:cNvGrpSpPr/>
          <p:nvPr/>
        </p:nvGrpSpPr>
        <p:grpSpPr>
          <a:xfrm>
            <a:off x="1075572" y="1956196"/>
            <a:ext cx="2024302" cy="615553"/>
            <a:chOff x="1049581" y="2381064"/>
            <a:chExt cx="2024302" cy="615553"/>
          </a:xfrm>
        </p:grpSpPr>
        <p:sp>
          <p:nvSpPr>
            <p:cNvPr id="37" name="Title 1">
              <a:extLst>
                <a:ext uri="{FF2B5EF4-FFF2-40B4-BE49-F238E27FC236}">
                  <a16:creationId xmlns:a16="http://schemas.microsoft.com/office/drawing/2014/main" id="{9C1F9FE1-FFCB-1777-D992-79D62BEB3F82}"/>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40" name="Title 1">
              <a:extLst>
                <a:ext uri="{FF2B5EF4-FFF2-40B4-BE49-F238E27FC236}">
                  <a16:creationId xmlns:a16="http://schemas.microsoft.com/office/drawing/2014/main" id="{97F2D605-0BE2-4087-58B4-2950272042D0}"/>
                </a:ext>
              </a:extLst>
            </p:cNvPr>
            <p:cNvSpPr txBox="1">
              <a:spLocks/>
            </p:cNvSpPr>
            <p:nvPr/>
          </p:nvSpPr>
          <p:spPr>
            <a:xfrm>
              <a:off x="1049581" y="2381064"/>
              <a:ext cx="2024302"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Truly </a:t>
              </a:r>
              <a:br>
                <a:rPr lang="en-US" sz="2000">
                  <a:solidFill>
                    <a:schemeClr val="tx1"/>
                  </a:solidFill>
                  <a:ea typeface="+mj-lt"/>
                  <a:cs typeface="+mj-lt"/>
                </a:rPr>
              </a:br>
              <a:r>
                <a:rPr lang="en-US" sz="2000">
                  <a:solidFill>
                    <a:schemeClr val="tx1"/>
                  </a:solidFill>
                  <a:ea typeface="+mj-lt"/>
                  <a:cs typeface="+mj-lt"/>
                </a:rPr>
                <a:t>classical </a:t>
              </a:r>
            </a:p>
          </p:txBody>
        </p:sp>
      </p:grpSp>
      <p:sp>
        <p:nvSpPr>
          <p:cNvPr id="41" name="Rectangle 40">
            <a:extLst>
              <a:ext uri="{FF2B5EF4-FFF2-40B4-BE49-F238E27FC236}">
                <a16:creationId xmlns:a16="http://schemas.microsoft.com/office/drawing/2014/main" id="{DD85A183-4946-FBF8-F9EE-4F49F0284984}"/>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C77FCA9E-37EB-76E9-D713-958554234AB2}"/>
              </a:ext>
            </a:extLst>
          </p:cNvPr>
          <p:cNvSpPr txBox="1">
            <a:spLocks/>
          </p:cNvSpPr>
          <p:nvPr/>
        </p:nvSpPr>
        <p:spPr>
          <a:xfrm>
            <a:off x="1331386" y="3160315"/>
            <a:ext cx="1449153"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Finland is known for world-renowned conductors and composers.</a:t>
            </a:r>
          </a:p>
        </p:txBody>
      </p:sp>
      <p:grpSp>
        <p:nvGrpSpPr>
          <p:cNvPr id="3" name="Group 2">
            <a:extLst>
              <a:ext uri="{FF2B5EF4-FFF2-40B4-BE49-F238E27FC236}">
                <a16:creationId xmlns:a16="http://schemas.microsoft.com/office/drawing/2014/main" id="{98E0E82E-067A-B1E8-45A3-BFC0FBC62588}"/>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9B8B8898-C0ED-DF32-4A9A-A478153940AB}"/>
                </a:ext>
              </a:extLst>
            </p:cNvPr>
            <p:cNvPicPr>
              <a:picLocks/>
            </p:cNvPicPr>
            <p:nvPr/>
          </p:nvPicPr>
          <p:blipFill>
            <a:blip r:embed="rId4">
              <a:extLst>
                <a:ext uri="{28A0092B-C50C-407E-A947-70E740481C1C}">
                  <a14:useLocalDpi xmlns:a14="http://schemas.microsoft.com/office/drawing/2010/main" val="0"/>
                </a:ext>
              </a:extLst>
            </a:blip>
            <a:srcRect t="4917" b="25539"/>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AD8DEA0A-8E73-8883-7252-C2592117B26C}"/>
                </a:ext>
              </a:extLst>
            </p:cNvPr>
            <p:cNvSpPr txBox="1">
              <a:spLocks/>
            </p:cNvSpPr>
            <p:nvPr/>
          </p:nvSpPr>
          <p:spPr>
            <a:xfrm>
              <a:off x="225880" y="9215762"/>
              <a:ext cx="905697"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Jean Sibelius</a:t>
              </a: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Photo: Business Finland</a:t>
              </a:r>
            </a:p>
          </p:txBody>
        </p:sp>
      </p:grpSp>
      <p:grpSp>
        <p:nvGrpSpPr>
          <p:cNvPr id="69" name="Group 68">
            <a:extLst>
              <a:ext uri="{FF2B5EF4-FFF2-40B4-BE49-F238E27FC236}">
                <a16:creationId xmlns:a16="http://schemas.microsoft.com/office/drawing/2014/main" id="{A107AD26-6C15-BED5-43E7-3E2C9B4BE646}"/>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D13A896F-8AD4-DE61-6CA6-451F95795C11}"/>
                </a:ext>
              </a:extLst>
            </p:cNvPr>
            <p:cNvPicPr>
              <a:picLocks noChangeAspect="1"/>
            </p:cNvPicPr>
            <p:nvPr/>
          </p:nvPicPr>
          <p:blipFill>
            <a:blip r:embed="rId5">
              <a:extLst>
                <a:ext uri="{28A0092B-C50C-407E-A947-70E740481C1C}">
                  <a14:useLocalDpi xmlns:a14="http://schemas.microsoft.com/office/drawing/2010/main" val="0"/>
                </a:ext>
              </a:extLst>
            </a:blip>
            <a:srcRect l="10348" r="10348"/>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F5ED3A60-2E50-D555-0F12-33284D2C5B67}"/>
                </a:ext>
              </a:extLst>
            </p:cNvPr>
            <p:cNvSpPr txBox="1">
              <a:spLocks/>
            </p:cNvSpPr>
            <p:nvPr/>
          </p:nvSpPr>
          <p:spPr>
            <a:xfrm>
              <a:off x="4131444" y="4583309"/>
              <a:ext cx="3525004" cy="237373"/>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Musiikkitalon</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urut</a:t>
              </a: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Photo: Sakari </a:t>
              </a:r>
              <a:r>
                <a:rPr lang="en-US" sz="700" kern="0" cap="none" spc="0" err="1">
                  <a:solidFill>
                    <a:schemeClr val="bg1"/>
                  </a:solidFill>
                  <a:effectLst>
                    <a:outerShdw blurRad="635000" dir="5400000" algn="ctr" rotWithShape="0">
                      <a:srgbClr val="000000">
                        <a:alpha val="75000"/>
                      </a:srgbClr>
                    </a:outerShdw>
                  </a:effectLst>
                  <a:latin typeface="Finlandica" charset="0"/>
                </a:rPr>
                <a:t>Röyskö</a:t>
              </a:r>
              <a:r>
                <a:rPr lang="en-US" sz="700" kern="0" cap="none" spc="0">
                  <a:solidFill>
                    <a:schemeClr val="bg1"/>
                  </a:solidFill>
                  <a:effectLst>
                    <a:outerShdw blurRad="635000" dir="5400000" algn="ctr" rotWithShape="0">
                      <a:srgbClr val="000000">
                        <a:alpha val="75000"/>
                      </a:srgbClr>
                    </a:outerShdw>
                  </a:effectLst>
                  <a:latin typeface="Finlandica" charset="0"/>
                </a:rPr>
                <a:t> / </a:t>
              </a:r>
              <a:r>
                <a:rPr lang="en-US" sz="700" kern="0" cap="none" spc="0" err="1">
                  <a:solidFill>
                    <a:schemeClr val="bg1"/>
                  </a:solidFill>
                  <a:effectLst>
                    <a:outerShdw blurRad="635000" dir="5400000" algn="ctr" rotWithShape="0">
                      <a:srgbClr val="000000">
                        <a:alpha val="75000"/>
                      </a:srgbClr>
                    </a:outerShdw>
                  </a:effectLst>
                  <a:latin typeface="Finlandica" charset="0"/>
                </a:rPr>
                <a:t>Musiikkitalo</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4" name="Group 3">
            <a:extLst>
              <a:ext uri="{FF2B5EF4-FFF2-40B4-BE49-F238E27FC236}">
                <a16:creationId xmlns:a16="http://schemas.microsoft.com/office/drawing/2014/main" id="{3D82BEAB-6419-FBFE-C74B-7AB0158268A9}"/>
              </a:ext>
            </a:extLst>
          </p:cNvPr>
          <p:cNvGrpSpPr/>
          <p:nvPr/>
        </p:nvGrpSpPr>
        <p:grpSpPr>
          <a:xfrm>
            <a:off x="4071321" y="623413"/>
            <a:ext cx="5076056" cy="4265479"/>
            <a:chOff x="4067944" y="627018"/>
            <a:chExt cx="5076056" cy="4265479"/>
          </a:xfrm>
        </p:grpSpPr>
        <p:pic>
          <p:nvPicPr>
            <p:cNvPr id="17" name="Picture 16">
              <a:extLst>
                <a:ext uri="{FF2B5EF4-FFF2-40B4-BE49-F238E27FC236}">
                  <a16:creationId xmlns:a16="http://schemas.microsoft.com/office/drawing/2014/main" id="{49FCECE9-8778-BD86-6935-B158CD056622}"/>
                </a:ext>
              </a:extLst>
            </p:cNvPr>
            <p:cNvPicPr>
              <a:picLocks noChangeAspect="1"/>
            </p:cNvPicPr>
            <p:nvPr/>
          </p:nvPicPr>
          <p:blipFill>
            <a:blip r:embed="rId6">
              <a:extLst>
                <a:ext uri="{28A0092B-C50C-407E-A947-70E740481C1C}">
                  <a14:useLocalDpi xmlns:a14="http://schemas.microsoft.com/office/drawing/2010/main" val="0"/>
                </a:ext>
              </a:extLst>
            </a:blip>
            <a:srcRect l="10283" r="10283"/>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C93CBBCB-18C5-FD68-2CAA-19BBB01E6032}"/>
                </a:ext>
              </a:extLst>
            </p:cNvPr>
            <p:cNvSpPr txBox="1">
              <a:spLocks/>
            </p:cNvSpPr>
            <p:nvPr/>
          </p:nvSpPr>
          <p:spPr>
            <a:xfrm>
              <a:off x="4124690" y="4612214"/>
              <a:ext cx="1538883"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Kuhmo</a:t>
              </a:r>
              <a:r>
                <a:rPr lang="en-US" sz="700" kern="0" cap="none" spc="0">
                  <a:solidFill>
                    <a:schemeClr val="bg1"/>
                  </a:solidFill>
                  <a:effectLst>
                    <a:outerShdw blurRad="635000" dir="5400000" algn="ctr" rotWithShape="0">
                      <a:srgbClr val="000000">
                        <a:alpha val="75000"/>
                      </a:srgbClr>
                    </a:outerShdw>
                  </a:effectLst>
                  <a:latin typeface="Finlandica" charset="0"/>
                </a:rPr>
                <a:t> Chamber Music Festival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Stefan Bremer / Business Finland</a:t>
              </a:r>
            </a:p>
          </p:txBody>
        </p:sp>
      </p:grpSp>
      <p:grpSp>
        <p:nvGrpSpPr>
          <p:cNvPr id="11" name="Group 10">
            <a:extLst>
              <a:ext uri="{FF2B5EF4-FFF2-40B4-BE49-F238E27FC236}">
                <a16:creationId xmlns:a16="http://schemas.microsoft.com/office/drawing/2014/main" id="{E05A86D1-04A4-C386-1C34-BF6A246B8D45}"/>
              </a:ext>
            </a:extLst>
          </p:cNvPr>
          <p:cNvGrpSpPr/>
          <p:nvPr/>
        </p:nvGrpSpPr>
        <p:grpSpPr>
          <a:xfrm>
            <a:off x="4074698" y="627532"/>
            <a:ext cx="5076056" cy="4265480"/>
            <a:chOff x="4067944" y="627530"/>
            <a:chExt cx="5076056" cy="4265480"/>
          </a:xfrm>
        </p:grpSpPr>
        <p:pic>
          <p:nvPicPr>
            <p:cNvPr id="13" name="Picture 12">
              <a:extLst>
                <a:ext uri="{FF2B5EF4-FFF2-40B4-BE49-F238E27FC236}">
                  <a16:creationId xmlns:a16="http://schemas.microsoft.com/office/drawing/2014/main" id="{F5DF56D3-04A7-9E60-7421-F1909C9CA318}"/>
                </a:ext>
              </a:extLst>
            </p:cNvPr>
            <p:cNvPicPr>
              <a:picLocks noChangeAspect="1"/>
            </p:cNvPicPr>
            <p:nvPr/>
          </p:nvPicPr>
          <p:blipFill>
            <a:blip r:embed="rId7">
              <a:extLst>
                <a:ext uri="{28A0092B-C50C-407E-A947-70E740481C1C}">
                  <a14:useLocalDpi xmlns:a14="http://schemas.microsoft.com/office/drawing/2010/main" val="0"/>
                </a:ext>
              </a:extLst>
            </a:blip>
            <a:srcRect l="20675" t="12" r="67" b="-12"/>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5BEE055D-10D4-A653-42D9-551D90D8F15E}"/>
                </a:ext>
              </a:extLst>
            </p:cNvPr>
            <p:cNvSpPr txBox="1">
              <a:spLocks/>
            </p:cNvSpPr>
            <p:nvPr/>
          </p:nvSpPr>
          <p:spPr>
            <a:xfrm>
              <a:off x="4124690" y="4636714"/>
              <a:ext cx="1061188"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Susanna </a:t>
              </a:r>
              <a:r>
                <a:rPr lang="en-US" sz="700" kern="0" cap="none" spc="0" err="1">
                  <a:solidFill>
                    <a:schemeClr val="bg1"/>
                  </a:solidFill>
                  <a:effectLst>
                    <a:outerShdw blurRad="635000" dir="5400000" algn="ctr" rotWithShape="0">
                      <a:srgbClr val="000000">
                        <a:alpha val="75000"/>
                      </a:srgbClr>
                    </a:outerShdw>
                  </a:effectLst>
                  <a:latin typeface="Finlandica" charset="0"/>
                </a:rPr>
                <a:t>Mälkki</a:t>
              </a:r>
              <a:r>
                <a:rPr lang="en-US" sz="700" kern="0" cap="none" spc="0">
                  <a:solidFill>
                    <a:schemeClr val="bg1"/>
                  </a:solidFill>
                  <a:effectLst>
                    <a:outerShdw blurRad="635000" dir="5400000" algn="ctr" rotWithShape="0">
                      <a:srgbClr val="000000">
                        <a:alpha val="75000"/>
                      </a:srgbClr>
                    </a:outerShdw>
                  </a:effectLst>
                  <a:latin typeface="Finlandica" charset="0"/>
                </a:rPr>
                <a:t> conducting. </a:t>
              </a: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Photo: Chris Lee</a:t>
              </a:r>
            </a:p>
          </p:txBody>
        </p:sp>
      </p:grpSp>
      <p:sp>
        <p:nvSpPr>
          <p:cNvPr id="27" name="TextBox 26">
            <a:extLst>
              <a:ext uri="{FF2B5EF4-FFF2-40B4-BE49-F238E27FC236}">
                <a16:creationId xmlns:a16="http://schemas.microsoft.com/office/drawing/2014/main" id="{6AE68C06-FCEF-17BE-0ED4-E2CC15904870}"/>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4F1E660E-F6CF-692D-D1A9-7C1B73EAE3B8}"/>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From Sibelius to </a:t>
            </a:r>
            <a:r>
              <a:rPr lang="en-US" sz="700" err="1">
                <a:solidFill>
                  <a:schemeClr val="tx1"/>
                </a:solidFill>
              </a:rPr>
              <a:t>Saariaho</a:t>
            </a:r>
            <a:endParaRPr lang="en-US" sz="700">
              <a:solidFill>
                <a:schemeClr val="tx1"/>
              </a:solidFill>
            </a:endParaRPr>
          </a:p>
        </p:txBody>
      </p:sp>
      <p:sp>
        <p:nvSpPr>
          <p:cNvPr id="2" name="Title 1">
            <a:extLst>
              <a:ext uri="{FF2B5EF4-FFF2-40B4-BE49-F238E27FC236}">
                <a16:creationId xmlns:a16="http://schemas.microsoft.com/office/drawing/2014/main" id="{D8718A52-D1F6-6B20-A30D-4EDA5570F943}"/>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PIECES OF FINNISH MUSIC</a:t>
            </a:r>
          </a:p>
        </p:txBody>
      </p:sp>
      <p:sp>
        <p:nvSpPr>
          <p:cNvPr id="21" name="Rectangle 20">
            <a:extLst>
              <a:ext uri="{FF2B5EF4-FFF2-40B4-BE49-F238E27FC236}">
                <a16:creationId xmlns:a16="http://schemas.microsoft.com/office/drawing/2014/main" id="{F13D4FF0-62F1-BE08-4E36-20587CD4F2C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2B7C83-5FF2-E5EA-D0E7-27C2CF1A3F77}"/>
              </a:ext>
            </a:extLst>
          </p:cNvPr>
          <p:cNvGrpSpPr/>
          <p:nvPr/>
        </p:nvGrpSpPr>
        <p:grpSpPr>
          <a:xfrm>
            <a:off x="-3901697" y="812730"/>
            <a:ext cx="3816000" cy="4270734"/>
            <a:chOff x="144397" y="5261357"/>
            <a:chExt cx="3816000" cy="4270734"/>
          </a:xfrm>
        </p:grpSpPr>
        <p:pic>
          <p:nvPicPr>
            <p:cNvPr id="15" name="Picture 14">
              <a:extLst>
                <a:ext uri="{FF2B5EF4-FFF2-40B4-BE49-F238E27FC236}">
                  <a16:creationId xmlns:a16="http://schemas.microsoft.com/office/drawing/2014/main" id="{2F7FB466-167A-B635-DF51-E5B82411B719}"/>
                </a:ext>
              </a:extLst>
            </p:cNvPr>
            <p:cNvPicPr>
              <a:picLocks/>
            </p:cNvPicPr>
            <p:nvPr/>
          </p:nvPicPr>
          <p:blipFill>
            <a:blip r:embed="rId8">
              <a:extLst>
                <a:ext uri="{28A0092B-C50C-407E-A947-70E740481C1C}">
                  <a14:useLocalDpi xmlns:a14="http://schemas.microsoft.com/office/drawing/2010/main" val="0"/>
                </a:ext>
              </a:extLst>
            </a:blip>
            <a:srcRect l="40628" t="391" r="646" b="1020"/>
            <a:stretch>
              <a:fillRect/>
            </a:stretch>
          </p:blipFill>
          <p:spPr>
            <a:xfrm>
              <a:off x="144397" y="5261357"/>
              <a:ext cx="3816000" cy="4270734"/>
            </a:xfrm>
            <a:prstGeom prst="rect">
              <a:avLst/>
            </a:prstGeom>
          </p:spPr>
        </p:pic>
        <p:sp>
          <p:nvSpPr>
            <p:cNvPr id="16" name="Footer Placeholder 4">
              <a:extLst>
                <a:ext uri="{FF2B5EF4-FFF2-40B4-BE49-F238E27FC236}">
                  <a16:creationId xmlns:a16="http://schemas.microsoft.com/office/drawing/2014/main" id="{E13B76D7-C9EE-9B0D-4163-FF4E127E81D7}"/>
                </a:ext>
              </a:extLst>
            </p:cNvPr>
            <p:cNvSpPr txBox="1">
              <a:spLocks/>
            </p:cNvSpPr>
            <p:nvPr/>
          </p:nvSpPr>
          <p:spPr>
            <a:xfrm>
              <a:off x="207897" y="9231218"/>
              <a:ext cx="809517"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Esa-Pekka Salonen </a:t>
              </a: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Photo: Minna </a:t>
              </a:r>
              <a:r>
                <a:rPr lang="en-US" sz="700" kern="0" cap="none" spc="0" err="1">
                  <a:solidFill>
                    <a:schemeClr val="bg1"/>
                  </a:solidFill>
                  <a:effectLst>
                    <a:outerShdw blurRad="635000" dir="5400000" algn="ctr" rotWithShape="0">
                      <a:srgbClr val="000000">
                        <a:alpha val="75000"/>
                      </a:srgbClr>
                    </a:outerShdw>
                  </a:effectLst>
                  <a:latin typeface="Finlandica" charset="0"/>
                </a:rPr>
                <a:t>Hatinen</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23" name="TextBox 22">
            <a:extLst>
              <a:ext uri="{FF2B5EF4-FFF2-40B4-BE49-F238E27FC236}">
                <a16:creationId xmlns:a16="http://schemas.microsoft.com/office/drawing/2014/main" id="{9CB7764B-B29D-E714-B987-B585537BA88D}"/>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5" name="Title 1">
            <a:extLst>
              <a:ext uri="{FF2B5EF4-FFF2-40B4-BE49-F238E27FC236}">
                <a16:creationId xmlns:a16="http://schemas.microsoft.com/office/drawing/2014/main" id="{E73F0AFF-9636-A9EA-940C-A938818C2D2E}"/>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19" name="Rectangle 18">
            <a:extLst>
              <a:ext uri="{FF2B5EF4-FFF2-40B4-BE49-F238E27FC236}">
                <a16:creationId xmlns:a16="http://schemas.microsoft.com/office/drawing/2014/main" id="{9E41D794-0B7C-567A-3240-7C51C765D5A6}"/>
              </a:ext>
            </a:extLst>
          </p:cNvPr>
          <p:cNvSpPr/>
          <p:nvPr/>
        </p:nvSpPr>
        <p:spPr>
          <a:xfrm>
            <a:off x="918824"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itle 1">
            <a:extLst>
              <a:ext uri="{FF2B5EF4-FFF2-40B4-BE49-F238E27FC236}">
                <a16:creationId xmlns:a16="http://schemas.microsoft.com/office/drawing/2014/main" id="{BB58F38C-5190-C204-378E-57EBD92FEDD4}"/>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2</a:t>
            </a:r>
          </a:p>
        </p:txBody>
      </p:sp>
      <p:sp>
        <p:nvSpPr>
          <p:cNvPr id="24" name="Title 1">
            <a:extLst>
              <a:ext uri="{FF2B5EF4-FFF2-40B4-BE49-F238E27FC236}">
                <a16:creationId xmlns:a16="http://schemas.microsoft.com/office/drawing/2014/main" id="{3FC4B17C-CEAC-C0CD-19BA-BD0CBBB091B4}"/>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25" name="Title 1">
            <a:extLst>
              <a:ext uri="{FF2B5EF4-FFF2-40B4-BE49-F238E27FC236}">
                <a16:creationId xmlns:a16="http://schemas.microsoft.com/office/drawing/2014/main" id="{5E4C49CD-0083-01BE-8919-CD00B5A41090}"/>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31" name="Title 1">
            <a:extLst>
              <a:ext uri="{FF2B5EF4-FFF2-40B4-BE49-F238E27FC236}">
                <a16:creationId xmlns:a16="http://schemas.microsoft.com/office/drawing/2014/main" id="{AFFFBFCC-A3DD-4C99-E534-302B55BA5E14}"/>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38" name="Title 1">
            <a:extLst>
              <a:ext uri="{FF2B5EF4-FFF2-40B4-BE49-F238E27FC236}">
                <a16:creationId xmlns:a16="http://schemas.microsoft.com/office/drawing/2014/main" id="{03EAD0A8-8876-6D96-3C96-3B5C3EF8765E}"/>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39" name="Title 1">
            <a:extLst>
              <a:ext uri="{FF2B5EF4-FFF2-40B4-BE49-F238E27FC236}">
                <a16:creationId xmlns:a16="http://schemas.microsoft.com/office/drawing/2014/main" id="{D57F51AA-D174-B9E0-B019-D7997E8DEAF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3" name="Title 1">
            <a:extLst>
              <a:ext uri="{FF2B5EF4-FFF2-40B4-BE49-F238E27FC236}">
                <a16:creationId xmlns:a16="http://schemas.microsoft.com/office/drawing/2014/main" id="{F03EC496-1D6D-7442-F7A3-F68921E924D6}"/>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4" name="Title 1">
            <a:extLst>
              <a:ext uri="{FF2B5EF4-FFF2-40B4-BE49-F238E27FC236}">
                <a16:creationId xmlns:a16="http://schemas.microsoft.com/office/drawing/2014/main" id="{516C0DFD-07FA-6F2D-0B30-06B60A7B9EF8}"/>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45" name="Title 1">
            <a:extLst>
              <a:ext uri="{FF2B5EF4-FFF2-40B4-BE49-F238E27FC236}">
                <a16:creationId xmlns:a16="http://schemas.microsoft.com/office/drawing/2014/main" id="{23EA6941-A2CE-9B20-3E0D-BCB21FF72672}"/>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Tree>
    <p:custDataLst>
      <p:tags r:id="rId1"/>
    </p:custDataLst>
    <p:extLst>
      <p:ext uri="{BB962C8B-B14F-4D97-AF65-F5344CB8AC3E}">
        <p14:creationId xmlns:p14="http://schemas.microsoft.com/office/powerpoint/2010/main" val="1522120474"/>
      </p:ext>
    </p:extLst>
  </p:cSld>
  <p:clrMapOvr>
    <a:masterClrMapping/>
  </p:clrMapOvr>
  <mc:AlternateContent xmlns:mc="http://schemas.openxmlformats.org/markup-compatibility/2006">
    <mc:Choice xmlns:p14="http://schemas.microsoft.com/office/powerpoint/2010/main" Requires="p14">
      <p:transition spd="slow" p14:dur="175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p:tgtEl>
                                          <p:spTgt spid="36"/>
                                        </p:tgtEl>
                                        <p:attrNameLst>
                                          <p:attrName>ppt_y</p:attrName>
                                        </p:attrNameLst>
                                      </p:cBhvr>
                                      <p:tavLst>
                                        <p:tav tm="0">
                                          <p:val>
                                            <p:strVal val="#ppt_y+#ppt_h*1.125000"/>
                                          </p:val>
                                        </p:tav>
                                        <p:tav tm="100000">
                                          <p:val>
                                            <p:strVal val="#ppt_y"/>
                                          </p:val>
                                        </p:tav>
                                      </p:tavLst>
                                    </p:anim>
                                    <p:animEffect transition="in" filter="wipe(up)">
                                      <p:cBhvr>
                                        <p:cTn id="8" dur="1000"/>
                                        <p:tgtEl>
                                          <p:spTgt spid="36"/>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p:cTn id="13" dur="750" fill="hold"/>
                                        <p:tgtEl>
                                          <p:spTgt spid="41"/>
                                        </p:tgtEl>
                                        <p:attrNameLst>
                                          <p:attrName>ppt_w</p:attrName>
                                        </p:attrNameLst>
                                      </p:cBhvr>
                                      <p:tavLst>
                                        <p:tav tm="0">
                                          <p:val>
                                            <p:strVal val="#ppt_w*0.70"/>
                                          </p:val>
                                        </p:tav>
                                        <p:tav tm="100000">
                                          <p:val>
                                            <p:strVal val="#ppt_w"/>
                                          </p:val>
                                        </p:tav>
                                      </p:tavLst>
                                    </p:anim>
                                    <p:anim calcmode="lin" valueType="num">
                                      <p:cBhvr>
                                        <p:cTn id="14" dur="750" fill="hold"/>
                                        <p:tgtEl>
                                          <p:spTgt spid="41"/>
                                        </p:tgtEl>
                                        <p:attrNameLst>
                                          <p:attrName>ppt_h</p:attrName>
                                        </p:attrNameLst>
                                      </p:cBhvr>
                                      <p:tavLst>
                                        <p:tav tm="0">
                                          <p:val>
                                            <p:strVal val="#ppt_h"/>
                                          </p:val>
                                        </p:tav>
                                        <p:tav tm="100000">
                                          <p:val>
                                            <p:strVal val="#ppt_h"/>
                                          </p:val>
                                        </p:tav>
                                      </p:tavLst>
                                    </p:anim>
                                    <p:animEffect transition="in" filter="fade">
                                      <p:cBhvr>
                                        <p:cTn id="15" dur="750"/>
                                        <p:tgtEl>
                                          <p:spTgt spid="4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1000"/>
                                        <p:tgtEl>
                                          <p:spTgt spid="42"/>
                                        </p:tgtEl>
                                        <p:attrNameLst>
                                          <p:attrName>ppt_y</p:attrName>
                                        </p:attrNameLst>
                                      </p:cBhvr>
                                      <p:tavLst>
                                        <p:tav tm="0">
                                          <p:val>
                                            <p:strVal val="#ppt_y-#ppt_h*1.125000"/>
                                          </p:val>
                                        </p:tav>
                                        <p:tav tm="100000">
                                          <p:val>
                                            <p:strVal val="#ppt_y"/>
                                          </p:val>
                                        </p:tav>
                                      </p:tavLst>
                                    </p:anim>
                                    <p:animEffect transition="in" filter="wipe(down)">
                                      <p:cBhvr>
                                        <p:cTn id="19" dur="10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2.77778E-7 2.46914E-7 L 0.69115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3.05556E-6 -2.46914E-6 L 0.69115 -2.46914E-6 " pathEditMode="relative" rAng="0" ptsTypes="AA">
                                      <p:cBhvr>
                                        <p:cTn id="29" dur="2500" fill="hold"/>
                                        <p:tgtEl>
                                          <p:spTgt spid="4"/>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3 -0.03673 L 0.44636 -0.03673 " pathEditMode="relative" rAng="0" ptsTypes="AA">
                                      <p:cBhvr>
                                        <p:cTn id="31" dur="2000" fill="hold"/>
                                        <p:tgtEl>
                                          <p:spTgt spid="14"/>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15C97-BAF4-2108-C6EB-87D5CEA5C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E7A3D2F-9840-18D0-32EF-77C16061E196}"/>
              </a:ext>
            </a:extLst>
          </p:cNvPr>
          <p:cNvPicPr>
            <a:picLocks noChangeAspect="1"/>
          </p:cNvPicPr>
          <p:nvPr/>
        </p:nvPicPr>
        <p:blipFill>
          <a:blip r:embed="rId3">
            <a:extLst>
              <a:ext uri="{28A0092B-C50C-407E-A947-70E740481C1C}">
                <a14:useLocalDpi xmlns:a14="http://schemas.microsoft.com/office/drawing/2010/main" val="0"/>
              </a:ext>
            </a:extLst>
          </a:blip>
          <a:srcRect t="7707" b="7707"/>
          <a:stretch/>
        </p:blipFill>
        <p:spPr>
          <a:xfrm>
            <a:off x="-4" y="0"/>
            <a:ext cx="9144004" cy="5143500"/>
          </a:xfrm>
          <a:prstGeom prst="rect">
            <a:avLst/>
          </a:prstGeom>
        </p:spPr>
      </p:pic>
      <p:sp>
        <p:nvSpPr>
          <p:cNvPr id="8" name="Rectangle 7">
            <a:extLst>
              <a:ext uri="{FF2B5EF4-FFF2-40B4-BE49-F238E27FC236}">
                <a16:creationId xmlns:a16="http://schemas.microsoft.com/office/drawing/2014/main" id="{E2E86291-B748-2E62-B6B2-84B39A623B6D}"/>
              </a:ext>
            </a:extLst>
          </p:cNvPr>
          <p:cNvSpPr/>
          <p:nvPr/>
        </p:nvSpPr>
        <p:spPr>
          <a:xfrm>
            <a:off x="-4"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46936936-58B5-45C4-9603-8A7C1E2BDC7F}"/>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Battle Beast </a:t>
            </a:r>
            <a:br>
              <a:rPr lang="en-US" sz="700" kern="0" cap="none" spc="0">
                <a:solidFill>
                  <a:schemeClr val="bg1"/>
                </a:solidFill>
              </a:rPr>
            </a:br>
            <a:r>
              <a:rPr lang="en-US" sz="700" kern="0" cap="none" spc="0">
                <a:solidFill>
                  <a:schemeClr val="bg1"/>
                </a:solidFill>
              </a:rPr>
              <a:t>Photo: Petri Artturi Asikainen / Music Finland</a:t>
            </a:r>
          </a:p>
        </p:txBody>
      </p:sp>
      <p:sp>
        <p:nvSpPr>
          <p:cNvPr id="6" name="Title 1">
            <a:extLst>
              <a:ext uri="{FF2B5EF4-FFF2-40B4-BE49-F238E27FC236}">
                <a16:creationId xmlns:a16="http://schemas.microsoft.com/office/drawing/2014/main" id="{4963B099-21E9-158A-4C6A-F6BC7C2419E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3/10</a:t>
            </a:r>
          </a:p>
        </p:txBody>
      </p:sp>
      <p:sp>
        <p:nvSpPr>
          <p:cNvPr id="7" name="Title 1">
            <a:extLst>
              <a:ext uri="{FF2B5EF4-FFF2-40B4-BE49-F238E27FC236}">
                <a16:creationId xmlns:a16="http://schemas.microsoft.com/office/drawing/2014/main" id="{0C16778E-7E15-D2EC-DDE6-4133CA43647F}"/>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Metal is in our nature</a:t>
            </a:r>
            <a:endParaRPr lang="en-US" sz="200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CCAF4608-CEBF-A4A9-8FD1-6AA40DDD1232}"/>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658018367"/>
      </p:ext>
    </p:extLst>
  </p:cSld>
  <p:clrMapOvr>
    <a:masterClrMapping/>
  </p:clrMapOvr>
  <mc:AlternateContent xmlns:mc="http://schemas.openxmlformats.org/markup-compatibility/2006">
    <mc:Choice xmlns:p14="http://schemas.microsoft.com/office/powerpoint/2010/main" Requires="p14">
      <p:transition spd="slow" p14:dur="1750">
        <p:push dir="u"/>
      </p:transition>
    </mc:Choice>
    <mc:Fallback>
      <p:transition spd="slow">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EA408-84E6-45F2-4315-E7DE0F93E71C}"/>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2F1CE0AB-B432-1F7C-784B-784FB7DF9286}"/>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3535822F-F8DB-60C1-1492-1D531C58CFA0}"/>
              </a:ext>
            </a:extLst>
          </p:cNvPr>
          <p:cNvGrpSpPr/>
          <p:nvPr/>
        </p:nvGrpSpPr>
        <p:grpSpPr>
          <a:xfrm>
            <a:off x="666750" y="1657746"/>
            <a:ext cx="2769674" cy="1538883"/>
            <a:chOff x="1077427" y="2381064"/>
            <a:chExt cx="2024302" cy="1538883"/>
          </a:xfrm>
        </p:grpSpPr>
        <p:sp>
          <p:nvSpPr>
            <p:cNvPr id="38" name="Title 1">
              <a:extLst>
                <a:ext uri="{FF2B5EF4-FFF2-40B4-BE49-F238E27FC236}">
                  <a16:creationId xmlns:a16="http://schemas.microsoft.com/office/drawing/2014/main" id="{A32482D4-7437-1B1A-4719-B0D3090F10FB}"/>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9EDC87A3-F02B-32BF-5B85-D184CBE32F0F}"/>
                </a:ext>
              </a:extLst>
            </p:cNvPr>
            <p:cNvSpPr txBox="1">
              <a:spLocks/>
            </p:cNvSpPr>
            <p:nvPr/>
          </p:nvSpPr>
          <p:spPr>
            <a:xfrm>
              <a:off x="1077427" y="2381064"/>
              <a:ext cx="2024302" cy="153888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Finland has the highest number of metal bands per capita in the world </a:t>
              </a:r>
            </a:p>
          </p:txBody>
        </p:sp>
      </p:grpSp>
      <p:sp>
        <p:nvSpPr>
          <p:cNvPr id="19" name="Title 1">
            <a:extLst>
              <a:ext uri="{FF2B5EF4-FFF2-40B4-BE49-F238E27FC236}">
                <a16:creationId xmlns:a16="http://schemas.microsoft.com/office/drawing/2014/main" id="{9C85ECBD-4B7E-D0E9-FB4B-13CC5FEA8308}"/>
              </a:ext>
            </a:extLst>
          </p:cNvPr>
          <p:cNvSpPr txBox="1">
            <a:spLocks/>
          </p:cNvSpPr>
          <p:nvPr/>
        </p:nvSpPr>
        <p:spPr>
          <a:xfrm>
            <a:off x="1238250" y="3160315"/>
            <a:ext cx="1618489"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The dark atmosphere reflects our country’s natural landscape and climate.</a:t>
            </a:r>
          </a:p>
        </p:txBody>
      </p:sp>
      <p:grpSp>
        <p:nvGrpSpPr>
          <p:cNvPr id="3" name="Group 2">
            <a:extLst>
              <a:ext uri="{FF2B5EF4-FFF2-40B4-BE49-F238E27FC236}">
                <a16:creationId xmlns:a16="http://schemas.microsoft.com/office/drawing/2014/main" id="{AFECE3FF-104D-9892-7090-DA0D1BFE0EA7}"/>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FA318EA-AE39-8FF0-7EC5-1B42951EC5A1}"/>
                </a:ext>
              </a:extLst>
            </p:cNvPr>
            <p:cNvPicPr>
              <a:picLocks/>
            </p:cNvPicPr>
            <p:nvPr/>
          </p:nvPicPr>
          <p:blipFill>
            <a:blip r:embed="rId4">
              <a:extLst>
                <a:ext uri="{28A0092B-C50C-407E-A947-70E740481C1C}">
                  <a14:useLocalDpi xmlns:a14="http://schemas.microsoft.com/office/drawing/2010/main" val="0"/>
                </a:ext>
              </a:extLst>
            </a:blip>
            <a:srcRect l="24860" r="24860"/>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35125588-F2E4-A878-D4F5-210D4F477D08}"/>
                </a:ext>
              </a:extLst>
            </p:cNvPr>
            <p:cNvSpPr txBox="1">
              <a:spLocks/>
            </p:cNvSpPr>
            <p:nvPr/>
          </p:nvSpPr>
          <p:spPr>
            <a:xfrm>
              <a:off x="243010" y="9215762"/>
              <a:ext cx="1673535"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VV aka Ville Valo at Tuska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Jesse Kämäräinen / Business Finland</a:t>
              </a:r>
            </a:p>
          </p:txBody>
        </p:sp>
      </p:grpSp>
      <p:grpSp>
        <p:nvGrpSpPr>
          <p:cNvPr id="69" name="Group 68">
            <a:extLst>
              <a:ext uri="{FF2B5EF4-FFF2-40B4-BE49-F238E27FC236}">
                <a16:creationId xmlns:a16="http://schemas.microsoft.com/office/drawing/2014/main" id="{72FA22A6-A5B0-F8D2-DD4A-EB8E442F1F1A}"/>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A3A95432-411F-E320-9661-113FFCEF1F71}"/>
                </a:ext>
              </a:extLst>
            </p:cNvPr>
            <p:cNvPicPr>
              <a:picLocks noChangeAspect="1"/>
            </p:cNvPicPr>
            <p:nvPr/>
          </p:nvPicPr>
          <p:blipFill>
            <a:blip r:embed="rId5">
              <a:extLst>
                <a:ext uri="{28A0092B-C50C-407E-A947-70E740481C1C}">
                  <a14:useLocalDpi xmlns:a14="http://schemas.microsoft.com/office/drawing/2010/main" val="0"/>
                </a:ext>
              </a:extLst>
            </a:blip>
            <a:srcRect l="10332" r="10332"/>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77B26B58-1BD5-0A79-5046-4138A8103E19}"/>
                </a:ext>
              </a:extLst>
            </p:cNvPr>
            <p:cNvSpPr txBox="1">
              <a:spLocks/>
            </p:cNvSpPr>
            <p:nvPr/>
          </p:nvSpPr>
          <p:spPr>
            <a:xfrm>
              <a:off x="4131444" y="4717933"/>
              <a:ext cx="1325684"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Children of </a:t>
              </a:r>
              <a:r>
                <a:rPr lang="en-US" sz="700" kern="0" cap="none" spc="0" err="1">
                  <a:solidFill>
                    <a:schemeClr val="bg1"/>
                  </a:solidFill>
                  <a:effectLst>
                    <a:outerShdw blurRad="635000" dir="5400000" algn="ctr" rotWithShape="0">
                      <a:srgbClr val="000000">
                        <a:alpha val="75000"/>
                      </a:srgbClr>
                    </a:outerShdw>
                  </a:effectLst>
                  <a:latin typeface="Finlandica" charset="0"/>
                </a:rPr>
                <a:t>Bodom</a:t>
              </a:r>
              <a:r>
                <a:rPr lang="en-US" sz="700" kern="0" cap="none" spc="0">
                  <a:solidFill>
                    <a:schemeClr val="bg1"/>
                  </a:solidFill>
                  <a:effectLst>
                    <a:outerShdw blurRad="635000" dir="5400000" algn="ctr" rotWithShape="0">
                      <a:srgbClr val="000000">
                        <a:alpha val="75000"/>
                      </a:srgbClr>
                    </a:outerShdw>
                  </a:effectLst>
                  <a:latin typeface="Finlandica" charset="0"/>
                </a:rPr>
                <a:t> (promo picture)</a:t>
              </a:r>
            </a:p>
          </p:txBody>
        </p:sp>
      </p:grpSp>
      <p:grpSp>
        <p:nvGrpSpPr>
          <p:cNvPr id="4" name="Group 3">
            <a:extLst>
              <a:ext uri="{FF2B5EF4-FFF2-40B4-BE49-F238E27FC236}">
                <a16:creationId xmlns:a16="http://schemas.microsoft.com/office/drawing/2014/main" id="{B47BCAC7-096F-06D7-43CF-37A7577CA1DC}"/>
              </a:ext>
            </a:extLst>
          </p:cNvPr>
          <p:cNvGrpSpPr/>
          <p:nvPr/>
        </p:nvGrpSpPr>
        <p:grpSpPr>
          <a:xfrm>
            <a:off x="4067944" y="631658"/>
            <a:ext cx="5076056" cy="4265479"/>
            <a:chOff x="4067944" y="627018"/>
            <a:chExt cx="5076056" cy="4265479"/>
          </a:xfrm>
        </p:grpSpPr>
        <p:pic>
          <p:nvPicPr>
            <p:cNvPr id="17" name="Picture 16">
              <a:extLst>
                <a:ext uri="{FF2B5EF4-FFF2-40B4-BE49-F238E27FC236}">
                  <a16:creationId xmlns:a16="http://schemas.microsoft.com/office/drawing/2014/main" id="{3D6AEBAE-5606-A4C3-669C-E4488514F4A8}"/>
                </a:ext>
              </a:extLst>
            </p:cNvPr>
            <p:cNvPicPr>
              <a:picLocks noChangeAspect="1"/>
            </p:cNvPicPr>
            <p:nvPr/>
          </p:nvPicPr>
          <p:blipFill>
            <a:blip r:embed="rId6">
              <a:extLst>
                <a:ext uri="{28A0092B-C50C-407E-A947-70E740481C1C}">
                  <a14:useLocalDpi xmlns:a14="http://schemas.microsoft.com/office/drawing/2010/main" val="0"/>
                </a:ext>
              </a:extLst>
            </a:blip>
            <a:srcRect l="8221" t="-145" r="13395" b="145"/>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88308DD2-7E8B-064A-24EE-70161BD50C87}"/>
                </a:ext>
              </a:extLst>
            </p:cNvPr>
            <p:cNvSpPr txBox="1">
              <a:spLocks/>
            </p:cNvSpPr>
            <p:nvPr/>
          </p:nvSpPr>
          <p:spPr>
            <a:xfrm>
              <a:off x="4124690" y="4708859"/>
              <a:ext cx="995465"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Nightwish (promo picture)</a:t>
              </a:r>
            </a:p>
          </p:txBody>
        </p:sp>
      </p:grpSp>
      <p:grpSp>
        <p:nvGrpSpPr>
          <p:cNvPr id="11" name="Group 10">
            <a:extLst>
              <a:ext uri="{FF2B5EF4-FFF2-40B4-BE49-F238E27FC236}">
                <a16:creationId xmlns:a16="http://schemas.microsoft.com/office/drawing/2014/main" id="{DA4E0508-B484-E113-E669-C04641D193D4}"/>
              </a:ext>
            </a:extLst>
          </p:cNvPr>
          <p:cNvGrpSpPr/>
          <p:nvPr/>
        </p:nvGrpSpPr>
        <p:grpSpPr>
          <a:xfrm>
            <a:off x="4067944" y="630196"/>
            <a:ext cx="5076056" cy="4265480"/>
            <a:chOff x="4067944" y="627530"/>
            <a:chExt cx="5076056" cy="4265480"/>
          </a:xfrm>
        </p:grpSpPr>
        <p:pic>
          <p:nvPicPr>
            <p:cNvPr id="13" name="Picture 12">
              <a:extLst>
                <a:ext uri="{FF2B5EF4-FFF2-40B4-BE49-F238E27FC236}">
                  <a16:creationId xmlns:a16="http://schemas.microsoft.com/office/drawing/2014/main" id="{817B19EB-0B1D-C09C-F6EE-D8CF4C9327F5}"/>
                </a:ext>
              </a:extLst>
            </p:cNvPr>
            <p:cNvPicPr>
              <a:picLocks noChangeAspect="1"/>
            </p:cNvPicPr>
            <p:nvPr/>
          </p:nvPicPr>
          <p:blipFill>
            <a:blip r:embed="rId7">
              <a:extLst>
                <a:ext uri="{28A0092B-C50C-407E-A947-70E740481C1C}">
                  <a14:useLocalDpi xmlns:a14="http://schemas.microsoft.com/office/drawing/2010/main" val="0"/>
                </a:ext>
              </a:extLst>
            </a:blip>
            <a:srcRect l="16420" t="12" r="10054" b="-12"/>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6193A5AA-2A10-9B21-35C6-84FB8D5DFB5A}"/>
                </a:ext>
              </a:extLst>
            </p:cNvPr>
            <p:cNvSpPr txBox="1">
              <a:spLocks/>
            </p:cNvSpPr>
            <p:nvPr/>
          </p:nvSpPr>
          <p:spPr>
            <a:xfrm>
              <a:off x="4124690" y="4631805"/>
              <a:ext cx="1851469"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Capital of Metal –dude</a:t>
              </a:r>
            </a:p>
            <a:p>
              <a:r>
                <a:rPr lang="en-US" sz="700" kern="0" cap="none" spc="0" noProof="0">
                  <a:solidFill>
                    <a:schemeClr val="bg1"/>
                  </a:solidFill>
                  <a:effectLst>
                    <a:outerShdw blurRad="635000" dir="5400000" algn="ctr" rotWithShape="0">
                      <a:srgbClr val="000000">
                        <a:alpha val="75000"/>
                      </a:srgbClr>
                    </a:outerShdw>
                  </a:effectLst>
                  <a:latin typeface="Finlandica" charset="0"/>
                </a:rPr>
                <a:t>Photo: </a:t>
              </a:r>
              <a:r>
                <a:rPr lang="en-US" sz="700" kern="0" cap="none" spc="0">
                  <a:solidFill>
                    <a:schemeClr val="bg1"/>
                  </a:solidFill>
                  <a:effectLst>
                    <a:outerShdw blurRad="635000" dir="5400000" algn="ctr" rotWithShape="0">
                      <a:srgbClr val="000000">
                        <a:alpha val="75000"/>
                      </a:srgbClr>
                    </a:outerShdw>
                  </a:effectLst>
                  <a:latin typeface="Finlandica" charset="0"/>
                </a:rPr>
                <a:t>The Ministry for Foreign Affairs of Finland</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585263AB-B966-2D9A-0103-C9384E98A6B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A00E6B63-F0C8-3259-C0E8-A2330FFEA403}"/>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Metal is in our nature</a:t>
            </a:r>
          </a:p>
        </p:txBody>
      </p:sp>
      <p:sp>
        <p:nvSpPr>
          <p:cNvPr id="2" name="Title 1">
            <a:extLst>
              <a:ext uri="{FF2B5EF4-FFF2-40B4-BE49-F238E27FC236}">
                <a16:creationId xmlns:a16="http://schemas.microsoft.com/office/drawing/2014/main" id="{F733DC2F-6B16-004B-90B4-84DB1489621A}"/>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PIECES OF FINNISH MUSIC</a:t>
            </a:r>
          </a:p>
        </p:txBody>
      </p:sp>
      <p:sp>
        <p:nvSpPr>
          <p:cNvPr id="21" name="Rectangle 20">
            <a:extLst>
              <a:ext uri="{FF2B5EF4-FFF2-40B4-BE49-F238E27FC236}">
                <a16:creationId xmlns:a16="http://schemas.microsoft.com/office/drawing/2014/main" id="{3704702E-D71F-95E4-050C-0A91AD837FEF}"/>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C9CCF37-465C-41F1-9EFE-4B8C64E3998F}"/>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grpSp>
        <p:nvGrpSpPr>
          <p:cNvPr id="29" name="Group 28">
            <a:extLst>
              <a:ext uri="{FF2B5EF4-FFF2-40B4-BE49-F238E27FC236}">
                <a16:creationId xmlns:a16="http://schemas.microsoft.com/office/drawing/2014/main" id="{7327074C-5DA0-FFD2-3E8C-38F1BB2E7513}"/>
              </a:ext>
            </a:extLst>
          </p:cNvPr>
          <p:cNvGrpSpPr/>
          <p:nvPr/>
        </p:nvGrpSpPr>
        <p:grpSpPr>
          <a:xfrm>
            <a:off x="-3901697" y="812730"/>
            <a:ext cx="3816000" cy="4270734"/>
            <a:chOff x="144397" y="5261357"/>
            <a:chExt cx="3816000" cy="4270734"/>
          </a:xfrm>
        </p:grpSpPr>
        <p:pic>
          <p:nvPicPr>
            <p:cNvPr id="30" name="Picture 29">
              <a:extLst>
                <a:ext uri="{FF2B5EF4-FFF2-40B4-BE49-F238E27FC236}">
                  <a16:creationId xmlns:a16="http://schemas.microsoft.com/office/drawing/2014/main" id="{AE8ADE16-FAD8-7F6C-C78F-5806198799B3}"/>
                </a:ext>
              </a:extLst>
            </p:cNvPr>
            <p:cNvPicPr>
              <a:picLocks/>
            </p:cNvPicPr>
            <p:nvPr/>
          </p:nvPicPr>
          <p:blipFill>
            <a:blip r:embed="rId8">
              <a:extLst>
                <a:ext uri="{28A0092B-C50C-407E-A947-70E740481C1C}">
                  <a14:useLocalDpi xmlns:a14="http://schemas.microsoft.com/office/drawing/2010/main" val="0"/>
                </a:ext>
              </a:extLst>
            </a:blip>
            <a:srcRect l="12460" t="603" r="28382" b="86"/>
            <a:stretch>
              <a:fillRect/>
            </a:stretch>
          </p:blipFill>
          <p:spPr>
            <a:xfrm>
              <a:off x="144397" y="5261357"/>
              <a:ext cx="3816000" cy="4270734"/>
            </a:xfrm>
            <a:prstGeom prst="rect">
              <a:avLst/>
            </a:prstGeom>
          </p:spPr>
        </p:pic>
        <p:sp>
          <p:nvSpPr>
            <p:cNvPr id="32" name="Footer Placeholder 4">
              <a:extLst>
                <a:ext uri="{FF2B5EF4-FFF2-40B4-BE49-F238E27FC236}">
                  <a16:creationId xmlns:a16="http://schemas.microsoft.com/office/drawing/2014/main" id="{DCD7F3BB-5188-69F9-1013-3D2091767E31}"/>
                </a:ext>
              </a:extLst>
            </p:cNvPr>
            <p:cNvSpPr txBox="1">
              <a:spLocks/>
            </p:cNvSpPr>
            <p:nvPr/>
          </p:nvSpPr>
          <p:spPr>
            <a:xfrm>
              <a:off x="207897" y="9231218"/>
              <a:ext cx="472886"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Apocalyptica</a:t>
              </a: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Photo:</a:t>
              </a:r>
            </a:p>
          </p:txBody>
        </p:sp>
      </p:grpSp>
      <p:sp>
        <p:nvSpPr>
          <p:cNvPr id="33" name="Title 1">
            <a:extLst>
              <a:ext uri="{FF2B5EF4-FFF2-40B4-BE49-F238E27FC236}">
                <a16:creationId xmlns:a16="http://schemas.microsoft.com/office/drawing/2014/main" id="{3D63DB5A-0D20-1C07-B6D7-C7737D710E08}"/>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34" name="Rectangle 33">
            <a:extLst>
              <a:ext uri="{FF2B5EF4-FFF2-40B4-BE49-F238E27FC236}">
                <a16:creationId xmlns:a16="http://schemas.microsoft.com/office/drawing/2014/main" id="{A4D9FABC-C66D-995B-C2C2-25ED3050029F}"/>
              </a:ext>
            </a:extLst>
          </p:cNvPr>
          <p:cNvSpPr/>
          <p:nvPr/>
        </p:nvSpPr>
        <p:spPr>
          <a:xfrm>
            <a:off x="121331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Title 1">
            <a:extLst>
              <a:ext uri="{FF2B5EF4-FFF2-40B4-BE49-F238E27FC236}">
                <a16:creationId xmlns:a16="http://schemas.microsoft.com/office/drawing/2014/main" id="{6215BC50-7C03-5EDE-E765-F0EBA26093EC}"/>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36" name="Title 1">
            <a:extLst>
              <a:ext uri="{FF2B5EF4-FFF2-40B4-BE49-F238E27FC236}">
                <a16:creationId xmlns:a16="http://schemas.microsoft.com/office/drawing/2014/main" id="{C8688B37-96E9-FB22-2434-47CB4B9722E1}"/>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3</a:t>
            </a:r>
          </a:p>
        </p:txBody>
      </p:sp>
      <p:sp>
        <p:nvSpPr>
          <p:cNvPr id="37" name="Title 1">
            <a:extLst>
              <a:ext uri="{FF2B5EF4-FFF2-40B4-BE49-F238E27FC236}">
                <a16:creationId xmlns:a16="http://schemas.microsoft.com/office/drawing/2014/main" id="{D970F4ED-70A2-5B4D-43C1-945D4243858C}"/>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40" name="Title 1">
            <a:extLst>
              <a:ext uri="{FF2B5EF4-FFF2-40B4-BE49-F238E27FC236}">
                <a16:creationId xmlns:a16="http://schemas.microsoft.com/office/drawing/2014/main" id="{6E26E2B4-2F07-C34F-F244-10623162AB21}"/>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1" name="Title 1">
            <a:extLst>
              <a:ext uri="{FF2B5EF4-FFF2-40B4-BE49-F238E27FC236}">
                <a16:creationId xmlns:a16="http://schemas.microsoft.com/office/drawing/2014/main" id="{D95B0D8F-4603-5235-4B05-48303C95BD4F}"/>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42" name="Title 1">
            <a:extLst>
              <a:ext uri="{FF2B5EF4-FFF2-40B4-BE49-F238E27FC236}">
                <a16:creationId xmlns:a16="http://schemas.microsoft.com/office/drawing/2014/main" id="{E2F81F3C-47F5-EF81-C98A-C0F9E32E67FE}"/>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3" name="Title 1">
            <a:extLst>
              <a:ext uri="{FF2B5EF4-FFF2-40B4-BE49-F238E27FC236}">
                <a16:creationId xmlns:a16="http://schemas.microsoft.com/office/drawing/2014/main" id="{3C655CD4-E195-72D7-3A7F-0F6678690088}"/>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4" name="Title 1">
            <a:extLst>
              <a:ext uri="{FF2B5EF4-FFF2-40B4-BE49-F238E27FC236}">
                <a16:creationId xmlns:a16="http://schemas.microsoft.com/office/drawing/2014/main" id="{59C84F95-9CB4-D0A4-4033-DEFFA3F82A88}"/>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45" name="Title 1">
            <a:extLst>
              <a:ext uri="{FF2B5EF4-FFF2-40B4-BE49-F238E27FC236}">
                <a16:creationId xmlns:a16="http://schemas.microsoft.com/office/drawing/2014/main" id="{FFDBCF07-7BB2-1057-D700-D67909B5CD33}"/>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Tree>
    <p:custDataLst>
      <p:tags r:id="rId1"/>
    </p:custDataLst>
    <p:extLst>
      <p:ext uri="{BB962C8B-B14F-4D97-AF65-F5344CB8AC3E}">
        <p14:creationId xmlns:p14="http://schemas.microsoft.com/office/powerpoint/2010/main" val="1109670201"/>
      </p:ext>
    </p:extLst>
  </p:cSld>
  <p:clrMapOvr>
    <a:masterClrMapping/>
  </p:clrMapOvr>
  <mc:AlternateContent xmlns:mc="http://schemas.openxmlformats.org/markup-compatibility/2006">
    <mc:Choice xmlns:p14="http://schemas.microsoft.com/office/powerpoint/2010/main" Requires="p14">
      <p:transition spd="slow" p14:dur="175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96296E-6 L 0.69114 2.96296E-6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4.32099E-6 L 0.69114 4.32099E-6 " pathEditMode="relative" rAng="0" ptsTypes="AA">
                                      <p:cBhvr>
                                        <p:cTn id="29" dur="2500" fill="hold"/>
                                        <p:tgtEl>
                                          <p:spTgt spid="4"/>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3 -0.03673 L 0.44636 -0.03673 " pathEditMode="relative" rAng="0" ptsTypes="AA">
                                      <p:cBhvr>
                                        <p:cTn id="31" dur="2000" fill="hold"/>
                                        <p:tgtEl>
                                          <p:spTgt spid="29"/>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6F8E2-3203-812B-E03E-D2FE8E1FE4B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54384BA-D4F2-90F5-78F2-C6C2B1CA4C83}"/>
              </a:ext>
            </a:extLst>
          </p:cNvPr>
          <p:cNvPicPr>
            <a:picLocks noChangeAspect="1"/>
          </p:cNvPicPr>
          <p:nvPr/>
        </p:nvPicPr>
        <p:blipFill>
          <a:blip r:embed="rId3">
            <a:extLst>
              <a:ext uri="{28A0092B-C50C-407E-A947-70E740481C1C}">
                <a14:useLocalDpi xmlns:a14="http://schemas.microsoft.com/office/drawing/2010/main" val="0"/>
              </a:ext>
            </a:extLst>
          </a:blip>
          <a:srcRect l="1" t="6042" r="-1" b="6044"/>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EE65161B-D3DB-9F12-09F5-131D91E30C49}"/>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9C44418A-D393-AA20-7AC0-B53F73496A3B}"/>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Kimmo Pohjonen </a:t>
            </a:r>
            <a:br>
              <a:rPr lang="en-US" sz="700" kern="0" cap="none" spc="0">
                <a:solidFill>
                  <a:schemeClr val="bg1"/>
                </a:solidFill>
              </a:rPr>
            </a:br>
            <a:r>
              <a:rPr lang="en-US" sz="700" kern="0" cap="none" spc="0">
                <a:solidFill>
                  <a:schemeClr val="bg1"/>
                </a:solidFill>
              </a:rPr>
              <a:t>Photo: </a:t>
            </a:r>
            <a:r>
              <a:rPr lang="en-US" sz="700" kern="0" cap="none" spc="0" err="1">
                <a:solidFill>
                  <a:schemeClr val="bg1"/>
                </a:solidFill>
              </a:rPr>
              <a:t>Edigio</a:t>
            </a:r>
            <a:r>
              <a:rPr lang="en-US" sz="700" kern="0" cap="none" spc="0">
                <a:solidFill>
                  <a:schemeClr val="bg1"/>
                </a:solidFill>
              </a:rPr>
              <a:t> Santos</a:t>
            </a:r>
          </a:p>
        </p:txBody>
      </p:sp>
      <p:sp>
        <p:nvSpPr>
          <p:cNvPr id="6" name="Title 1">
            <a:extLst>
              <a:ext uri="{FF2B5EF4-FFF2-40B4-BE49-F238E27FC236}">
                <a16:creationId xmlns:a16="http://schemas.microsoft.com/office/drawing/2014/main" id="{BFB20F2C-BD2F-38AF-512D-836ED7927AC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4/10</a:t>
            </a:r>
          </a:p>
        </p:txBody>
      </p:sp>
      <p:sp>
        <p:nvSpPr>
          <p:cNvPr id="7" name="Title 1">
            <a:extLst>
              <a:ext uri="{FF2B5EF4-FFF2-40B4-BE49-F238E27FC236}">
                <a16:creationId xmlns:a16="http://schemas.microsoft.com/office/drawing/2014/main" id="{427208A9-D69C-F684-A9D8-32F5487242E9}"/>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Folk keeping up </a:t>
            </a:r>
          </a:p>
          <a:p>
            <a:pPr algn="ctr"/>
            <a:r>
              <a:rPr lang="en-US" sz="2000">
                <a:solidFill>
                  <a:schemeClr val="bg1"/>
                </a:solidFill>
                <a:effectLst>
                  <a:outerShdw blurRad="994667" dir="5400000" sx="102000" sy="102000" algn="ctr" rotWithShape="0">
                    <a:srgbClr val="000000"/>
                  </a:outerShdw>
                </a:effectLst>
              </a:rPr>
              <a:t>with the times</a:t>
            </a:r>
            <a:endParaRPr lang="en-US" sz="200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FE9F7CDA-AC5B-36E9-3E32-5C5DFB171904}"/>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017383267"/>
      </p:ext>
    </p:extLst>
  </p:cSld>
  <p:clrMapOvr>
    <a:masterClrMapping/>
  </p:clrMapOvr>
  <mc:AlternateContent xmlns:mc="http://schemas.openxmlformats.org/markup-compatibility/2006">
    <mc:Choice xmlns:p14="http://schemas.microsoft.com/office/powerpoint/2010/main" Requires="p14">
      <p:transition spd="slow" p14:dur="1750">
        <p:push dir="u"/>
      </p:transition>
    </mc:Choice>
    <mc:Fallback>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B7D13-155A-031D-B43E-9C9B40DAFACF}"/>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875B8AE8-7D55-0CC2-EFBE-E3D80A0047E2}"/>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ACF0E396-A741-0976-E152-3DB38B8260C4}"/>
              </a:ext>
            </a:extLst>
          </p:cNvPr>
          <p:cNvGrpSpPr/>
          <p:nvPr/>
        </p:nvGrpSpPr>
        <p:grpSpPr>
          <a:xfrm>
            <a:off x="666750" y="1657746"/>
            <a:ext cx="2769674" cy="923330"/>
            <a:chOff x="1077427" y="2381064"/>
            <a:chExt cx="2024302" cy="923330"/>
          </a:xfrm>
        </p:grpSpPr>
        <p:sp>
          <p:nvSpPr>
            <p:cNvPr id="36" name="Title 1">
              <a:extLst>
                <a:ext uri="{FF2B5EF4-FFF2-40B4-BE49-F238E27FC236}">
                  <a16:creationId xmlns:a16="http://schemas.microsoft.com/office/drawing/2014/main" id="{ABE64597-B55D-6A6B-7F07-ADF576EA25C1}"/>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7" name="Title 1">
              <a:extLst>
                <a:ext uri="{FF2B5EF4-FFF2-40B4-BE49-F238E27FC236}">
                  <a16:creationId xmlns:a16="http://schemas.microsoft.com/office/drawing/2014/main" id="{A3ABACAA-0CAE-F6D6-B36B-7B9E441983AA}"/>
                </a:ext>
              </a:extLst>
            </p:cNvPr>
            <p:cNvSpPr txBox="1">
              <a:spLocks/>
            </p:cNvSpPr>
            <p:nvPr/>
          </p:nvSpPr>
          <p:spPr>
            <a:xfrm>
              <a:off x="1077427" y="2381064"/>
              <a:ext cx="2024302"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Young musicians respect and reinvent folk traditions</a:t>
              </a:r>
            </a:p>
          </p:txBody>
        </p:sp>
      </p:grpSp>
      <p:sp>
        <p:nvSpPr>
          <p:cNvPr id="40" name="Title 1">
            <a:extLst>
              <a:ext uri="{FF2B5EF4-FFF2-40B4-BE49-F238E27FC236}">
                <a16:creationId xmlns:a16="http://schemas.microsoft.com/office/drawing/2014/main" id="{F157252A-0A4F-5048-D4E4-04FB0F5B46D1}"/>
              </a:ext>
            </a:extLst>
          </p:cNvPr>
          <p:cNvSpPr txBox="1">
            <a:spLocks/>
          </p:cNvSpPr>
          <p:nvPr/>
        </p:nvSpPr>
        <p:spPr>
          <a:xfrm>
            <a:off x="953464" y="3160315"/>
            <a:ext cx="2189989"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 especially at the small town of Kaustinen, home to UNESCO listed fiddling tradition and one of Europe’s most important folk music festivals.</a:t>
            </a:r>
          </a:p>
        </p:txBody>
      </p:sp>
      <p:grpSp>
        <p:nvGrpSpPr>
          <p:cNvPr id="3" name="Group 2">
            <a:extLst>
              <a:ext uri="{FF2B5EF4-FFF2-40B4-BE49-F238E27FC236}">
                <a16:creationId xmlns:a16="http://schemas.microsoft.com/office/drawing/2014/main" id="{7455A08B-EA69-C8E2-5EAD-2419B3178B4B}"/>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F46FD582-0F45-68C9-8DEB-E9A367BC2CFE}"/>
                </a:ext>
              </a:extLst>
            </p:cNvPr>
            <p:cNvPicPr>
              <a:picLocks/>
            </p:cNvPicPr>
            <p:nvPr/>
          </p:nvPicPr>
          <p:blipFill>
            <a:blip r:embed="rId4">
              <a:extLst>
                <a:ext uri="{28A0092B-C50C-407E-A947-70E740481C1C}">
                  <a14:useLocalDpi xmlns:a14="http://schemas.microsoft.com/office/drawing/2010/main" val="0"/>
                </a:ext>
              </a:extLst>
            </a:blip>
            <a:srcRect l="127" t="9681" r="-127" b="15737"/>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54C13C5B-A7DF-3FBB-2E53-DC23D76328F5}"/>
                </a:ext>
              </a:extLst>
            </p:cNvPr>
            <p:cNvSpPr txBox="1">
              <a:spLocks/>
            </p:cNvSpPr>
            <p:nvPr/>
          </p:nvSpPr>
          <p:spPr>
            <a:xfrm>
              <a:off x="243010" y="9215762"/>
              <a:ext cx="780663"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Hahmot</a:t>
              </a:r>
              <a:r>
                <a:rPr lang="en-US" sz="700" kern="0" cap="none" spc="0">
                  <a:solidFill>
                    <a:schemeClr val="bg1"/>
                  </a:solidFill>
                  <a:effectLst>
                    <a:outerShdw blurRad="635000" dir="5400000" algn="ctr" rotWithShape="0">
                      <a:srgbClr val="000000">
                        <a:alpha val="75000"/>
                      </a:srgbClr>
                    </a:outerShdw>
                  </a:effectLst>
                  <a:latin typeface="Finlandica" charset="0"/>
                </a:rPr>
                <a:t> ja </a:t>
              </a:r>
              <a:r>
                <a:rPr lang="en-US" sz="700" kern="0" cap="none" spc="0" err="1">
                  <a:solidFill>
                    <a:schemeClr val="bg1"/>
                  </a:solidFill>
                  <a:effectLst>
                    <a:outerShdw blurRad="635000" dir="5400000" algn="ctr" rotWithShape="0">
                      <a:srgbClr val="000000">
                        <a:alpha val="75000"/>
                      </a:srgbClr>
                    </a:outerShdw>
                  </a:effectLst>
                  <a:latin typeface="Finlandica" charset="0"/>
                </a:rPr>
                <a:t>muut</a:t>
              </a:r>
              <a:r>
                <a:rPr lang="en-US" sz="700" kern="0" cap="none" spc="0">
                  <a:solidFill>
                    <a:schemeClr val="bg1"/>
                  </a:solidFill>
                  <a:effectLst>
                    <a:outerShdw blurRad="635000" dir="5400000" algn="ctr" rotWithShape="0">
                      <a:srgbClr val="000000">
                        <a:alpha val="75000"/>
                      </a:srgbClr>
                    </a:outerShdw>
                  </a:effectLst>
                  <a:latin typeface="Finlandica" charset="0"/>
                </a:rPr>
                <a:t> </a:t>
              </a: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Photo: Julius </a:t>
              </a:r>
              <a:r>
                <a:rPr lang="en-US" sz="700" kern="0" cap="none" spc="0" err="1">
                  <a:solidFill>
                    <a:schemeClr val="bg1"/>
                  </a:solidFill>
                  <a:effectLst>
                    <a:outerShdw blurRad="635000" dir="5400000" algn="ctr" rotWithShape="0">
                      <a:srgbClr val="000000">
                        <a:alpha val="75000"/>
                      </a:srgbClr>
                    </a:outerShdw>
                  </a:effectLst>
                  <a:latin typeface="Finlandica" charset="0"/>
                </a:rPr>
                <a:t>Töyrylä</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69" name="Group 68">
            <a:extLst>
              <a:ext uri="{FF2B5EF4-FFF2-40B4-BE49-F238E27FC236}">
                <a16:creationId xmlns:a16="http://schemas.microsoft.com/office/drawing/2014/main" id="{48A50253-6BFB-9356-69F2-CF84049AF4C2}"/>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67A48C72-0D5B-AC1B-AFBC-8A1B7CFAB818}"/>
                </a:ext>
              </a:extLst>
            </p:cNvPr>
            <p:cNvPicPr>
              <a:picLocks noChangeAspect="1"/>
            </p:cNvPicPr>
            <p:nvPr/>
          </p:nvPicPr>
          <p:blipFill>
            <a:blip r:embed="rId5">
              <a:extLst>
                <a:ext uri="{28A0092B-C50C-407E-A947-70E740481C1C}">
                  <a14:useLocalDpi xmlns:a14="http://schemas.microsoft.com/office/drawing/2010/main" val="0"/>
                </a:ext>
              </a:extLst>
            </a:blip>
            <a:srcRect l="-245" t="31997" r="245" b="12035"/>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FCBDE021-0D11-8FE1-242A-CD426E85B9BB}"/>
                </a:ext>
              </a:extLst>
            </p:cNvPr>
            <p:cNvSpPr txBox="1">
              <a:spLocks/>
            </p:cNvSpPr>
            <p:nvPr/>
          </p:nvSpPr>
          <p:spPr>
            <a:xfrm>
              <a:off x="4131444" y="4583307"/>
              <a:ext cx="1577355"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Yövaellus</a:t>
              </a:r>
              <a:r>
                <a:rPr lang="en-US" sz="700" kern="0" cap="none" spc="0">
                  <a:solidFill>
                    <a:schemeClr val="bg1"/>
                  </a:solidFill>
                  <a:effectLst>
                    <a:outerShdw blurRad="635000" dir="5400000" algn="ctr" rotWithShape="0">
                      <a:srgbClr val="000000">
                        <a:alpha val="75000"/>
                      </a:srgbClr>
                    </a:outerShdw>
                  </a:effectLst>
                  <a:latin typeface="Finlandica" charset="0"/>
                </a:rPr>
                <a:t> at Kaustinen Folk Music Festival</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Krista Järvelä</a:t>
              </a:r>
            </a:p>
          </p:txBody>
        </p:sp>
      </p:grpSp>
      <p:grpSp>
        <p:nvGrpSpPr>
          <p:cNvPr id="4" name="Group 3">
            <a:extLst>
              <a:ext uri="{FF2B5EF4-FFF2-40B4-BE49-F238E27FC236}">
                <a16:creationId xmlns:a16="http://schemas.microsoft.com/office/drawing/2014/main" id="{0F0AD68E-F6AC-AFB1-B9FD-11B493CC629C}"/>
              </a:ext>
            </a:extLst>
          </p:cNvPr>
          <p:cNvGrpSpPr/>
          <p:nvPr/>
        </p:nvGrpSpPr>
        <p:grpSpPr>
          <a:xfrm>
            <a:off x="4067944" y="626499"/>
            <a:ext cx="5076056" cy="4265479"/>
            <a:chOff x="4067944" y="627018"/>
            <a:chExt cx="5076056" cy="4265479"/>
          </a:xfrm>
        </p:grpSpPr>
        <p:pic>
          <p:nvPicPr>
            <p:cNvPr id="17" name="Picture 16">
              <a:extLst>
                <a:ext uri="{FF2B5EF4-FFF2-40B4-BE49-F238E27FC236}">
                  <a16:creationId xmlns:a16="http://schemas.microsoft.com/office/drawing/2014/main" id="{D1307A3A-0501-1B83-1643-B39E32218488}"/>
                </a:ext>
              </a:extLst>
            </p:cNvPr>
            <p:cNvPicPr>
              <a:picLocks noChangeAspect="1"/>
            </p:cNvPicPr>
            <p:nvPr/>
          </p:nvPicPr>
          <p:blipFill>
            <a:blip r:embed="rId6">
              <a:extLst>
                <a:ext uri="{28A0092B-C50C-407E-A947-70E740481C1C}">
                  <a14:useLocalDpi xmlns:a14="http://schemas.microsoft.com/office/drawing/2010/main" val="0"/>
                </a:ext>
              </a:extLst>
            </a:blip>
            <a:srcRect l="7956" t="-96" r="12708" b="96"/>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69296B3D-1BE9-D6FA-B230-3C306E9D5A14}"/>
                </a:ext>
              </a:extLst>
            </p:cNvPr>
            <p:cNvSpPr txBox="1">
              <a:spLocks/>
            </p:cNvSpPr>
            <p:nvPr/>
          </p:nvSpPr>
          <p:spPr>
            <a:xfrm>
              <a:off x="4124690" y="4718013"/>
              <a:ext cx="923330"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Värttinä</a:t>
              </a:r>
              <a:r>
                <a:rPr lang="en-US" sz="700" kern="0" cap="none" spc="0">
                  <a:solidFill>
                    <a:schemeClr val="bg1"/>
                  </a:solidFill>
                  <a:effectLst>
                    <a:outerShdw blurRad="635000" dir="5400000" algn="ctr" rotWithShape="0">
                      <a:srgbClr val="000000">
                        <a:alpha val="75000"/>
                      </a:srgbClr>
                    </a:outerShdw>
                  </a:effectLst>
                  <a:latin typeface="Finlandica" charset="0"/>
                </a:rPr>
                <a:t> (promo picture)</a:t>
              </a:r>
            </a:p>
          </p:txBody>
        </p:sp>
      </p:grpSp>
      <p:grpSp>
        <p:nvGrpSpPr>
          <p:cNvPr id="11" name="Group 10">
            <a:extLst>
              <a:ext uri="{FF2B5EF4-FFF2-40B4-BE49-F238E27FC236}">
                <a16:creationId xmlns:a16="http://schemas.microsoft.com/office/drawing/2014/main" id="{E790852A-94B8-3C12-8C86-D76A88DCE034}"/>
              </a:ext>
            </a:extLst>
          </p:cNvPr>
          <p:cNvGrpSpPr/>
          <p:nvPr/>
        </p:nvGrpSpPr>
        <p:grpSpPr>
          <a:xfrm>
            <a:off x="4067944" y="625466"/>
            <a:ext cx="5076056" cy="4265480"/>
            <a:chOff x="4067944" y="627530"/>
            <a:chExt cx="5076056" cy="4265480"/>
          </a:xfrm>
        </p:grpSpPr>
        <p:pic>
          <p:nvPicPr>
            <p:cNvPr id="13" name="Picture 12">
              <a:extLst>
                <a:ext uri="{FF2B5EF4-FFF2-40B4-BE49-F238E27FC236}">
                  <a16:creationId xmlns:a16="http://schemas.microsoft.com/office/drawing/2014/main" id="{0BC731CA-6A92-27C9-54F5-0B78C61BE1C7}"/>
                </a:ext>
              </a:extLst>
            </p:cNvPr>
            <p:cNvPicPr>
              <a:picLocks noChangeAspect="1"/>
            </p:cNvPicPr>
            <p:nvPr/>
          </p:nvPicPr>
          <p:blipFill>
            <a:blip r:embed="rId7">
              <a:extLst>
                <a:ext uri="{28A0092B-C50C-407E-A947-70E740481C1C}">
                  <a14:useLocalDpi xmlns:a14="http://schemas.microsoft.com/office/drawing/2010/main" val="0"/>
                </a:ext>
              </a:extLst>
            </a:blip>
            <a:srcRect l="16172" r="4382"/>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A0E8C1DC-3C60-7C95-920E-E5F93FF9F2AF}"/>
                </a:ext>
              </a:extLst>
            </p:cNvPr>
            <p:cNvSpPr txBox="1">
              <a:spLocks/>
            </p:cNvSpPr>
            <p:nvPr/>
          </p:nvSpPr>
          <p:spPr>
            <a:xfrm>
              <a:off x="4124690" y="4614066"/>
              <a:ext cx="1814599"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Maija Kauhanen at Kaustinen Folk Music Festival</a:t>
              </a: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Photo: Krista Järvelä</a:t>
              </a:r>
            </a:p>
          </p:txBody>
        </p:sp>
      </p:grpSp>
      <p:sp>
        <p:nvSpPr>
          <p:cNvPr id="27" name="TextBox 26">
            <a:extLst>
              <a:ext uri="{FF2B5EF4-FFF2-40B4-BE49-F238E27FC236}">
                <a16:creationId xmlns:a16="http://schemas.microsoft.com/office/drawing/2014/main" id="{2C001B4F-03E2-F52D-FBC9-F2ECA535CD61}"/>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4D19F61A-CBCA-482E-412B-E4DE2CF3CD55}"/>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Folk keeping up with the times</a:t>
            </a:r>
          </a:p>
        </p:txBody>
      </p:sp>
      <p:sp>
        <p:nvSpPr>
          <p:cNvPr id="2" name="Title 1">
            <a:extLst>
              <a:ext uri="{FF2B5EF4-FFF2-40B4-BE49-F238E27FC236}">
                <a16:creationId xmlns:a16="http://schemas.microsoft.com/office/drawing/2014/main" id="{AFE5666C-512F-5E83-18A8-2E86ED12AE12}"/>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PIECES OF FINNISH MUSIC</a:t>
            </a:r>
          </a:p>
        </p:txBody>
      </p:sp>
      <p:sp>
        <p:nvSpPr>
          <p:cNvPr id="21" name="Rectangle 20">
            <a:extLst>
              <a:ext uri="{FF2B5EF4-FFF2-40B4-BE49-F238E27FC236}">
                <a16:creationId xmlns:a16="http://schemas.microsoft.com/office/drawing/2014/main" id="{58A60FD5-A8AE-EDF7-37A6-2FF81D8E8AFE}"/>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FA92882-6550-E002-2F21-D1B09645EB50}"/>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grpSp>
        <p:nvGrpSpPr>
          <p:cNvPr id="28" name="Group 27">
            <a:extLst>
              <a:ext uri="{FF2B5EF4-FFF2-40B4-BE49-F238E27FC236}">
                <a16:creationId xmlns:a16="http://schemas.microsoft.com/office/drawing/2014/main" id="{C4E83A31-A999-0420-7F1C-4567CFC6BAEB}"/>
              </a:ext>
            </a:extLst>
          </p:cNvPr>
          <p:cNvGrpSpPr/>
          <p:nvPr/>
        </p:nvGrpSpPr>
        <p:grpSpPr>
          <a:xfrm>
            <a:off x="-3901697" y="812730"/>
            <a:ext cx="3816000" cy="4270734"/>
            <a:chOff x="144397" y="5261357"/>
            <a:chExt cx="3816000" cy="4270734"/>
          </a:xfrm>
        </p:grpSpPr>
        <p:pic>
          <p:nvPicPr>
            <p:cNvPr id="29" name="Picture 28">
              <a:extLst>
                <a:ext uri="{FF2B5EF4-FFF2-40B4-BE49-F238E27FC236}">
                  <a16:creationId xmlns:a16="http://schemas.microsoft.com/office/drawing/2014/main" id="{E06BBA61-87E2-F642-2438-D26B8B8B0A7D}"/>
                </a:ext>
              </a:extLst>
            </p:cNvPr>
            <p:cNvPicPr>
              <a:picLocks/>
            </p:cNvPicPr>
            <p:nvPr/>
          </p:nvPicPr>
          <p:blipFill>
            <a:blip r:embed="rId8">
              <a:extLst>
                <a:ext uri="{28A0092B-C50C-407E-A947-70E740481C1C}">
                  <a14:useLocalDpi xmlns:a14="http://schemas.microsoft.com/office/drawing/2010/main" val="0"/>
                </a:ext>
              </a:extLst>
            </a:blip>
            <a:srcRect l="758" t="1272" r="12063" b="1159"/>
            <a:stretch>
              <a:fillRect/>
            </a:stretch>
          </p:blipFill>
          <p:spPr>
            <a:xfrm>
              <a:off x="144397" y="5261357"/>
              <a:ext cx="3816000" cy="4270734"/>
            </a:xfrm>
            <a:prstGeom prst="rect">
              <a:avLst/>
            </a:prstGeom>
          </p:spPr>
        </p:pic>
        <p:sp>
          <p:nvSpPr>
            <p:cNvPr id="30" name="Footer Placeholder 4">
              <a:extLst>
                <a:ext uri="{FF2B5EF4-FFF2-40B4-BE49-F238E27FC236}">
                  <a16:creationId xmlns:a16="http://schemas.microsoft.com/office/drawing/2014/main" id="{B127CB67-5DD1-0B23-A438-1E2BB6ECA9A8}"/>
                </a:ext>
              </a:extLst>
            </p:cNvPr>
            <p:cNvSpPr txBox="1">
              <a:spLocks/>
            </p:cNvSpPr>
            <p:nvPr/>
          </p:nvSpPr>
          <p:spPr>
            <a:xfrm>
              <a:off x="207897" y="9231218"/>
              <a:ext cx="780663"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Suistamon</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Sähkö</a:t>
              </a: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Photo: Julius </a:t>
              </a:r>
              <a:r>
                <a:rPr lang="en-US" sz="700" kern="0" cap="none" spc="0" err="1">
                  <a:solidFill>
                    <a:schemeClr val="bg1"/>
                  </a:solidFill>
                  <a:effectLst>
                    <a:outerShdw blurRad="635000" dir="5400000" algn="ctr" rotWithShape="0">
                      <a:srgbClr val="000000">
                        <a:alpha val="75000"/>
                      </a:srgbClr>
                    </a:outerShdw>
                  </a:effectLst>
                  <a:latin typeface="Finlandica" charset="0"/>
                </a:rPr>
                <a:t>Töyrylä</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5" name="Title 1">
            <a:extLst>
              <a:ext uri="{FF2B5EF4-FFF2-40B4-BE49-F238E27FC236}">
                <a16:creationId xmlns:a16="http://schemas.microsoft.com/office/drawing/2014/main" id="{D6FD8650-7E2E-DF48-EA07-BEE969DE399C}"/>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31" name="Rectangle 30">
            <a:extLst>
              <a:ext uri="{FF2B5EF4-FFF2-40B4-BE49-F238E27FC236}">
                <a16:creationId xmlns:a16="http://schemas.microsoft.com/office/drawing/2014/main" id="{6F029E8B-5272-A922-3466-0A09D4BB9C85}"/>
              </a:ext>
            </a:extLst>
          </p:cNvPr>
          <p:cNvSpPr/>
          <p:nvPr/>
        </p:nvSpPr>
        <p:spPr>
          <a:xfrm>
            <a:off x="150547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Title 1">
            <a:extLst>
              <a:ext uri="{FF2B5EF4-FFF2-40B4-BE49-F238E27FC236}">
                <a16:creationId xmlns:a16="http://schemas.microsoft.com/office/drawing/2014/main" id="{1B8A48AD-8121-1E1A-5D5E-96C4FBE19458}"/>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33" name="Title 1">
            <a:extLst>
              <a:ext uri="{FF2B5EF4-FFF2-40B4-BE49-F238E27FC236}">
                <a16:creationId xmlns:a16="http://schemas.microsoft.com/office/drawing/2014/main" id="{E9ADBA64-1D33-8B7E-4255-B4FCAD932023}"/>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8" name="Title 1">
            <a:extLst>
              <a:ext uri="{FF2B5EF4-FFF2-40B4-BE49-F238E27FC236}">
                <a16:creationId xmlns:a16="http://schemas.microsoft.com/office/drawing/2014/main" id="{285FEFB0-5F57-F6F4-EA79-54173D204329}"/>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4</a:t>
            </a:r>
          </a:p>
        </p:txBody>
      </p:sp>
      <p:sp>
        <p:nvSpPr>
          <p:cNvPr id="39" name="Title 1">
            <a:extLst>
              <a:ext uri="{FF2B5EF4-FFF2-40B4-BE49-F238E27FC236}">
                <a16:creationId xmlns:a16="http://schemas.microsoft.com/office/drawing/2014/main" id="{07A8BC14-DA0D-115C-25B9-736FFC992DDD}"/>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1" name="Title 1">
            <a:extLst>
              <a:ext uri="{FF2B5EF4-FFF2-40B4-BE49-F238E27FC236}">
                <a16:creationId xmlns:a16="http://schemas.microsoft.com/office/drawing/2014/main" id="{4CCDB490-056C-4129-C4B9-865C0301D0D6}"/>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42" name="Title 1">
            <a:extLst>
              <a:ext uri="{FF2B5EF4-FFF2-40B4-BE49-F238E27FC236}">
                <a16:creationId xmlns:a16="http://schemas.microsoft.com/office/drawing/2014/main" id="{C744DA8B-645B-FC39-5585-A1316ABDB88E}"/>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3" name="Title 1">
            <a:extLst>
              <a:ext uri="{FF2B5EF4-FFF2-40B4-BE49-F238E27FC236}">
                <a16:creationId xmlns:a16="http://schemas.microsoft.com/office/drawing/2014/main" id="{CF25CF06-DB24-8A2D-2B3C-A077D4AA0B0F}"/>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4" name="Title 1">
            <a:extLst>
              <a:ext uri="{FF2B5EF4-FFF2-40B4-BE49-F238E27FC236}">
                <a16:creationId xmlns:a16="http://schemas.microsoft.com/office/drawing/2014/main" id="{A3E939CD-39AE-FDBC-FA5B-CDAC71D3F07E}"/>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45" name="Title 1">
            <a:extLst>
              <a:ext uri="{FF2B5EF4-FFF2-40B4-BE49-F238E27FC236}">
                <a16:creationId xmlns:a16="http://schemas.microsoft.com/office/drawing/2014/main" id="{4A997CF5-A04D-92ED-40B4-B727B365F685}"/>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Tree>
    <p:custDataLst>
      <p:tags r:id="rId1"/>
    </p:custDataLst>
    <p:extLst>
      <p:ext uri="{BB962C8B-B14F-4D97-AF65-F5344CB8AC3E}">
        <p14:creationId xmlns:p14="http://schemas.microsoft.com/office/powerpoint/2010/main" val="3472794539"/>
      </p:ext>
    </p:extLst>
  </p:cSld>
  <p:clrMapOvr>
    <a:masterClrMapping/>
  </p:clrMapOvr>
  <mc:AlternateContent xmlns:mc="http://schemas.openxmlformats.org/markup-compatibility/2006">
    <mc:Choice xmlns:p14="http://schemas.microsoft.com/office/powerpoint/2010/main" Requires="p14">
      <p:transition spd="slow" p14:dur="175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p:tgtEl>
                                          <p:spTgt spid="35"/>
                                        </p:tgtEl>
                                        <p:attrNameLst>
                                          <p:attrName>ppt_y</p:attrName>
                                        </p:attrNameLst>
                                      </p:cBhvr>
                                      <p:tavLst>
                                        <p:tav tm="0">
                                          <p:val>
                                            <p:strVal val="#ppt_y+#ppt_h*1.125000"/>
                                          </p:val>
                                        </p:tav>
                                        <p:tav tm="100000">
                                          <p:val>
                                            <p:strVal val="#ppt_y"/>
                                          </p:val>
                                        </p:tav>
                                      </p:tavLst>
                                    </p:anim>
                                    <p:animEffect transition="in" filter="wipe(up)">
                                      <p:cBhvr>
                                        <p:cTn id="8" dur="1000"/>
                                        <p:tgtEl>
                                          <p:spTgt spid="3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750" fill="hold"/>
                                        <p:tgtEl>
                                          <p:spTgt spid="34"/>
                                        </p:tgtEl>
                                        <p:attrNameLst>
                                          <p:attrName>ppt_w</p:attrName>
                                        </p:attrNameLst>
                                      </p:cBhvr>
                                      <p:tavLst>
                                        <p:tav tm="0">
                                          <p:val>
                                            <p:strVal val="#ppt_w*0.70"/>
                                          </p:val>
                                        </p:tav>
                                        <p:tav tm="100000">
                                          <p:val>
                                            <p:strVal val="#ppt_w"/>
                                          </p:val>
                                        </p:tav>
                                      </p:tavLst>
                                    </p:anim>
                                    <p:anim calcmode="lin" valueType="num">
                                      <p:cBhvr>
                                        <p:cTn id="14" dur="750" fill="hold"/>
                                        <p:tgtEl>
                                          <p:spTgt spid="34"/>
                                        </p:tgtEl>
                                        <p:attrNameLst>
                                          <p:attrName>ppt_h</p:attrName>
                                        </p:attrNameLst>
                                      </p:cBhvr>
                                      <p:tavLst>
                                        <p:tav tm="0">
                                          <p:val>
                                            <p:strVal val="#ppt_h"/>
                                          </p:val>
                                        </p:tav>
                                        <p:tav tm="100000">
                                          <p:val>
                                            <p:strVal val="#ppt_h"/>
                                          </p:val>
                                        </p:tav>
                                      </p:tavLst>
                                    </p:anim>
                                    <p:animEffect transition="in" filter="fade">
                                      <p:cBhvr>
                                        <p:cTn id="15" dur="750"/>
                                        <p:tgtEl>
                                          <p:spTgt spid="34"/>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1000"/>
                                        <p:tgtEl>
                                          <p:spTgt spid="40"/>
                                        </p:tgtEl>
                                        <p:attrNameLst>
                                          <p:attrName>ppt_y</p:attrName>
                                        </p:attrNameLst>
                                      </p:cBhvr>
                                      <p:tavLst>
                                        <p:tav tm="0">
                                          <p:val>
                                            <p:strVal val="#ppt_y-#ppt_h*1.125000"/>
                                          </p:val>
                                        </p:tav>
                                        <p:tav tm="100000">
                                          <p:val>
                                            <p:strVal val="#ppt_y"/>
                                          </p:val>
                                        </p:tav>
                                      </p:tavLst>
                                    </p:anim>
                                    <p:animEffect transition="in" filter="wipe(down)">
                                      <p:cBhvr>
                                        <p:cTn id="19" dur="10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1.11111E-6 L 0.69114 -1.11111E-6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2.46914E-7 L 0.69114 2.46914E-7 " pathEditMode="relative" rAng="0" ptsTypes="AA">
                                      <p:cBhvr>
                                        <p:cTn id="29" dur="2500" fill="hold"/>
                                        <p:tgtEl>
                                          <p:spTgt spid="4"/>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3 -0.03673 L 0.44636 -0.03673 " pathEditMode="relative" rAng="0" ptsTypes="AA">
                                      <p:cBhvr>
                                        <p:cTn id="31" dur="2000" fill="hold"/>
                                        <p:tgtEl>
                                          <p:spTgt spid="28"/>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2"/>
</p:tagLst>
</file>

<file path=ppt/tags/tag10.xml><?xml version="1.0" encoding="utf-8"?>
<p:tagLst xmlns:a="http://schemas.openxmlformats.org/drawingml/2006/main" xmlns:r="http://schemas.openxmlformats.org/officeDocument/2006/relationships" xmlns:p="http://schemas.openxmlformats.org/presentationml/2006/main">
  <p:tag name="TIMING" val="|2.1|2"/>
</p:tagLst>
</file>

<file path=ppt/tags/tag2.xml><?xml version="1.0" encoding="utf-8"?>
<p:tagLst xmlns:a="http://schemas.openxmlformats.org/drawingml/2006/main" xmlns:r="http://schemas.openxmlformats.org/officeDocument/2006/relationships" xmlns:p="http://schemas.openxmlformats.org/presentationml/2006/main">
  <p:tag name="TIMING" val="|2.1|2"/>
</p:tagLst>
</file>

<file path=ppt/tags/tag3.xml><?xml version="1.0" encoding="utf-8"?>
<p:tagLst xmlns:a="http://schemas.openxmlformats.org/drawingml/2006/main" xmlns:r="http://schemas.openxmlformats.org/officeDocument/2006/relationships" xmlns:p="http://schemas.openxmlformats.org/presentationml/2006/main">
  <p:tag name="TIMING" val="|2.1|2"/>
</p:tagLst>
</file>

<file path=ppt/tags/tag4.xml><?xml version="1.0" encoding="utf-8"?>
<p:tagLst xmlns:a="http://schemas.openxmlformats.org/drawingml/2006/main" xmlns:r="http://schemas.openxmlformats.org/officeDocument/2006/relationships" xmlns:p="http://schemas.openxmlformats.org/presentationml/2006/main">
  <p:tag name="TIMING" val="|2.1|2"/>
</p:tagLst>
</file>

<file path=ppt/tags/tag5.xml><?xml version="1.0" encoding="utf-8"?>
<p:tagLst xmlns:a="http://schemas.openxmlformats.org/drawingml/2006/main" xmlns:r="http://schemas.openxmlformats.org/officeDocument/2006/relationships" xmlns:p="http://schemas.openxmlformats.org/presentationml/2006/main">
  <p:tag name="TIMING" val="|2.1|2"/>
</p:tagLst>
</file>

<file path=ppt/tags/tag6.xml><?xml version="1.0" encoding="utf-8"?>
<p:tagLst xmlns:a="http://schemas.openxmlformats.org/drawingml/2006/main" xmlns:r="http://schemas.openxmlformats.org/officeDocument/2006/relationships" xmlns:p="http://schemas.openxmlformats.org/presentationml/2006/main">
  <p:tag name="TIMING" val="|2.1|2"/>
</p:tagLst>
</file>

<file path=ppt/tags/tag7.xml><?xml version="1.0" encoding="utf-8"?>
<p:tagLst xmlns:a="http://schemas.openxmlformats.org/drawingml/2006/main" xmlns:r="http://schemas.openxmlformats.org/officeDocument/2006/relationships" xmlns:p="http://schemas.openxmlformats.org/presentationml/2006/main">
  <p:tag name="TIMING" val="|2.1|2"/>
</p:tagLst>
</file>

<file path=ppt/tags/tag8.xml><?xml version="1.0" encoding="utf-8"?>
<p:tagLst xmlns:a="http://schemas.openxmlformats.org/drawingml/2006/main" xmlns:r="http://schemas.openxmlformats.org/officeDocument/2006/relationships" xmlns:p="http://schemas.openxmlformats.org/presentationml/2006/main">
  <p:tag name="TIMING" val="|2.1|2"/>
</p:tagLst>
</file>

<file path=ppt/tags/tag9.xml><?xml version="1.0" encoding="utf-8"?>
<p:tagLst xmlns:a="http://schemas.openxmlformats.org/drawingml/2006/main" xmlns:r="http://schemas.openxmlformats.org/officeDocument/2006/relationships" xmlns:p="http://schemas.openxmlformats.org/presentationml/2006/main">
  <p:tag name="TIMING" val="|2.1|2"/>
</p:tagLst>
</file>

<file path=ppt/theme/theme1.xml><?xml version="1.0" encoding="utf-8"?>
<a:theme xmlns:a="http://schemas.openxmlformats.org/drawingml/2006/main" name="1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192F1151-D6F4-5B41-8D6D-8226306E68D8}"/>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93BE7513-DF57-F74C-996A-32E01F2B7527}"/>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E97F60DBB650B439C66544DB200CF18" ma:contentTypeVersion="16" ma:contentTypeDescription="Create a new document." ma:contentTypeScope="" ma:versionID="5835fe7bda0bd66fcd2e47411ecb45f8">
  <xsd:schema xmlns:xsd="http://www.w3.org/2001/XMLSchema" xmlns:xs="http://www.w3.org/2001/XMLSchema" xmlns:p="http://schemas.microsoft.com/office/2006/metadata/properties" xmlns:ns2="d142e32c-b0cf-45f9-98c1-f62222713002" xmlns:ns3="f6001937-131a-4e96-baff-ca13d4d9a111" targetNamespace="http://schemas.microsoft.com/office/2006/metadata/properties" ma:root="true" ma:fieldsID="e6a49c3762af11cc4ff1c14f9636d29e" ns2:_="" ns3:_="">
    <xsd:import namespace="d142e32c-b0cf-45f9-98c1-f62222713002"/>
    <xsd:import namespace="f6001937-131a-4e96-baff-ca13d4d9a11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42e32c-b0cf-45f9-98c1-f622227130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f6d711f-df4e-4bf6-8041-a5aa06f7ca2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001937-131a-4e96-baff-ca13d4d9a11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1eca013-5f85-49bc-81d3-8764c7494792}" ma:internalName="TaxCatchAll" ma:showField="CatchAllData" ma:web="f6001937-131a-4e96-baff-ca13d4d9a11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142e32c-b0cf-45f9-98c1-f62222713002">
      <Terms xmlns="http://schemas.microsoft.com/office/infopath/2007/PartnerControls"/>
    </lcf76f155ced4ddcb4097134ff3c332f>
    <TaxCatchAll xmlns="f6001937-131a-4e96-baff-ca13d4d9a111" xsi:nil="true"/>
  </documentManagement>
</p:properties>
</file>

<file path=customXml/itemProps1.xml><?xml version="1.0" encoding="utf-8"?>
<ds:datastoreItem xmlns:ds="http://schemas.openxmlformats.org/officeDocument/2006/customXml" ds:itemID="{69681288-7806-430D-9BBA-254DCC6ED82F}">
  <ds:schemaRefs>
    <ds:schemaRef ds:uri="http://schemas.microsoft.com/sharepoint/v3/contenttype/forms"/>
  </ds:schemaRefs>
</ds:datastoreItem>
</file>

<file path=customXml/itemProps2.xml><?xml version="1.0" encoding="utf-8"?>
<ds:datastoreItem xmlns:ds="http://schemas.openxmlformats.org/officeDocument/2006/customXml" ds:itemID="{4FA31565-3247-4C0C-80A0-E4E009E5C3ED}"/>
</file>

<file path=customXml/itemProps3.xml><?xml version="1.0" encoding="utf-8"?>
<ds:datastoreItem xmlns:ds="http://schemas.openxmlformats.org/officeDocument/2006/customXml" ds:itemID="{B6AE11A5-BEE4-47AE-A876-D224C8F94A57}">
  <ds:schemaRefs>
    <ds:schemaRef ds:uri="d142e32c-b0cf-45f9-98c1-f62222713002"/>
    <ds:schemaRef ds:uri="f6001937-131a-4e96-baff-ca13d4d9a11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1_Suomi Finland</Template>
  <Application>Microsoft Office PowerPoint</Application>
  <PresentationFormat>On-screen Show (16:9)</PresentationFormat>
  <Slides>24</Slides>
  <Notes>24</Notes>
  <HiddenSlides>0</HiddenSlide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1_Suomi Finland</vt:lpstr>
      <vt:lpstr>1_Suomi Finland Blanco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Did we strike a chord?  Let’s come up with the next arrangement together.</vt:lpstr>
    </vt:vector>
  </TitlesOfParts>
  <Manager>Hasan &amp; Partners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WINDOWS INTO  FINNISH ARCHITECTURE</dc:title>
  <dc:creator>Smuel Stiller</dc:creator>
  <cp:revision>1</cp:revision>
  <dcterms:created xsi:type="dcterms:W3CDTF">2024-12-11T12:49:30Z</dcterms:created>
  <dcterms:modified xsi:type="dcterms:W3CDTF">2025-11-12T08:06:43Z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0x0101007E97F60DBB650B439C66544DB200CF18</vt:lpwstr>
  </property>
  <property fmtid="{D5CDD505-2E9C-101B-9397-08002B2CF9AE}" pid="3" name="MediaServiceImageTags">
    <vt:lpwstr/>
  </property>
</Properties>
</file>