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4DEC692A-8A9D-4238-8249-9613F2ECF589}" name="Elvira Gago" initials="EG" userId="031585f16913ab35" providerId="Windows Live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56F70-AF03-4D37-86F6-76147C5193AD}" v="8" dt="2026-01-27T12:32:15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94"/>
  </p:normalViewPr>
  <p:slideViewPr>
    <p:cSldViewPr snapToGrid="0">
      <p:cViewPr>
        <p:scale>
          <a:sx n="116" d="100"/>
          <a:sy n="116" d="100"/>
        </p:scale>
        <p:origin x="-624" y="23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vira Gago" userId="031585f16913ab35" providerId="LiveId" clId="{29AF690D-906D-48CE-8741-740179F0F37B}"/>
    <pc:docChg chg="undo custSel modSld">
      <pc:chgData name="Elvira Gago" userId="031585f16913ab35" providerId="LiveId" clId="{29AF690D-906D-48CE-8741-740179F0F37B}" dt="2026-01-21T18:17:56.006" v="79" actId="20577"/>
      <pc:docMkLst>
        <pc:docMk/>
      </pc:docMkLst>
      <pc:sldChg chg="modSp mod">
        <pc:chgData name="Elvira Gago" userId="031585f16913ab35" providerId="LiveId" clId="{29AF690D-906D-48CE-8741-740179F0F37B}" dt="2026-01-21T17:11:02.010" v="51" actId="14100"/>
        <pc:sldMkLst>
          <pc:docMk/>
          <pc:sldMk cId="544517198" sldId="258"/>
        </pc:sldMkLst>
        <pc:spChg chg="mod">
          <ac:chgData name="Elvira Gago" userId="031585f16913ab35" providerId="LiveId" clId="{29AF690D-906D-48CE-8741-740179F0F37B}" dt="2026-01-21T17:11:02.010" v="51" actId="14100"/>
          <ac:spMkLst>
            <pc:docMk/>
            <pc:sldMk cId="544517198" sldId="258"/>
            <ac:spMk id="15" creationId="{CC6192E6-64E8-EC62-4455-DBCD0CF5FE54}"/>
          </ac:spMkLst>
        </pc:spChg>
      </pc:sldChg>
      <pc:sldChg chg="modSp mod">
        <pc:chgData name="Elvira Gago" userId="031585f16913ab35" providerId="LiveId" clId="{29AF690D-906D-48CE-8741-740179F0F37B}" dt="2026-01-15T20:46:36.309" v="11" actId="6549"/>
        <pc:sldMkLst>
          <pc:docMk/>
          <pc:sldMk cId="3459711246" sldId="276"/>
        </pc:sldMkLst>
        <pc:spChg chg="mod">
          <ac:chgData name="Elvira Gago" userId="031585f16913ab35" providerId="LiveId" clId="{29AF690D-906D-48CE-8741-740179F0F37B}" dt="2026-01-15T20:46:36.309" v="11" actId="6549"/>
          <ac:spMkLst>
            <pc:docMk/>
            <pc:sldMk cId="3459711246" sldId="276"/>
            <ac:spMk id="7" creationId="{B65D81F8-1BF2-4C8D-E3CB-67707B83C624}"/>
          </ac:spMkLst>
        </pc:spChg>
      </pc:sldChg>
      <pc:sldChg chg="modSp mod">
        <pc:chgData name="Elvira Gago" userId="031585f16913ab35" providerId="LiveId" clId="{29AF690D-906D-48CE-8741-740179F0F37B}" dt="2026-01-15T20:59:58.715" v="20" actId="20577"/>
        <pc:sldMkLst>
          <pc:docMk/>
          <pc:sldMk cId="4167083555" sldId="298"/>
        </pc:sldMkLst>
        <pc:spChg chg="mod">
          <ac:chgData name="Elvira Gago" userId="031585f16913ab35" providerId="LiveId" clId="{29AF690D-906D-48CE-8741-740179F0F37B}" dt="2026-01-15T20:59:58.715" v="20" actId="20577"/>
          <ac:spMkLst>
            <pc:docMk/>
            <pc:sldMk cId="4167083555" sldId="298"/>
            <ac:spMk id="7" creationId="{CDB878BC-F26A-AF54-FE4E-3EEBBE0BB591}"/>
          </ac:spMkLst>
        </pc:spChg>
      </pc:sldChg>
      <pc:sldChg chg="modSp mod">
        <pc:chgData name="Elvira Gago" userId="031585f16913ab35" providerId="LiveId" clId="{29AF690D-906D-48CE-8741-740179F0F37B}" dt="2026-01-15T21:16:48.924" v="46" actId="6549"/>
        <pc:sldMkLst>
          <pc:docMk/>
          <pc:sldMk cId="2961702279" sldId="301"/>
        </pc:sldMkLst>
        <pc:spChg chg="mod">
          <ac:chgData name="Elvira Gago" userId="031585f16913ab35" providerId="LiveId" clId="{29AF690D-906D-48CE-8741-740179F0F37B}" dt="2026-01-15T21:16:48.924" v="46" actId="6549"/>
          <ac:spMkLst>
            <pc:docMk/>
            <pc:sldMk cId="2961702279" sldId="301"/>
            <ac:spMk id="7" creationId="{A15433E3-5F06-DF3D-EABF-3BD99F7A873E}"/>
          </ac:spMkLst>
        </pc:spChg>
      </pc:sldChg>
      <pc:sldChg chg="modSp mod">
        <pc:chgData name="Elvira Gago" userId="031585f16913ab35" providerId="LiveId" clId="{29AF690D-906D-48CE-8741-740179F0F37B}" dt="2026-01-15T21:10:54.417" v="39" actId="6549"/>
        <pc:sldMkLst>
          <pc:docMk/>
          <pc:sldMk cId="1130455331" sldId="302"/>
        </pc:sldMkLst>
        <pc:spChg chg="mod">
          <ac:chgData name="Elvira Gago" userId="031585f16913ab35" providerId="LiveId" clId="{29AF690D-906D-48CE-8741-740179F0F37B}" dt="2026-01-15T21:10:54.417" v="39" actId="6549"/>
          <ac:spMkLst>
            <pc:docMk/>
            <pc:sldMk cId="1130455331" sldId="302"/>
            <ac:spMk id="7" creationId="{AE5D93EE-8425-DD27-EC4D-ABE20EB4329B}"/>
          </ac:spMkLst>
        </pc:spChg>
      </pc:sldChg>
      <pc:sldChg chg="modSp mod">
        <pc:chgData name="Elvira Gago" userId="031585f16913ab35" providerId="LiveId" clId="{29AF690D-906D-48CE-8741-740179F0F37B}" dt="2026-01-21T17:46:48.970" v="62" actId="20577"/>
        <pc:sldMkLst>
          <pc:docMk/>
          <pc:sldMk cId="1271622163" sldId="306"/>
        </pc:sldMkLst>
        <pc:spChg chg="mod">
          <ac:chgData name="Elvira Gago" userId="031585f16913ab35" providerId="LiveId" clId="{29AF690D-906D-48CE-8741-740179F0F37B}" dt="2026-01-21T17:46:48.970" v="62" actId="20577"/>
          <ac:spMkLst>
            <pc:docMk/>
            <pc:sldMk cId="1271622163" sldId="306"/>
            <ac:spMk id="4" creationId="{133C9D67-474E-A2CE-5837-7F71E038995E}"/>
          </ac:spMkLst>
        </pc:spChg>
      </pc:sldChg>
      <pc:sldChg chg="modSp mod">
        <pc:chgData name="Elvira Gago" userId="031585f16913ab35" providerId="LiveId" clId="{29AF690D-906D-48CE-8741-740179F0F37B}" dt="2026-01-21T17:56:26.929" v="68" actId="13926"/>
        <pc:sldMkLst>
          <pc:docMk/>
          <pc:sldMk cId="2234040800" sldId="308"/>
        </pc:sldMkLst>
        <pc:spChg chg="mod">
          <ac:chgData name="Elvira Gago" userId="031585f16913ab35" providerId="LiveId" clId="{29AF690D-906D-48CE-8741-740179F0F37B}" dt="2026-01-21T17:50:18.834" v="64" actId="6549"/>
          <ac:spMkLst>
            <pc:docMk/>
            <pc:sldMk cId="2234040800" sldId="308"/>
            <ac:spMk id="5" creationId="{3564F5D8-47D2-5862-FFAB-057D864120AB}"/>
          </ac:spMkLst>
        </pc:spChg>
        <pc:spChg chg="mod">
          <ac:chgData name="Elvira Gago" userId="031585f16913ab35" providerId="LiveId" clId="{29AF690D-906D-48CE-8741-740179F0F37B}" dt="2026-01-21T17:56:26.929" v="68" actId="13926"/>
          <ac:spMkLst>
            <pc:docMk/>
            <pc:sldMk cId="2234040800" sldId="308"/>
            <ac:spMk id="19" creationId="{C91387D1-E34A-39DD-166A-77839ABFDD07}"/>
          </ac:spMkLst>
        </pc:spChg>
        <pc:spChg chg="mod">
          <ac:chgData name="Elvira Gago" userId="031585f16913ab35" providerId="LiveId" clId="{29AF690D-906D-48CE-8741-740179F0F37B}" dt="2026-01-15T20:59:00.860" v="18"/>
          <ac:spMkLst>
            <pc:docMk/>
            <pc:sldMk cId="2234040800" sldId="308"/>
            <ac:spMk id="38" creationId="{74543130-5F1D-1B65-8F4C-02FE62BCFCFC}"/>
          </ac:spMkLst>
        </pc:spChg>
        <pc:grpChg chg="mod">
          <ac:chgData name="Elvira Gago" userId="031585f16913ab35" providerId="LiveId" clId="{29AF690D-906D-48CE-8741-740179F0F37B}" dt="2026-01-15T20:59:00.860" v="18"/>
          <ac:grpSpMkLst>
            <pc:docMk/>
            <pc:sldMk cId="2234040800" sldId="308"/>
            <ac:grpSpMk id="16" creationId="{30CD2AE2-E9C4-DB80-9E54-79B66D14A142}"/>
          </ac:grpSpMkLst>
        </pc:grpChg>
      </pc:sldChg>
      <pc:sldChg chg="modSp mod">
        <pc:chgData name="Elvira Gago" userId="031585f16913ab35" providerId="LiveId" clId="{29AF690D-906D-48CE-8741-740179F0F37B}" dt="2026-01-21T18:08:47.405" v="69" actId="13926"/>
        <pc:sldMkLst>
          <pc:docMk/>
          <pc:sldMk cId="1709080293" sldId="317"/>
        </pc:sldMkLst>
        <pc:spChg chg="mod">
          <ac:chgData name="Elvira Gago" userId="031585f16913ab35" providerId="LiveId" clId="{29AF690D-906D-48CE-8741-740179F0F37B}" dt="2026-01-21T18:08:47.405" v="69" actId="13926"/>
          <ac:spMkLst>
            <pc:docMk/>
            <pc:sldMk cId="1709080293" sldId="317"/>
            <ac:spMk id="19" creationId="{A61FD67B-3EB6-CD6A-6D63-97B6D47E5ADE}"/>
          </ac:spMkLst>
        </pc:spChg>
      </pc:sldChg>
      <pc:sldChg chg="modSp">
        <pc:chgData name="Elvira Gago" userId="031585f16913ab35" providerId="LiveId" clId="{29AF690D-906D-48CE-8741-740179F0F37B}" dt="2026-01-21T18:17:56.006" v="79" actId="20577"/>
        <pc:sldMkLst>
          <pc:docMk/>
          <pc:sldMk cId="150256450" sldId="319"/>
        </pc:sldMkLst>
        <pc:spChg chg="mod">
          <ac:chgData name="Elvira Gago" userId="031585f16913ab35" providerId="LiveId" clId="{29AF690D-906D-48CE-8741-740179F0F37B}" dt="2026-01-21T18:17:56.006" v="79" actId="20577"/>
          <ac:spMkLst>
            <pc:docMk/>
            <pc:sldMk cId="150256450" sldId="319"/>
            <ac:spMk id="19" creationId="{2238FDFE-E59E-A12E-A9A1-3B68951B8581}"/>
          </ac:spMkLst>
        </pc:spChg>
      </pc:sldChg>
      <pc:sldChg chg="modSp mod">
        <pc:chgData name="Elvira Gago" userId="031585f16913ab35" providerId="LiveId" clId="{29AF690D-906D-48CE-8741-740179F0F37B}" dt="2026-01-15T21:21:25.288" v="49" actId="6549"/>
        <pc:sldMkLst>
          <pc:docMk/>
          <pc:sldMk cId="4066344402" sldId="320"/>
        </pc:sldMkLst>
        <pc:spChg chg="mod">
          <ac:chgData name="Elvira Gago" userId="031585f16913ab35" providerId="LiveId" clId="{29AF690D-906D-48CE-8741-740179F0F37B}" dt="2026-01-15T21:21:25.288" v="49" actId="6549"/>
          <ac:spMkLst>
            <pc:docMk/>
            <pc:sldMk cId="4066344402" sldId="320"/>
            <ac:spMk id="5" creationId="{80484F64-DDFB-4BA9-38E8-5DF665B9B88B}"/>
          </ac:spMkLst>
        </pc:spChg>
      </pc:sldChg>
      <pc:sldChg chg="modSp mod">
        <pc:chgData name="Elvira Gago" userId="031585f16913ab35" providerId="LiveId" clId="{29AF690D-906D-48CE-8741-740179F0F37B}" dt="2026-01-15T21:15:03.521" v="45"/>
        <pc:sldMkLst>
          <pc:docMk/>
          <pc:sldMk cId="3072472758" sldId="321"/>
        </pc:sldMkLst>
        <pc:spChg chg="mod">
          <ac:chgData name="Elvira Gago" userId="031585f16913ab35" providerId="LiveId" clId="{29AF690D-906D-48CE-8741-740179F0F37B}" dt="2026-01-15T21:15:03.521" v="45"/>
          <ac:spMkLst>
            <pc:docMk/>
            <pc:sldMk cId="3072472758" sldId="321"/>
            <ac:spMk id="26" creationId="{0A184C34-C321-1EEA-88CD-54A8CA6FBC79}"/>
          </ac:spMkLst>
        </pc:spChg>
        <pc:spChg chg="mod">
          <ac:chgData name="Elvira Gago" userId="031585f16913ab35" providerId="LiveId" clId="{29AF690D-906D-48CE-8741-740179F0F37B}" dt="2026-01-15T18:44:47.210" v="7" actId="1076"/>
          <ac:spMkLst>
            <pc:docMk/>
            <pc:sldMk cId="3072472758" sldId="321"/>
            <ac:spMk id="38" creationId="{A272E1FF-CD66-F96C-A087-83824590AD52}"/>
          </ac:spMkLst>
        </pc:spChg>
        <pc:grpChg chg="mod">
          <ac:chgData name="Elvira Gago" userId="031585f16913ab35" providerId="LiveId" clId="{29AF690D-906D-48CE-8741-740179F0F37B}" dt="2026-01-15T18:44:12.336" v="5" actId="1076"/>
          <ac:grpSpMkLst>
            <pc:docMk/>
            <pc:sldMk cId="3072472758" sldId="321"/>
            <ac:grpSpMk id="29" creationId="{7A28EB8F-36FB-B3CA-AC63-4B739F9962EA}"/>
          </ac:grpSpMkLst>
        </pc:grpChg>
      </pc:sldChg>
      <pc:sldChg chg="modSp">
        <pc:chgData name="Elvira Gago" userId="031585f16913ab35" providerId="LiveId" clId="{29AF690D-906D-48CE-8741-740179F0F37B}" dt="2026-01-15T20:49:27.008" v="12"/>
        <pc:sldMkLst>
          <pc:docMk/>
          <pc:sldMk cId="3214091549" sldId="322"/>
        </pc:sldMkLst>
        <pc:spChg chg="mod">
          <ac:chgData name="Elvira Gago" userId="031585f16913ab35" providerId="LiveId" clId="{29AF690D-906D-48CE-8741-740179F0F37B}" dt="2026-01-15T20:49:27.008" v="12"/>
          <ac:spMkLst>
            <pc:docMk/>
            <pc:sldMk cId="3214091549" sldId="322"/>
            <ac:spMk id="2" creationId="{AA6C5E95-935D-F152-55D4-CD103448D9FC}"/>
          </ac:spMkLst>
        </pc:spChg>
      </pc:sldChg>
    </pc:docChg>
  </pc:docChgLst>
  <pc:docChgLst>
    <pc:chgData name="Karppinen Satu" userId="e80bd5a7-b3de-4eee-81e0-70ae20171189" providerId="ADAL" clId="{B3CE7C30-A273-5E9F-978E-DB070E5241BB}"/>
    <pc:docChg chg="undo custSel modSld">
      <pc:chgData name="Karppinen Satu" userId="e80bd5a7-b3de-4eee-81e0-70ae20171189" providerId="ADAL" clId="{B3CE7C30-A273-5E9F-978E-DB070E5241BB}" dt="2026-01-05T07:38:28.746" v="25" actId="1076"/>
      <pc:docMkLst>
        <pc:docMk/>
      </pc:docMkLst>
      <pc:sldChg chg="modSp mod">
        <pc:chgData name="Karppinen Satu" userId="e80bd5a7-b3de-4eee-81e0-70ae20171189" providerId="ADAL" clId="{B3CE7C30-A273-5E9F-978E-DB070E5241BB}" dt="2026-01-05T07:35:18.368" v="1" actId="20577"/>
        <pc:sldMkLst>
          <pc:docMk/>
          <pc:sldMk cId="3459711246" sldId="276"/>
        </pc:sldMkLst>
        <pc:spChg chg="mod">
          <ac:chgData name="Karppinen Satu" userId="e80bd5a7-b3de-4eee-81e0-70ae20171189" providerId="ADAL" clId="{B3CE7C30-A273-5E9F-978E-DB070E5241BB}" dt="2026-01-05T07:35:18.368" v="1" actId="20577"/>
          <ac:spMkLst>
            <pc:docMk/>
            <pc:sldMk cId="3459711246" sldId="276"/>
            <ac:spMk id="7" creationId="{B65D81F8-1BF2-4C8D-E3CB-67707B83C624}"/>
          </ac:spMkLst>
        </pc:spChg>
      </pc:sldChg>
      <pc:sldChg chg="modSp mod">
        <pc:chgData name="Karppinen Satu" userId="e80bd5a7-b3de-4eee-81e0-70ae20171189" providerId="ADAL" clId="{B3CE7C30-A273-5E9F-978E-DB070E5241BB}" dt="2026-01-05T07:38:28.746" v="25" actId="1076"/>
        <pc:sldMkLst>
          <pc:docMk/>
          <pc:sldMk cId="1953416079" sldId="297"/>
        </pc:sldMkLst>
        <pc:spChg chg="mod">
          <ac:chgData name="Karppinen Satu" userId="e80bd5a7-b3de-4eee-81e0-70ae20171189" providerId="ADAL" clId="{B3CE7C30-A273-5E9F-978E-DB070E5241BB}" dt="2026-01-05T07:38:28.746" v="25" actId="1076"/>
          <ac:spMkLst>
            <pc:docMk/>
            <pc:sldMk cId="1953416079" sldId="297"/>
            <ac:spMk id="19" creationId="{BDA7036B-7014-03ED-C22C-5AF21E3C43BE}"/>
          </ac:spMkLst>
        </pc:spChg>
        <pc:spChg chg="mod">
          <ac:chgData name="Karppinen Satu" userId="e80bd5a7-b3de-4eee-81e0-70ae20171189" providerId="ADAL" clId="{B3CE7C30-A273-5E9F-978E-DB070E5241BB}" dt="2026-01-05T07:38:20.009" v="24" actId="1076"/>
          <ac:spMkLst>
            <pc:docMk/>
            <pc:sldMk cId="1953416079" sldId="297"/>
            <ac:spMk id="39" creationId="{6E9CA380-CDB4-AF47-56FF-46D6D9658E7D}"/>
          </ac:spMkLst>
        </pc:spChg>
      </pc:sldChg>
      <pc:sldChg chg="modSp mod">
        <pc:chgData name="Karppinen Satu" userId="e80bd5a7-b3de-4eee-81e0-70ae20171189" providerId="ADAL" clId="{B3CE7C30-A273-5E9F-978E-DB070E5241BB}" dt="2026-01-05T07:35:45.034" v="2" actId="1076"/>
        <pc:sldMkLst>
          <pc:docMk/>
          <pc:sldMk cId="1271622163" sldId="306"/>
        </pc:sldMkLst>
        <pc:spChg chg="mod">
          <ac:chgData name="Karppinen Satu" userId="e80bd5a7-b3de-4eee-81e0-70ae20171189" providerId="ADAL" clId="{B3CE7C30-A273-5E9F-978E-DB070E5241BB}" dt="2026-01-05T07:35:45.034" v="2" actId="1076"/>
          <ac:spMkLst>
            <pc:docMk/>
            <pc:sldMk cId="1271622163" sldId="306"/>
            <ac:spMk id="7" creationId="{64C18A57-CE8E-0EC6-533B-369B3F564CCC}"/>
          </ac:spMkLst>
        </pc:spChg>
      </pc:sldChg>
      <pc:sldChg chg="modSp mod">
        <pc:chgData name="Karppinen Satu" userId="e80bd5a7-b3de-4eee-81e0-70ae20171189" providerId="ADAL" clId="{B3CE7C30-A273-5E9F-978E-DB070E5241BB}" dt="2026-01-05T07:35:59.801" v="4" actId="1076"/>
        <pc:sldMkLst>
          <pc:docMk/>
          <pc:sldMk cId="2234040800" sldId="308"/>
        </pc:sldMkLst>
        <pc:grpChg chg="mod">
          <ac:chgData name="Karppinen Satu" userId="e80bd5a7-b3de-4eee-81e0-70ae20171189" providerId="ADAL" clId="{B3CE7C30-A273-5E9F-978E-DB070E5241BB}" dt="2026-01-05T07:35:59.801" v="4" actId="1076"/>
          <ac:grpSpMkLst>
            <pc:docMk/>
            <pc:sldMk cId="2234040800" sldId="308"/>
            <ac:grpSpMk id="11" creationId="{9F53EF4F-13CF-82C8-D736-E85179784E13}"/>
          </ac:grpSpMkLst>
        </pc:grpChg>
      </pc:sldChg>
      <pc:sldChg chg="modSp mod modAnim">
        <pc:chgData name="Karppinen Satu" userId="e80bd5a7-b3de-4eee-81e0-70ae20171189" providerId="ADAL" clId="{B3CE7C30-A273-5E9F-978E-DB070E5241BB}" dt="2026-01-05T07:36:47.981" v="9" actId="1076"/>
        <pc:sldMkLst>
          <pc:docMk/>
          <pc:sldMk cId="150256450" sldId="319"/>
        </pc:sldMkLst>
        <pc:spChg chg="mod">
          <ac:chgData name="Karppinen Satu" userId="e80bd5a7-b3de-4eee-81e0-70ae20171189" providerId="ADAL" clId="{B3CE7C30-A273-5E9F-978E-DB070E5241BB}" dt="2026-01-05T07:36:47.981" v="9" actId="1076"/>
          <ac:spMkLst>
            <pc:docMk/>
            <pc:sldMk cId="150256450" sldId="319"/>
            <ac:spMk id="19" creationId="{2238FDFE-E59E-A12E-A9A1-3B68951B8581}"/>
          </ac:spMkLst>
        </pc:spChg>
      </pc:sldChg>
      <pc:sldChg chg="modSp mod">
        <pc:chgData name="Karppinen Satu" userId="e80bd5a7-b3de-4eee-81e0-70ae20171189" providerId="ADAL" clId="{B3CE7C30-A273-5E9F-978E-DB070E5241BB}" dt="2026-01-05T07:38:05.712" v="23" actId="1076"/>
        <pc:sldMkLst>
          <pc:docMk/>
          <pc:sldMk cId="3072472758" sldId="321"/>
        </pc:sldMkLst>
        <pc:spChg chg="mod">
          <ac:chgData name="Karppinen Satu" userId="e80bd5a7-b3de-4eee-81e0-70ae20171189" providerId="ADAL" clId="{B3CE7C30-A273-5E9F-978E-DB070E5241BB}" dt="2026-01-05T07:38:05.712" v="23" actId="1076"/>
          <ac:spMkLst>
            <pc:docMk/>
            <pc:sldMk cId="3072472758" sldId="321"/>
            <ac:spMk id="26" creationId="{0A184C34-C321-1EEA-88CD-54A8CA6FBC79}"/>
          </ac:spMkLst>
        </pc:spChg>
      </pc:sldChg>
    </pc:docChg>
  </pc:docChgLst>
  <pc:docChgLst>
    <pc:chgData name="Karppinen Satu" userId="S::satu.karppinen@otava.fi::e80bd5a7-b3de-4eee-81e0-70ae20171189" providerId="AD" clId="Web-{45456F70-AF03-4D37-86F6-76147C5193AD}"/>
    <pc:docChg chg="modSld">
      <pc:chgData name="Karppinen Satu" userId="S::satu.karppinen@otava.fi::e80bd5a7-b3de-4eee-81e0-70ae20171189" providerId="AD" clId="Web-{45456F70-AF03-4D37-86F6-76147C5193AD}" dt="2026-01-27T12:31:05.141" v="3" actId="20577"/>
      <pc:docMkLst>
        <pc:docMk/>
      </pc:docMkLst>
      <pc:sldChg chg="modSp">
        <pc:chgData name="Karppinen Satu" userId="S::satu.karppinen@otava.fi::e80bd5a7-b3de-4eee-81e0-70ae20171189" providerId="AD" clId="Web-{45456F70-AF03-4D37-86F6-76147C5193AD}" dt="2026-01-27T12:31:05.141" v="3" actId="20577"/>
        <pc:sldMkLst>
          <pc:docMk/>
          <pc:sldMk cId="2234040800" sldId="308"/>
        </pc:sldMkLst>
        <pc:spChg chg="mod">
          <ac:chgData name="Karppinen Satu" userId="S::satu.karppinen@otava.fi::e80bd5a7-b3de-4eee-81e0-70ae20171189" providerId="AD" clId="Web-{45456F70-AF03-4D37-86F6-76147C5193AD}" dt="2026-01-27T12:31:05.141" v="3" actId="20577"/>
          <ac:spMkLst>
            <pc:docMk/>
            <pc:sldMk cId="2234040800" sldId="308"/>
            <ac:spMk id="19" creationId="{C91387D1-E34A-39DD-166A-77839ABFDD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t>27.1.2026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27.1.2026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 rtl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pt-b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pt-br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pt-b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pt-b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  <a:p>
            <a:pPr lvl="2" rtl="0"/>
            <a:r>
              <a:rPr lang="pt-br"/>
              <a:t>Third level</a:t>
            </a:r>
          </a:p>
          <a:p>
            <a:pPr lvl="3" rtl="0"/>
            <a:r>
              <a:rPr lang="pt-br"/>
              <a:t>Fourth level</a:t>
            </a:r>
          </a:p>
          <a:p>
            <a:pPr lvl="4" rtl="0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/>
              <a:t>Click to edit Master text styles</a:t>
            </a:r>
          </a:p>
          <a:p>
            <a:pPr lvl="1" rtl="0"/>
            <a:r>
              <a:rPr lang="pt-b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pt-b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pt-br" noProof="0"/>
              <a:t>Click to edit Master text styles</a:t>
            </a:r>
          </a:p>
          <a:p>
            <a:pPr lvl="1" rtl="0"/>
            <a:r>
              <a:rPr lang="pt-br" noProof="0"/>
              <a:t>Second level</a:t>
            </a:r>
          </a:p>
          <a:p>
            <a:pPr lvl="2" rtl="0"/>
            <a:r>
              <a:rPr lang="pt-br" noProof="0"/>
              <a:t>Third level</a:t>
            </a:r>
          </a:p>
          <a:p>
            <a:pPr lvl="3" rtl="0"/>
            <a:r>
              <a:rPr lang="pt-br" noProof="0"/>
              <a:t>Fourth level</a:t>
            </a:r>
          </a:p>
          <a:p>
            <a:pPr lvl="4" rtl="0"/>
            <a:r>
              <a:rPr lang="pt-br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pt-b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pt-br" noProof="0"/>
              <a:t>Click to edit Master text styles</a:t>
            </a:r>
          </a:p>
          <a:p>
            <a:pPr lvl="1" rtl="0"/>
            <a:r>
              <a:rPr lang="pt-br" noProof="0"/>
              <a:t>Second level</a:t>
            </a:r>
          </a:p>
          <a:p>
            <a:pPr lvl="2" rtl="0"/>
            <a:r>
              <a:rPr lang="pt-br" noProof="0"/>
              <a:t>Third level</a:t>
            </a:r>
          </a:p>
          <a:p>
            <a:pPr lvl="3" rtl="0"/>
            <a:r>
              <a:rPr lang="pt-br" noProof="0"/>
              <a:t>Fourth level</a:t>
            </a:r>
          </a:p>
          <a:p>
            <a:pPr lvl="4" rtl="0"/>
            <a:r>
              <a:rPr lang="pt-br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pt-br" sz="2000" b="0" cap="none">
                <a:solidFill>
                  <a:schemeClr val="bg1"/>
                </a:solidFill>
                <a:latin typeface="+mn-lt"/>
              </a:rPr>
              <a:t>O SEGREDO DA FELICIDADE FINLANDESA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 dirty="0">
                <a:solidFill>
                  <a:schemeClr val="bg1"/>
                </a:solidFill>
                <a:latin typeface="Finlandica" charset="0"/>
              </a:rPr>
              <a:t>Foto: </a:t>
            </a:r>
            <a:r>
              <a:rPr lang="pt-br" sz="700" kern="0" cap="none" spc="0" dirty="0" err="1">
                <a:solidFill>
                  <a:schemeClr val="bg1"/>
                </a:solidFill>
                <a:latin typeface="Finlandica" charset="0"/>
              </a:rPr>
              <a:t>Svante</a:t>
            </a:r>
            <a:r>
              <a:rPr lang="pt-br" sz="700" kern="0" cap="none" spc="0" dirty="0">
                <a:solidFill>
                  <a:schemeClr val="bg1"/>
                </a:solidFill>
                <a:latin typeface="Finlandica" charset="0"/>
              </a:rPr>
              <a:t> </a:t>
            </a:r>
            <a:r>
              <a:rPr lang="pt-br" sz="700" kern="0" cap="none" spc="0" dirty="0" err="1">
                <a:solidFill>
                  <a:schemeClr val="bg1"/>
                </a:solidFill>
                <a:latin typeface="Finlandica" charset="0"/>
              </a:rPr>
              <a:t>Gullichsen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pt-br" sz="2800" cap="none">
                <a:solidFill>
                  <a:schemeClr val="bg1"/>
                </a:solidFill>
                <a:latin typeface="+mn-lt"/>
              </a:rPr>
              <a:t>FATOS SOBRE A FINLÂNDIA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Ilari Välimäki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 educação, de nível internacional, é acessível a todos</a:t>
            </a:r>
          </a:p>
          <a:p>
            <a:pPr algn="ctr" rtl="0"/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 Finlândia – e é praticamente grátis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EDUCAÇÃO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84838" y="808958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600">
                <a:solidFill>
                  <a:schemeClr val="tx1"/>
                </a:solidFill>
                <a:ea typeface="+mj-lt"/>
                <a:cs typeface="+mj-lt"/>
              </a:rPr>
              <a:t>O sistema educacional público finlandês é inclusivo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276578"/>
            <a:chOff x="419475" y="1715413"/>
            <a:chExt cx="3382267" cy="327657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30777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Sistema educacional finlandês: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Educação pré-escolar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Educação básica abrangente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Ensino secundário (ensino secundário superior e ensino profissionalizante)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Ensino superior (universidades de ciências aplicadas e universidades comuns)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13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universidades</a:t>
              </a: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22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universidades de ciências aplicadas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Mais de 600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 Programas de bacharelado e mestrado em inglês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Refeições escolares gratuitas para todos os alunos desde </a:t>
              </a:r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800" b="0" dirty="0">
                  <a:ea typeface="+mj-lt"/>
                  <a:cs typeface="+mj-lt"/>
                </a:rPr>
                <a:t>Como funciona o sistema educacional: </a:t>
              </a:r>
              <a:r>
                <a:rPr lang="pt-br" sz="800" b="1" dirty="0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Ilari Välimäki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Juha Niemelä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</a:rPr>
              <a:t>Educação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O sistema político da Finlândia é transparente, responsável e comprometido com o Estado de Direito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GOVERNANÇA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Hanne Salonen / Parlamento finlandês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60014" y="1015330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tx1"/>
                </a:solidFill>
                <a:ea typeface="+mj-lt"/>
                <a:cs typeface="+mj-lt"/>
              </a:rPr>
              <a:t>A Finlândia é uma república parlamentar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519386" y="1802834"/>
            <a:ext cx="2978591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Membros do Parlamento, eleitos a cada 4 anos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2000" dirty="0">
                <a:solidFill>
                  <a:schemeClr val="tx1"/>
                </a:solidFill>
                <a:ea typeface="+mj-lt"/>
                <a:cs typeface="+mj-lt"/>
              </a:rPr>
              <a:t>92 mulheres/108 homens</a:t>
            </a:r>
          </a:p>
          <a:p>
            <a:pPr algn="ctr" rtl="0"/>
            <a:endParaRPr lang="pt-BR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O governo é chefiado pelo primeiro-ministro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O presidente da República é eleito para um </a:t>
            </a:r>
          </a:p>
          <a:p>
            <a:pPr algn="ctr" rtl="0"/>
            <a:r>
              <a:rPr lang="pt-br" sz="2000" dirty="0">
                <a:solidFill>
                  <a:schemeClr val="tx1"/>
                </a:solidFill>
                <a:ea typeface="+mj-lt"/>
                <a:cs typeface="+mj-lt"/>
              </a:rPr>
              <a:t>mandato de seis anos </a:t>
            </a: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por voto popular direto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Um dos países mais transparentes e menos corruptos,     o que garante a confiança na sociedade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Índice de </a:t>
            </a:r>
            <a:r>
              <a:rPr lang="pt-br" sz="800" b="0">
                <a:solidFill>
                  <a:schemeClr val="tx1"/>
                </a:solidFill>
                <a:ea typeface="+mj-lt"/>
                <a:cs typeface="+mj-lt"/>
              </a:rPr>
              <a:t>Bom País: 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Vesa Laitinen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Governança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4779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Acreditamos na igualdade</a:t>
            </a:r>
          </a:p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 na participação cívica na sociedade 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IGUALDADE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Vili Orava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54354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1000" b="0">
                  <a:solidFill>
                    <a:schemeClr val="tx1"/>
                  </a:solidFill>
                  <a:ea typeface="+mj-lt"/>
                  <a:cs typeface="+mj-lt"/>
                </a:rPr>
                <a:t>A Finlândia foi o primeiro país do mundo a estender o direito de voto e de candidatura a cargos eletivos a todas as mulheres e homens, em 1906.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980491" y="2803108"/>
            <a:ext cx="212872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Segundo a lei finlandesa, todos têm direito à igualdade de tratamento, independentemente de sua origem, gênero ou outras características.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Em 2022, a licença parental foi dividida igualmente entre os pais.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Prêmio Internacional para a Igualdade de Gênero: 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Silja Minkkinen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Igualdade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Liisa Takala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 Finlândia é uma aliada de confiança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 FINLÂNDIA NO MUNDO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A Finlândia ocupa o primeiro lugar no mundo pela sua contribuição para o bem comum da humanidade</a:t>
            </a:r>
          </a:p>
          <a:p>
            <a:pPr algn="ctr" rtl="0"/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Ministério das Relações Exteriores da Finlândia</a:t>
            </a:r>
          </a:p>
          <a:p>
            <a:pPr algn="ctr" rtl="0"/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577627" y="878932"/>
            <a:ext cx="3018600" cy="2967698"/>
            <a:chOff x="554938" y="1266220"/>
            <a:chExt cx="3018600" cy="2318508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554938" y="1266220"/>
              <a:ext cx="3018600" cy="480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A Finlândia em organizações internacionais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1172482" y="2069895"/>
              <a:ext cx="2372919" cy="15148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pt-br" sz="1000" b="1" dirty="0">
                  <a:solidFill>
                    <a:schemeClr val="tx1"/>
                  </a:solidFill>
                  <a:ea typeface="+mj-lt"/>
                  <a:cs typeface="+mj-lt"/>
                </a:rPr>
                <a:t>1955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 Nações Unidas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1" dirty="0">
                  <a:solidFill>
                    <a:schemeClr val="tx1"/>
                  </a:solidFill>
                  <a:ea typeface="+mj-lt"/>
                  <a:cs typeface="+mj-lt"/>
                </a:rPr>
                <a:t>1955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Conselho Nórdico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1" dirty="0">
                  <a:ea typeface="+mj-lt"/>
                  <a:cs typeface="+mj-lt"/>
                </a:rPr>
                <a:t>1975</a:t>
              </a:r>
              <a:r>
                <a:rPr lang="pt-br" sz="1000" b="0" dirty="0">
                  <a:ea typeface="+mj-lt"/>
                  <a:cs typeface="+mj-lt"/>
                </a:rPr>
                <a:t> </a:t>
              </a:r>
              <a:r>
                <a:rPr lang="pt-br" sz="1000" dirty="0">
                  <a:ea typeface="+mj-lt"/>
                  <a:cs typeface="+mj-lt"/>
                </a:rPr>
                <a:t>Organização para a Segurança e Cooperação na Europa</a:t>
              </a:r>
            </a:p>
            <a:p>
              <a:pPr rtl="0"/>
              <a:endParaRPr lang="pt-BR" sz="1000" b="0" dirty="0">
                <a:ea typeface="+mj-lt"/>
                <a:cs typeface="+mj-lt"/>
              </a:endParaRPr>
            </a:p>
            <a:p>
              <a:r>
                <a:rPr lang="pt-br" sz="1000" b="1" dirty="0">
                  <a:ea typeface="+mj-lt"/>
                  <a:cs typeface="+mj-lt"/>
                </a:rPr>
                <a:t>1989</a:t>
              </a:r>
              <a:r>
                <a:rPr lang="pt-br" sz="1000" dirty="0">
                  <a:ea typeface="+mj-lt"/>
                  <a:cs typeface="+mj-lt"/>
                </a:rPr>
                <a:t> Conselho da Europa</a:t>
              </a:r>
              <a:endParaRPr lang="en-US" sz="1000" b="0" dirty="0">
                <a:ea typeface="+mj-lt"/>
                <a:cs typeface="+mj-lt"/>
              </a:endParaRP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1" dirty="0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 União Europeia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pt-br" sz="1000" b="1" dirty="0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 OTAN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Foto; Geert Vanden Wijngaert /AP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N2 Albiino / Marek Sabogal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 dirty="0">
                <a:solidFill>
                  <a:schemeClr val="tx1"/>
                </a:solidFill>
                <a:latin typeface="Finlandica"/>
              </a:rPr>
              <a:t>A Finlândia no mundo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Julia Kivelä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Nossa fonte de bem-estar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SAUNA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57687" y="1151111"/>
            <a:ext cx="2453075" cy="1504782"/>
            <a:chOff x="857687" y="1151111"/>
            <a:chExt cx="2453075" cy="1504782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Com raízes que remontam a 10.000 anos, a sauna é uma das poucas palavras finlandesas a entrar no léxico internacional.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57687" y="1151111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2,4 milhões de saunas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11987" y="2882168"/>
            <a:ext cx="2144474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Esse banho de vapor finlandês está inscrito na Lista Representativa do Patrimônio Cultural Imaterial da Humanidade da UNESCO. Sabe-se que nutre a mente, o corpo e a alma.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Sociedade Finlandesa da Sauna: 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Sauna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Localização, localização</a:t>
            </a:r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, localização</a:t>
            </a:r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:</a:t>
            </a:r>
            <a:b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</a:br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estamos bem no topo do mundo!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GEOGRAFIA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Diversa, única e às vezes um pouco excêntrica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1067479"/>
            <a:ext cx="267036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600">
                <a:solidFill>
                  <a:schemeClr val="tx1"/>
                </a:solidFill>
                <a:ea typeface="+mj-lt"/>
                <a:cs typeface="+mj-lt"/>
              </a:rPr>
              <a:t>O design finlandês é </a:t>
            </a:r>
            <a:r>
              <a:rPr lang="pt-br" sz="1600"/>
              <a:t>estético, funcional e acessível a todos </a:t>
            </a:r>
            <a:endParaRPr lang="en-US" sz="160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986553"/>
            <a:ext cx="4006616" cy="3908762"/>
            <a:chOff x="179510" y="2060589"/>
            <a:chExt cx="4006616" cy="390876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931892" y="2060589"/>
              <a:ext cx="2374109" cy="3908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Os livros dos Moomins, de Tove Jansson, foram traduzidos para mais de </a:t>
              </a:r>
              <a:r>
                <a:rPr lang="pt-br" sz="1000" dirty="0">
                  <a:solidFill>
                    <a:schemeClr val="tx1"/>
                  </a:solidFill>
                  <a:ea typeface="+mj-lt"/>
                  <a:cs typeface="+mj-lt"/>
                </a:rPr>
                <a:t>60 idiomas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bibliotecas públicas</a:t>
              </a: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85,4 milhões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de itens emprestados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Acesso a </a:t>
              </a:r>
              <a:r>
                <a:rPr lang="pt-br" sz="1000" dirty="0">
                  <a:solidFill>
                    <a:schemeClr val="tx1"/>
                  </a:solidFill>
                  <a:ea typeface="+mj-lt"/>
                  <a:cs typeface="+mj-lt"/>
                </a:rPr>
                <a:t>360 museus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com um </a:t>
              </a:r>
              <a:r>
                <a:rPr lang="pt-br" sz="1000" b="0">
                  <a:solidFill>
                    <a:schemeClr val="tx1"/>
                  </a:solidFill>
                  <a:ea typeface="+mj-lt"/>
                  <a:cs typeface="+mj-lt"/>
                </a:rPr>
                <a:t>único cartão,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que não custa muito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250 </a:t>
              </a:r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estúdios de jogos ativos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400" dirty="0">
                  <a:solidFill>
                    <a:schemeClr val="tx1"/>
                  </a:solidFill>
                  <a:ea typeface="+mj-lt"/>
                  <a:cs typeface="+mj-lt"/>
                </a:rPr>
                <a:t>"Sandstorm”, por Darude,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é a música mais reproduzida 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de um artista pop finlandês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Marjaana Malkamäki/Keksi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Cultura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/>
            </a:br>
            <a:r>
              <a:rPr lang="pt-br" sz="2000"/>
              <a:t>Venha conferir você mesmo.</a:t>
            </a:r>
            <a:br>
              <a:rPr lang="en-US" sz="1500"/>
            </a:br>
            <a:br>
              <a:rPr lang="en-US" sz="1500"/>
            </a:br>
            <a:r>
              <a:rPr lang="pt-br" sz="1500"/>
              <a:t>Finland.fi</a:t>
            </a:r>
            <a:br>
              <a:rPr lang="en-US" sz="1500"/>
            </a:br>
            <a:br>
              <a:rPr lang="en-US" sz="1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Latitude acima dos 60° N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A Finlândia tem uma área total de aproximadamente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  <a:ea typeface="+mj-lt"/>
                <a:cs typeface="+mj-lt"/>
              </a:rPr>
              <a:t>337.000 km² </a:t>
            </a: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– a 5ª maior da UE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Faz fronteira com a Suécia, a Noruega e a Rússia </a:t>
            </a: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e tem uma fronteira marítima em comum com a Estônia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As maiores cidades:</a:t>
            </a:r>
            <a:br>
              <a:rPr lang="en-US" sz="1000" b="0" dirty="0">
                <a:ea typeface="+mj-lt"/>
                <a:cs typeface="+mj-lt"/>
              </a:rPr>
            </a:b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Helsinque – 684.018 habitantes</a:t>
            </a:r>
            <a:br>
              <a:rPr lang="en-US" sz="1000" b="0" dirty="0">
                <a:ea typeface="+mj-lt"/>
                <a:cs typeface="+mj-lt"/>
              </a:rPr>
            </a:b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Espoo – 320.931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Tampere – 260.180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Vantaa – 251.269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pt-br" sz="1000" b="0" dirty="0">
                <a:solidFill>
                  <a:schemeClr val="tx1"/>
                </a:solidFill>
                <a:ea typeface="+mj-lt"/>
                <a:cs typeface="+mj-lt"/>
              </a:rPr>
              <a:t>Oulu – 216.152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Mais fatos geográficos: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600">
                <a:solidFill>
                  <a:schemeClr val="tx1"/>
                </a:solidFill>
                <a:ea typeface="+mj-lt"/>
                <a:cs typeface="+mj-lt"/>
              </a:rPr>
              <a:t>Localizada na região nórdica,</a:t>
            </a:r>
          </a:p>
          <a:p>
            <a:pPr algn="ctr" rtl="0"/>
            <a:r>
              <a:rPr lang="pt-br" sz="1600">
                <a:solidFill>
                  <a:schemeClr val="tx1"/>
                </a:solidFill>
                <a:ea typeface="+mj-lt"/>
                <a:cs typeface="+mj-lt"/>
              </a:rPr>
              <a:t>do norte da Europa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Jasper Ceder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Geografia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Miika Kainu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A felicidade está em nossa natureza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NATUREZA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600" dirty="0">
                <a:solidFill>
                  <a:schemeClr val="tx1"/>
                </a:solidFill>
                <a:ea typeface="+mj-lt"/>
                <a:cs typeface="+mj-lt"/>
              </a:rPr>
              <a:t>188.000 lagos</a:t>
            </a:r>
          </a:p>
          <a:p>
            <a:pPr algn="ctr" rtl="0"/>
            <a:r>
              <a:rPr lang="pt-br" sz="1200" b="0" dirty="0">
                <a:solidFill>
                  <a:schemeClr val="tx1"/>
                </a:solidFill>
                <a:ea typeface="+mj-lt"/>
                <a:cs typeface="+mj-lt"/>
              </a:rPr>
              <a:t>O país com o maior número de lagos em relação ao seu tamanho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600" dirty="0">
                <a:solidFill>
                  <a:schemeClr val="tx1"/>
                </a:solidFill>
                <a:ea typeface="+mj-lt"/>
                <a:cs typeface="+mj-lt"/>
              </a:rPr>
              <a:t>180.000 ilhas</a:t>
            </a:r>
          </a:p>
          <a:p>
            <a:pPr algn="ctr" rtl="0"/>
            <a:r>
              <a:rPr lang="pt-br" sz="1200" b="0" dirty="0">
                <a:solidFill>
                  <a:schemeClr val="tx1"/>
                </a:solidFill>
                <a:ea typeface="+mj-lt"/>
                <a:cs typeface="+mj-lt"/>
              </a:rPr>
              <a:t>3º maior do mundo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200" b="0" dirty="0">
                <a:solidFill>
                  <a:schemeClr val="tx1"/>
                </a:solidFill>
                <a:ea typeface="+mj-lt"/>
                <a:cs typeface="+mj-lt"/>
              </a:rPr>
              <a:t>A linha costeira se estende por mais de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pt-br" sz="1600" dirty="0">
                <a:solidFill>
                  <a:schemeClr val="tx1"/>
                </a:solidFill>
                <a:ea typeface="+mj-lt"/>
                <a:cs typeface="+mj-lt"/>
              </a:rPr>
              <a:t>6.300 km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1600" dirty="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pt-br" sz="1200" b="0" dirty="0">
                <a:solidFill>
                  <a:schemeClr val="tx1"/>
                </a:solidFill>
                <a:ea typeface="+mj-lt"/>
                <a:cs typeface="+mj-lt"/>
              </a:rPr>
              <a:t>parques nacionais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pt-br" sz="800" b="0" dirty="0">
                <a:solidFill>
                  <a:schemeClr val="tx1"/>
                </a:solidFill>
                <a:ea typeface="+mj-lt"/>
                <a:cs typeface="+mj-lt"/>
              </a:rPr>
              <a:t>Em meio à natureza: </a:t>
            </a:r>
            <a:r>
              <a:rPr lang="pt-br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Foto: Laura Dove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971329" y="1050896"/>
            <a:ext cx="221793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600">
                <a:solidFill>
                  <a:schemeClr val="tx1"/>
                </a:solidFill>
                <a:ea typeface="+mj-lt"/>
                <a:cs typeface="+mj-lt"/>
              </a:rPr>
              <a:t>77% do território finlandês é coberto por florestas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Natureza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Maija Astikainen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Confiança e comunidade</a:t>
            </a:r>
          </a:p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são os pilares da nossa sociedade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PESSOAS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170099"/>
            <a:chOff x="918824" y="1923175"/>
            <a:chExt cx="2355573" cy="317009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A Finlândia é uma nação multilíngue com uma população de 5,65 milhões de pessoas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600" dirty="0">
                  <a:solidFill>
                    <a:schemeClr val="tx1"/>
                  </a:solidFill>
                  <a:ea typeface="+mj-lt"/>
                  <a:cs typeface="+mj-lt"/>
                </a:rPr>
                <a:t>Línguas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84% Finlandês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11% Outras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5% Sueco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&lt;1% </a:t>
              </a:r>
              <a:r>
                <a:rPr lang="pt-br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Sámi</a:t>
              </a:r>
              <a:endParaRPr lang="pt-br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Densidade populacional </a:t>
              </a:r>
            </a:p>
            <a:p>
              <a:pPr algn="ctr" rtl="0"/>
              <a:r>
                <a:rPr lang="pt-br" sz="1000" dirty="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18,5 habitantes por km²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600" dirty="0">
                  <a:solidFill>
                    <a:schemeClr val="tx1"/>
                  </a:solidFill>
                  <a:ea typeface="+mj-lt"/>
                  <a:cs typeface="+mj-lt"/>
                </a:rPr>
                <a:t>87%</a:t>
              </a:r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 A confiança nas instituições está entre as mais altas do mundo. 87% dos finlandeses confiam na polícia, a autoridade mais confiável da Finlândia.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776218" y="925262"/>
            <a:ext cx="273775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dirty="0">
                <a:solidFill>
                  <a:schemeClr val="tx1"/>
                </a:solidFill>
                <a:ea typeface="+mj-lt"/>
                <a:cs typeface="+mj-lt"/>
              </a:rPr>
              <a:t>5,65 milhões de pessoas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Outi Neuvonen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Karun Verma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Pessoas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br" sz="700" kern="0" cap="none" spc="0">
                <a:solidFill>
                  <a:schemeClr val="bg1"/>
                </a:solidFill>
                <a:latin typeface="Finlandica" charset="0"/>
              </a:rPr>
              <a:t>Foto: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Bem definido: as quatro estações distintas</a:t>
            </a:r>
          </a:p>
          <a:p>
            <a:pPr algn="ctr" rtl="0"/>
            <a:r>
              <a:rPr lang="pt-b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da Finlândia oferecem variedade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CLIMA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804789"/>
            <a:chOff x="623549" y="2331524"/>
            <a:chExt cx="2829834" cy="280478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19 horas 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Tem o dia mais longo em Helsinque no solstício de verão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20,5 ℃ 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É a temperatura média em Helsinque em julho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Oulu é a cidade número 1 em </a:t>
              </a:r>
            </a:p>
            <a:p>
              <a:pPr algn="ctr" rtl="0"/>
              <a:r>
                <a:rPr lang="pt-br" sz="2000" dirty="0">
                  <a:solidFill>
                    <a:schemeClr val="tx1"/>
                  </a:solidFill>
                  <a:ea typeface="+mj-lt"/>
                  <a:cs typeface="+mj-lt"/>
                </a:rPr>
                <a:t>qualidade do ar</a:t>
              </a:r>
            </a:p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na Europa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2686" y="4520760"/>
              <a:ext cx="1912883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pt-br" sz="800" b="0" dirty="0">
                  <a:solidFill>
                    <a:schemeClr val="tx1"/>
                  </a:solidFill>
                  <a:ea typeface="+mj-lt"/>
                  <a:cs typeface="+mj-lt"/>
                </a:rPr>
                <a:t>Quente, frio e </a:t>
              </a:r>
            </a:p>
            <a:p>
              <a:pPr algn="ctr"/>
              <a:r>
                <a:rPr lang="pt-br" sz="800" b="0">
                  <a:solidFill>
                    <a:schemeClr val="tx1"/>
                  </a:solidFill>
                  <a:ea typeface="+mj-lt"/>
                  <a:cs typeface="+mj-lt"/>
                </a:rPr>
                <a:t>todos os tipos de clima: </a:t>
              </a:r>
              <a:r>
                <a:rPr lang="pt-br" sz="800" dirty="0">
                  <a:solidFill>
                    <a:schemeClr val="tx1"/>
                  </a:solidFill>
                  <a:ea typeface="+mj-lt"/>
                  <a:cs typeface="+mj-lt"/>
                  <a:hlinkClick r:id="rId3"/>
                </a:rPr>
                <a:t>https://en.ilmatieteenlaitos.fi/</a:t>
              </a:r>
              <a:r>
                <a:rPr lang="pt-br" sz="800" b="0" dirty="0">
                  <a:solidFill>
                    <a:schemeClr val="tx1"/>
                  </a:solidFill>
                  <a:ea typeface="+mj-lt"/>
                  <a:cs typeface="+mj-lt"/>
                </a:rPr>
                <a:t> </a:t>
              </a:r>
            </a:p>
            <a:p>
              <a:pPr algn="ctr"/>
              <a:r>
                <a:rPr lang="pt-br" sz="800" dirty="0">
                  <a:solidFill>
                    <a:schemeClr val="tx1"/>
                  </a:solidFill>
                  <a:ea typeface="+mj-lt"/>
                  <a:cs typeface="+mj-lt"/>
                  <a:hlinkClick r:id="rId3"/>
                </a:rPr>
                <a:t>seasons-in-finland</a:t>
              </a:r>
              <a:endParaRPr lang="pt-br"/>
            </a:p>
            <a:p>
              <a:pPr algn="ctr" rtl="0"/>
              <a:endParaRPr lang="pt-BR" sz="8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44283" y="1143681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br" sz="1800" b="1">
                  <a:solidFill>
                    <a:schemeClr val="tx1"/>
                  </a:solidFill>
                  <a:ea typeface="+mj-lt"/>
                  <a:cs typeface="+mj-lt"/>
                </a:rPr>
                <a:t>A paisagem nórdica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t-br" sz="1000" b="0" dirty="0">
                  <a:solidFill>
                    <a:schemeClr val="tx1"/>
                  </a:solidFill>
                  <a:ea typeface="+mj-lt"/>
                  <a:cs typeface="+mj-lt"/>
                </a:rPr>
                <a:t>As quatro estações variam e se sobrepõem dependendo da latitude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Foto: Juha Valkeajoki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tx2"/>
                  </a:solidFill>
                  <a:latin typeface="Finlandica" charset="0"/>
                </a:rPr>
                <a:t>Foto: Mika Ruusunen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pt-br" sz="700" kern="0" cap="none" spc="0">
                  <a:solidFill>
                    <a:schemeClr val="bg1"/>
                  </a:solidFill>
                  <a:latin typeface="Finlandica" charset="0"/>
                </a:rPr>
                <a:t>Foto: Julia Kivelä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700">
                <a:solidFill>
                  <a:schemeClr val="tx1"/>
                </a:solidFill>
                <a:latin typeface="Finlandica"/>
              </a:rPr>
              <a:t>Clima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pt-b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pt-br" sz="600" b="0">
                <a:solidFill>
                  <a:schemeClr val="accent3"/>
                </a:solidFill>
              </a:rPr>
              <a:t>FATOS SOBRE A FINLÂNDIA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Props1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2DAD9F-35F9-4DBB-A0F3-2BCEC1296EDC}"/>
</file>

<file path=customXml/itemProps3.xml><?xml version="1.0" encoding="utf-8"?>
<ds:datastoreItem xmlns:ds="http://schemas.openxmlformats.org/officeDocument/2006/customXml" ds:itemID="{B6AE11A5-BEE4-47AE-A876-D224C8F94A57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86926b43-cf91-481a-a630-62b5e70ce975"/>
    <ds:schemaRef ds:uri="http://schemas.microsoft.com/office/2006/metadata/properties"/>
    <ds:schemaRef ds:uri="ce30f632-0876-4f31-a347-6f9b6a242beb"/>
    <ds:schemaRef ds:uri="d0d2c1e0-9f25-4273-8cb3-ef9d68304f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6495</TotalTime>
  <Words>1280</Words>
  <Application>Microsoft Office PowerPoint</Application>
  <PresentationFormat>Näytössä katseltava esitys (16:9)</PresentationFormat>
  <Paragraphs>357</Paragraphs>
  <Slides>22</Slides>
  <Notes>22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4" baseType="lpstr">
      <vt:lpstr>1_Suomi Finland</vt:lpstr>
      <vt:lpstr>1_Suomi Finland Blanco</vt:lpstr>
      <vt:lpstr>O SEGREDO DA FELICIDADE FINLANDESA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Venha conferir você mesmo.  Finland.fi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Elvira Gago</cp:lastModifiedBy>
  <cp:revision>76</cp:revision>
  <dcterms:created xsi:type="dcterms:W3CDTF">2024-12-11T12:49:30Z</dcterms:created>
  <dcterms:modified xsi:type="dcterms:W3CDTF">2026-01-27T12:32:16Z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</Properties>
</file>