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28"/>
  </p:notesMasterIdLst>
  <p:handoutMasterIdLst>
    <p:handoutMasterId r:id="rId29"/>
  </p:handoutMasterIdLst>
  <p:sldIdLst>
    <p:sldId id="258" r:id="rId6"/>
    <p:sldId id="276" r:id="rId7"/>
    <p:sldId id="322" r:id="rId8"/>
    <p:sldId id="295" r:id="rId9"/>
    <p:sldId id="307" r:id="rId10"/>
    <p:sldId id="287" r:id="rId11"/>
    <p:sldId id="306" r:id="rId12"/>
    <p:sldId id="296" r:id="rId13"/>
    <p:sldId id="308" r:id="rId14"/>
    <p:sldId id="298" r:id="rId15"/>
    <p:sldId id="317" r:id="rId16"/>
    <p:sldId id="299" r:id="rId17"/>
    <p:sldId id="319" r:id="rId18"/>
    <p:sldId id="300" r:id="rId19"/>
    <p:sldId id="318" r:id="rId20"/>
    <p:sldId id="302" r:id="rId21"/>
    <p:sldId id="321" r:id="rId22"/>
    <p:sldId id="289" r:id="rId23"/>
    <p:sldId id="297" r:id="rId24"/>
    <p:sldId id="301" r:id="rId25"/>
    <p:sldId id="320" r:id="rId26"/>
    <p:sldId id="284" r:id="rId27"/>
  </p:sldIdLst>
  <p:sldSz cx="9144000" cy="5143500" type="screen16x9"/>
  <p:notesSz cx="6858000" cy="9144000"/>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2738CB42-2EA9-839F-643E-DCD23F1EC9D8}" name="Öfverström Maria" initials="MÖ" userId="S::Maria.Ofverstrom@otava.fi::cbf7a3c8-9e39-4b3e-9059-35d98a5e77d6" providerId="AD"/>
  <p188:author id="{ABC6429F-D0D0-CD2F-DAFF-46F250F5B09D}" name="Hammarén Mika (UM)" initials="MH" userId="S::mika.hammaren@gov.fi::65b36a14-15d3-4ce0-93ec-e9888db373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45729-FDD7-4610-8F6B-FB7FCACD4836}" v="6" dt="2026-01-27T12:12:59.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5"/>
    <p:restoredTop sz="94684"/>
  </p:normalViewPr>
  <p:slideViewPr>
    <p:cSldViewPr snapToGrid="0">
      <p:cViewPr varScale="1">
        <p:scale>
          <a:sx n="145" d="100"/>
          <a:sy n="145" d="100"/>
        </p:scale>
        <p:origin x="592" y="472"/>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orient="horz" pos="3117"/>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ppinen Satu" userId="S::satu.karppinen@otava.fi::e80bd5a7-b3de-4eee-81e0-70ae20171189" providerId="AD" clId="Web-{0BA45729-FDD7-4610-8F6B-FB7FCACD4836}"/>
    <pc:docChg chg="modSld">
      <pc:chgData name="Karppinen Satu" userId="S::satu.karppinen@otava.fi::e80bd5a7-b3de-4eee-81e0-70ae20171189" providerId="AD" clId="Web-{0BA45729-FDD7-4610-8F6B-FB7FCACD4836}" dt="2026-01-27T12:12:59.300" v="5" actId="1076"/>
      <pc:docMkLst>
        <pc:docMk/>
      </pc:docMkLst>
      <pc:sldChg chg="modSp">
        <pc:chgData name="Karppinen Satu" userId="S::satu.karppinen@otava.fi::e80bd5a7-b3de-4eee-81e0-70ae20171189" providerId="AD" clId="Web-{0BA45729-FDD7-4610-8F6B-FB7FCACD4836}" dt="2026-01-27T12:12:59.300" v="5" actId="1076"/>
        <pc:sldMkLst>
          <pc:docMk/>
          <pc:sldMk cId="3214091549" sldId="322"/>
        </pc:sldMkLst>
        <pc:grpChg chg="mod">
          <ac:chgData name="Karppinen Satu" userId="S::satu.karppinen@otava.fi::e80bd5a7-b3de-4eee-81e0-70ae20171189" providerId="AD" clId="Web-{0BA45729-FDD7-4610-8F6B-FB7FCACD4836}" dt="2026-01-27T12:12:59.300" v="5" actId="1076"/>
          <ac:grpSpMkLst>
            <pc:docMk/>
            <pc:sldMk cId="3214091549" sldId="322"/>
            <ac:grpSpMk id="11" creationId="{F26647C3-56FF-95A5-2FFF-FB4617F9893A}"/>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1C90968A-C5CD-48D6-8084-81464DC378B1}" type="datetimeFigureOut">
              <a:rPr lang="fi-FI" sz="800" smtClean="0"/>
              <a:t>27.1.2026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pPr rtl="0"/>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pPr rtl="0"/>
            <a:fld id="{F012230E-46B9-4165-8898-A333A13AD8A2}" type="datetimeFigureOut">
              <a:rPr lang="fi-FI" smtClean="0"/>
              <a:pPr rtl="0"/>
              <a:t>27.1.2026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pPr rtl="0"/>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pPr rtl="0"/>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pPr rtl="0"/>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p:cNvSpPr>
            <a:spLocks noGrp="1"/>
          </p:cNvSpPr>
          <p:nvPr>
            <p:ph type="body" idx="1"/>
          </p:nvPr>
        </p:nvSpPr>
        <p:spPr/>
        <p:txBody>
          <a:bodyPr rtlCol="0"/>
          <a:lstStyle/>
          <a:p>
            <a:pPr marL="171450" lvl="0" indent="-171450" rtl="0">
              <a:buFont typeface="Arial" panose="020B0604020202020204" pitchFamily="34" charset="0"/>
              <a:buChar char="•"/>
            </a:pPr>
            <a:endParaRPr lang="en-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rtlCol="0"/>
          <a:lstStyle/>
          <a:p>
            <a:pPr rtl="0"/>
            <a:fld id="{94EC3156-D817-4798-A24F-2085AE082267}" type="slidenum">
              <a:rPr lang="fi-FI" smtClean="0"/>
              <a:pPr/>
              <a:t>1</a:t>
            </a:fld>
            <a:endParaRPr lang="fi-FI"/>
          </a:p>
        </p:txBody>
      </p:sp>
    </p:spTree>
    <p:extLst>
      <p:ext uri="{BB962C8B-B14F-4D97-AF65-F5344CB8AC3E}">
        <p14:creationId xmlns:p14="http://schemas.microsoft.com/office/powerpoint/2010/main" val="224883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rtlCol="0"/>
          <a:lstStyle/>
          <a:p>
            <a:pPr rtl="0"/>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rtlCol="0"/>
          <a:lstStyle/>
          <a:p>
            <a:pPr rtl="0"/>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D19B8-B92F-1D8E-DF3C-4D1C19FCB15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9008242-E0E2-E577-CF35-69C3A66CA7E2}"/>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598DFDF8-2E36-8B2A-EAD8-946AB7E205D6}"/>
              </a:ext>
            </a:extLst>
          </p:cNvPr>
          <p:cNvSpPr>
            <a:spLocks noGrp="1"/>
          </p:cNvSpPr>
          <p:nvPr>
            <p:ph type="body" idx="1"/>
          </p:nvPr>
        </p:nvSpPr>
        <p:spPr/>
        <p:txBody>
          <a:bodyPr rtlCol="0"/>
          <a:lstStyle/>
          <a:p>
            <a:pPr marL="171450" indent="-171450" rtl="0">
              <a:buFont typeface="Arial,Sans-Serif"/>
              <a:buChar char="•"/>
            </a:pPr>
            <a:endParaRPr lang="en-US"/>
          </a:p>
        </p:txBody>
      </p:sp>
      <p:sp>
        <p:nvSpPr>
          <p:cNvPr id="4" name="Dian numeron paikkamerkki 3">
            <a:extLst>
              <a:ext uri="{FF2B5EF4-FFF2-40B4-BE49-F238E27FC236}">
                <a16:creationId xmlns:a16="http://schemas.microsoft.com/office/drawing/2014/main" id="{E29419BD-C1E6-6986-40EA-442140E6D67A}"/>
              </a:ext>
            </a:extLst>
          </p:cNvPr>
          <p:cNvSpPr>
            <a:spLocks noGrp="1"/>
          </p:cNvSpPr>
          <p:nvPr>
            <p:ph type="sldNum" sz="quarter" idx="5"/>
          </p:nvPr>
        </p:nvSpPr>
        <p:spPr/>
        <p:txBody>
          <a:bodyPr rtlCol="0"/>
          <a:lstStyle/>
          <a:p>
            <a:pPr rtl="0"/>
            <a:fld id="{94EC3156-D817-4798-A24F-2085AE082267}" type="slidenum">
              <a:rPr lang="fi-FI" smtClean="0"/>
              <a:pPr/>
              <a:t>11</a:t>
            </a:fld>
            <a:endParaRPr lang="fi-FI"/>
          </a:p>
        </p:txBody>
      </p:sp>
    </p:spTree>
    <p:extLst>
      <p:ext uri="{BB962C8B-B14F-4D97-AF65-F5344CB8AC3E}">
        <p14:creationId xmlns:p14="http://schemas.microsoft.com/office/powerpoint/2010/main" val="4242100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rtlCol="0"/>
          <a:lstStyle/>
          <a:p>
            <a:pPr marL="171450" lvl="0" indent="-171450" rtl="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rtlCol="0"/>
          <a:lstStyle/>
          <a:p>
            <a:pPr rtl="0"/>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1B14D-45CA-7A19-C8B0-064CB26F59D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34408BB-8F2E-16C4-7E2C-9F84BACBB767}"/>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BEE890CA-E778-42EB-DA5F-2E468C81E6DB}"/>
              </a:ext>
            </a:extLst>
          </p:cNvPr>
          <p:cNvSpPr>
            <a:spLocks noGrp="1"/>
          </p:cNvSpPr>
          <p:nvPr>
            <p:ph type="body" idx="1"/>
          </p:nvPr>
        </p:nvSpPr>
        <p:spPr/>
        <p:txBody>
          <a:bodyPr rtlCol="0"/>
          <a:lstStyle/>
          <a:p>
            <a:pPr marL="171450" indent="-171450" rtl="0">
              <a:buFont typeface="Arial,Sans-Serif"/>
              <a:buChar char="•"/>
            </a:pPr>
            <a:endParaRPr lang="en-US" dirty="0"/>
          </a:p>
        </p:txBody>
      </p:sp>
      <p:sp>
        <p:nvSpPr>
          <p:cNvPr id="4" name="Dian numeron paikkamerkki 3">
            <a:extLst>
              <a:ext uri="{FF2B5EF4-FFF2-40B4-BE49-F238E27FC236}">
                <a16:creationId xmlns:a16="http://schemas.microsoft.com/office/drawing/2014/main" id="{EDA55D97-53E9-556D-3B8D-09799F97459F}"/>
              </a:ext>
            </a:extLst>
          </p:cNvPr>
          <p:cNvSpPr>
            <a:spLocks noGrp="1"/>
          </p:cNvSpPr>
          <p:nvPr>
            <p:ph type="sldNum" sz="quarter" idx="5"/>
          </p:nvPr>
        </p:nvSpPr>
        <p:spPr/>
        <p:txBody>
          <a:bodyPr rtlCol="0"/>
          <a:lstStyle/>
          <a:p>
            <a:pPr rtl="0"/>
            <a:fld id="{94EC3156-D817-4798-A24F-2085AE082267}" type="slidenum">
              <a:rPr lang="fi-FI" smtClean="0"/>
              <a:pPr/>
              <a:t>13</a:t>
            </a:fld>
            <a:endParaRPr lang="fi-FI"/>
          </a:p>
        </p:txBody>
      </p:sp>
    </p:spTree>
    <p:extLst>
      <p:ext uri="{BB962C8B-B14F-4D97-AF65-F5344CB8AC3E}">
        <p14:creationId xmlns:p14="http://schemas.microsoft.com/office/powerpoint/2010/main" val="428954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rtlCol="0"/>
          <a:lstStyle/>
          <a:p>
            <a:pPr marL="171450" lvl="0" indent="-171450" rtl="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rtlCol="0"/>
          <a:lstStyle/>
          <a:p>
            <a:pPr rtl="0"/>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D9FE2-9B27-89AB-B874-4DC21C217AA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FC5184D-5EF6-D0BA-613A-7F41445C1BBB}"/>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AFD48CD0-0392-B4BC-886B-5D1CA31C5AF3}"/>
              </a:ext>
            </a:extLst>
          </p:cNvPr>
          <p:cNvSpPr>
            <a:spLocks noGrp="1"/>
          </p:cNvSpPr>
          <p:nvPr>
            <p:ph type="body" idx="1"/>
          </p:nvPr>
        </p:nvSpPr>
        <p:spPr/>
        <p:txBody>
          <a:bodyPr rtlCol="0"/>
          <a:lstStyle/>
          <a:p>
            <a:pPr marL="171450" indent="-171450" rtl="0">
              <a:buFont typeface="Arial,Sans-Serif"/>
              <a:buChar char="•"/>
            </a:pPr>
            <a:endParaRPr lang="en-US" dirty="0"/>
          </a:p>
        </p:txBody>
      </p:sp>
      <p:sp>
        <p:nvSpPr>
          <p:cNvPr id="4" name="Dian numeron paikkamerkki 3">
            <a:extLst>
              <a:ext uri="{FF2B5EF4-FFF2-40B4-BE49-F238E27FC236}">
                <a16:creationId xmlns:a16="http://schemas.microsoft.com/office/drawing/2014/main" id="{A4434823-4B56-4395-4920-00D52A4202EB}"/>
              </a:ext>
            </a:extLst>
          </p:cNvPr>
          <p:cNvSpPr>
            <a:spLocks noGrp="1"/>
          </p:cNvSpPr>
          <p:nvPr>
            <p:ph type="sldNum" sz="quarter" idx="5"/>
          </p:nvPr>
        </p:nvSpPr>
        <p:spPr/>
        <p:txBody>
          <a:bodyPr rtlCol="0"/>
          <a:lstStyle/>
          <a:p>
            <a:pPr rtl="0"/>
            <a:fld id="{94EC3156-D817-4798-A24F-2085AE082267}" type="slidenum">
              <a:rPr lang="fi-FI" smtClean="0"/>
              <a:pPr/>
              <a:t>15</a:t>
            </a:fld>
            <a:endParaRPr lang="fi-FI"/>
          </a:p>
        </p:txBody>
      </p:sp>
    </p:spTree>
    <p:extLst>
      <p:ext uri="{BB962C8B-B14F-4D97-AF65-F5344CB8AC3E}">
        <p14:creationId xmlns:p14="http://schemas.microsoft.com/office/powerpoint/2010/main" val="367511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rtlCol="0"/>
          <a:lstStyle/>
          <a:p>
            <a:pPr marL="171450" lvl="0" indent="-171450" rtl="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rtlCol="0"/>
          <a:lstStyle/>
          <a:p>
            <a:pPr rtl="0"/>
            <a:fld id="{94EC3156-D817-4798-A24F-2085AE082267}" type="slidenum">
              <a:rPr lang="fi-FI" smtClean="0"/>
              <a:pPr/>
              <a:t>16</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37F67-B584-19BE-D04F-D573CA3AB8F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A5FF831-E635-6EB7-D121-36484C42F55B}"/>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128CC6D1-C4E4-0F66-85D3-DA2EB813E8BB}"/>
              </a:ext>
            </a:extLst>
          </p:cNvPr>
          <p:cNvSpPr>
            <a:spLocks noGrp="1"/>
          </p:cNvSpPr>
          <p:nvPr>
            <p:ph type="body" idx="1"/>
          </p:nvPr>
        </p:nvSpPr>
        <p:spPr/>
        <p:txBody>
          <a:bodyPr rtlCol="0"/>
          <a:lstStyle/>
          <a:p>
            <a:pPr marL="171450" indent="-171450" rtl="0">
              <a:buFont typeface="Arial,Sans-Serif"/>
              <a:buChar char="•"/>
            </a:pPr>
            <a:endParaRPr lang="en-US"/>
          </a:p>
        </p:txBody>
      </p:sp>
      <p:sp>
        <p:nvSpPr>
          <p:cNvPr id="4" name="Dian numeron paikkamerkki 3">
            <a:extLst>
              <a:ext uri="{FF2B5EF4-FFF2-40B4-BE49-F238E27FC236}">
                <a16:creationId xmlns:a16="http://schemas.microsoft.com/office/drawing/2014/main" id="{55A3CF50-7D10-1F9F-F3B7-2AFE47E35430}"/>
              </a:ext>
            </a:extLst>
          </p:cNvPr>
          <p:cNvSpPr>
            <a:spLocks noGrp="1"/>
          </p:cNvSpPr>
          <p:nvPr>
            <p:ph type="sldNum" sz="quarter" idx="5"/>
          </p:nvPr>
        </p:nvSpPr>
        <p:spPr/>
        <p:txBody>
          <a:bodyPr rtlCol="0"/>
          <a:lstStyle/>
          <a:p>
            <a:pPr rtl="0"/>
            <a:fld id="{94EC3156-D817-4798-A24F-2085AE082267}" type="slidenum">
              <a:rPr lang="fi-FI" smtClean="0"/>
              <a:pPr/>
              <a:t>17</a:t>
            </a:fld>
            <a:endParaRPr lang="fi-FI"/>
          </a:p>
        </p:txBody>
      </p:sp>
    </p:spTree>
    <p:extLst>
      <p:ext uri="{BB962C8B-B14F-4D97-AF65-F5344CB8AC3E}">
        <p14:creationId xmlns:p14="http://schemas.microsoft.com/office/powerpoint/2010/main" val="190799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rtlCol="0"/>
          <a:lstStyle/>
          <a:p>
            <a:pPr marL="171450" lvl="0" indent="-171450" rtl="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rtlCol="0"/>
          <a:lstStyle/>
          <a:p>
            <a:pPr rtl="0"/>
            <a:fld id="{94EC3156-D817-4798-A24F-2085AE082267}" type="slidenum">
              <a:rPr lang="fi-FI" smtClean="0"/>
              <a:pPr/>
              <a:t>18</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8D47-12A1-A5BE-79B2-E5C0B3031D8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7513DFD-0136-7260-9814-AA990B508624}"/>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904272AA-E3FF-FA0A-6CDF-81E8A24A9804}"/>
              </a:ext>
            </a:extLst>
          </p:cNvPr>
          <p:cNvSpPr>
            <a:spLocks noGrp="1"/>
          </p:cNvSpPr>
          <p:nvPr>
            <p:ph type="body" idx="1"/>
          </p:nvPr>
        </p:nvSpPr>
        <p:spPr/>
        <p:txBody>
          <a:bodyPr rtlCol="0"/>
          <a:lstStyle/>
          <a:p>
            <a:pPr rtl="0"/>
            <a:endParaRPr lang="fi" dirty="0"/>
          </a:p>
        </p:txBody>
      </p:sp>
      <p:sp>
        <p:nvSpPr>
          <p:cNvPr id="4" name="Dian numeron paikkamerkki 3">
            <a:extLst>
              <a:ext uri="{FF2B5EF4-FFF2-40B4-BE49-F238E27FC236}">
                <a16:creationId xmlns:a16="http://schemas.microsoft.com/office/drawing/2014/main" id="{FCE513D0-1DE6-67BF-400E-29639707F74C}"/>
              </a:ext>
            </a:extLst>
          </p:cNvPr>
          <p:cNvSpPr>
            <a:spLocks noGrp="1"/>
          </p:cNvSpPr>
          <p:nvPr>
            <p:ph type="sldNum" sz="quarter" idx="5"/>
          </p:nvPr>
        </p:nvSpPr>
        <p:spPr/>
        <p:txBody>
          <a:bodyPr rtlCol="0"/>
          <a:lstStyle/>
          <a:p>
            <a:pPr rtl="0"/>
            <a:fld id="{94EC3156-D817-4798-A24F-2085AE082267}" type="slidenum">
              <a:rPr lang="fi-FI" smtClean="0"/>
              <a:pPr/>
              <a:t>19</a:t>
            </a:fld>
            <a:endParaRPr lang="fi-FI"/>
          </a:p>
        </p:txBody>
      </p:sp>
    </p:spTree>
    <p:extLst>
      <p:ext uri="{BB962C8B-B14F-4D97-AF65-F5344CB8AC3E}">
        <p14:creationId xmlns:p14="http://schemas.microsoft.com/office/powerpoint/2010/main" val="162299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p:cNvSpPr>
            <a:spLocks noGrp="1"/>
          </p:cNvSpPr>
          <p:nvPr>
            <p:ph type="body" idx="1"/>
          </p:nvPr>
        </p:nvSpPr>
        <p:spPr/>
        <p:txBody>
          <a:bodyPr rtlCol="0"/>
          <a:lstStyle/>
          <a:p>
            <a:pPr marL="171450" indent="-171450" rtl="0">
              <a:buFont typeface="Arial" panose="020B0604020202020204" pitchFamily="34" charset="0"/>
              <a:buChar char="•"/>
            </a:pPr>
            <a:endParaRPr lang="en-US"/>
          </a:p>
        </p:txBody>
      </p:sp>
      <p:sp>
        <p:nvSpPr>
          <p:cNvPr id="4" name="Dian numeron paikkamerkki 3"/>
          <p:cNvSpPr>
            <a:spLocks noGrp="1"/>
          </p:cNvSpPr>
          <p:nvPr>
            <p:ph type="sldNum" sz="quarter" idx="5"/>
          </p:nvPr>
        </p:nvSpPr>
        <p:spPr/>
        <p:txBody>
          <a:bodyPr rtlCol="0"/>
          <a:lstStyle/>
          <a:p>
            <a:pPr rtl="0"/>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rtlCol="0"/>
          <a:lstStyle/>
          <a:p>
            <a:pPr marL="171450" indent="-171450" rtl="0">
              <a:buFont typeface="Arial,Sans-Serif"/>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rtlCol="0"/>
          <a:lstStyle/>
          <a:p>
            <a:pPr rtl="0"/>
            <a:fld id="{94EC3156-D817-4798-A24F-2085AE082267}" type="slidenum">
              <a:rPr lang="fi-FI" smtClean="0"/>
              <a:pPr/>
              <a:t>20</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D4E71-FE38-8666-8E5E-22646AFB275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FFD6570-1054-0913-263B-0D4B79FFD1CC}"/>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3582ADE7-CDC5-3A62-453A-6577B3494649}"/>
              </a:ext>
            </a:extLst>
          </p:cNvPr>
          <p:cNvSpPr>
            <a:spLocks noGrp="1"/>
          </p:cNvSpPr>
          <p:nvPr>
            <p:ph type="body" idx="1"/>
          </p:nvPr>
        </p:nvSpPr>
        <p:spPr/>
        <p:txBody>
          <a:bodyPr rtlCol="0"/>
          <a:lstStyle/>
          <a:p>
            <a:pPr marL="171450" indent="-171450" rtl="0">
              <a:buFont typeface="Arial,Sans-Serif"/>
              <a:buChar char="•"/>
            </a:pPr>
            <a:endParaRPr lang="en-US"/>
          </a:p>
        </p:txBody>
      </p:sp>
      <p:sp>
        <p:nvSpPr>
          <p:cNvPr id="4" name="Dian numeron paikkamerkki 3">
            <a:extLst>
              <a:ext uri="{FF2B5EF4-FFF2-40B4-BE49-F238E27FC236}">
                <a16:creationId xmlns:a16="http://schemas.microsoft.com/office/drawing/2014/main" id="{D3A4B246-1E75-FDD9-74DE-DE0BA3358FAF}"/>
              </a:ext>
            </a:extLst>
          </p:cNvPr>
          <p:cNvSpPr>
            <a:spLocks noGrp="1"/>
          </p:cNvSpPr>
          <p:nvPr>
            <p:ph type="sldNum" sz="quarter" idx="5"/>
          </p:nvPr>
        </p:nvSpPr>
        <p:spPr/>
        <p:txBody>
          <a:bodyPr rtlCol="0"/>
          <a:lstStyle/>
          <a:p>
            <a:pPr rtl="0"/>
            <a:fld id="{94EC3156-D817-4798-A24F-2085AE082267}" type="slidenum">
              <a:rPr lang="fi-FI" smtClean="0"/>
              <a:pPr/>
              <a:t>21</a:t>
            </a:fld>
            <a:endParaRPr lang="fi-FI"/>
          </a:p>
        </p:txBody>
      </p:sp>
    </p:spTree>
    <p:extLst>
      <p:ext uri="{BB962C8B-B14F-4D97-AF65-F5344CB8AC3E}">
        <p14:creationId xmlns:p14="http://schemas.microsoft.com/office/powerpoint/2010/main" val="4237674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p:cNvSpPr>
            <a:spLocks noGrp="1"/>
          </p:cNvSpPr>
          <p:nvPr>
            <p:ph type="body" idx="1"/>
          </p:nvPr>
        </p:nvSpPr>
        <p:spPr/>
        <p:txBody>
          <a:bodyPr rtlCol="0"/>
          <a:lstStyle/>
          <a:p>
            <a:pPr marL="171450" lvl="0" indent="-171450" rtl="0">
              <a:buFont typeface="Arial" panose="020B0604020202020204" pitchFamily="34" charset="0"/>
              <a:buChar char="•"/>
            </a:pPr>
            <a:endParaRPr lang="en-US"/>
          </a:p>
        </p:txBody>
      </p:sp>
      <p:sp>
        <p:nvSpPr>
          <p:cNvPr id="4" name="Dian numeron paikkamerkki 3"/>
          <p:cNvSpPr>
            <a:spLocks noGrp="1"/>
          </p:cNvSpPr>
          <p:nvPr>
            <p:ph type="sldNum" sz="quarter" idx="5"/>
          </p:nvPr>
        </p:nvSpPr>
        <p:spPr/>
        <p:txBody>
          <a:bodyPr rtlCol="0"/>
          <a:lstStyle/>
          <a:p>
            <a:pPr rtl="0"/>
            <a:fld id="{94EC3156-D817-4798-A24F-2085AE082267}" type="slidenum">
              <a:rPr lang="fi-FI" smtClean="0"/>
              <a:pPr rtl="0"/>
              <a:t>22</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11BF2-29D4-4931-1E3D-E15EBB3F414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5CBC397-9C4B-1D22-7DF5-A947D2AAE0EA}"/>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325D9E84-939D-EC17-FF5D-CE337761914A}"/>
              </a:ext>
            </a:extLst>
          </p:cNvPr>
          <p:cNvSpPr>
            <a:spLocks noGrp="1"/>
          </p:cNvSpPr>
          <p:nvPr>
            <p:ph type="body" idx="1"/>
          </p:nvPr>
        </p:nvSpPr>
        <p:spPr/>
        <p:txBody>
          <a:bodyPr rtlCol="0"/>
          <a:lstStyle/>
          <a:p>
            <a:pPr marL="171450" indent="-171450" rtl="0">
              <a:buFont typeface="Calibri,Sans-Serif"/>
              <a:buChar char="-"/>
            </a:pPr>
            <a:endParaRPr lang="en-US" dirty="0">
              <a:ea typeface="Calibri"/>
              <a:cs typeface="Calibri"/>
            </a:endParaRPr>
          </a:p>
        </p:txBody>
      </p:sp>
      <p:sp>
        <p:nvSpPr>
          <p:cNvPr id="4" name="Dian numeron paikkamerkki 3">
            <a:extLst>
              <a:ext uri="{FF2B5EF4-FFF2-40B4-BE49-F238E27FC236}">
                <a16:creationId xmlns:a16="http://schemas.microsoft.com/office/drawing/2014/main" id="{6EDDA769-7288-839B-7E30-178045C731D4}"/>
              </a:ext>
            </a:extLst>
          </p:cNvPr>
          <p:cNvSpPr>
            <a:spLocks noGrp="1"/>
          </p:cNvSpPr>
          <p:nvPr>
            <p:ph type="sldNum" sz="quarter" idx="5"/>
          </p:nvPr>
        </p:nvSpPr>
        <p:spPr/>
        <p:txBody>
          <a:bodyPr rtlCol="0"/>
          <a:lstStyle/>
          <a:p>
            <a:pPr rtl="0"/>
            <a:fld id="{94EC3156-D817-4798-A24F-2085AE082267}" type="slidenum">
              <a:rPr lang="fi-FI" smtClean="0"/>
              <a:pPr/>
              <a:t>3</a:t>
            </a:fld>
            <a:endParaRPr lang="fi-FI"/>
          </a:p>
        </p:txBody>
      </p:sp>
    </p:spTree>
    <p:extLst>
      <p:ext uri="{BB962C8B-B14F-4D97-AF65-F5344CB8AC3E}">
        <p14:creationId xmlns:p14="http://schemas.microsoft.com/office/powerpoint/2010/main" val="287463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rtlCol="0"/>
          <a:lstStyle/>
          <a:p>
            <a:pPr rtl="0"/>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rtlCol="0"/>
          <a:lstStyle/>
          <a:p>
            <a:pPr rtl="0"/>
            <a:fld id="{94EC3156-D817-4798-A24F-2085AE082267}" type="slidenum">
              <a:rPr lang="fi-FI" smtClean="0"/>
              <a:pPr/>
              <a:t>4</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A35E3-DD97-0142-860B-FA536B9119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64D069C-35DE-7C5A-FDC0-1DEFA36D4DE6}"/>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5E7FB4C5-53C3-5C17-AD56-05FA7ED03367}"/>
              </a:ext>
            </a:extLst>
          </p:cNvPr>
          <p:cNvSpPr>
            <a:spLocks noGrp="1"/>
          </p:cNvSpPr>
          <p:nvPr>
            <p:ph type="body" idx="1"/>
          </p:nvPr>
        </p:nvSpPr>
        <p:spPr/>
        <p:txBody>
          <a:bodyPr rtlCol="0"/>
          <a:lstStyle/>
          <a:p>
            <a:pPr marL="171450" indent="-171450" rtl="0">
              <a:buFont typeface="Calibri,Sans-Serif"/>
              <a:buChar char="-"/>
            </a:pPr>
            <a:endParaRPr lang="en-US">
              <a:ea typeface="Calibri"/>
              <a:cs typeface="Calibri"/>
            </a:endParaRPr>
          </a:p>
        </p:txBody>
      </p:sp>
      <p:sp>
        <p:nvSpPr>
          <p:cNvPr id="4" name="Dian numeron paikkamerkki 3">
            <a:extLst>
              <a:ext uri="{FF2B5EF4-FFF2-40B4-BE49-F238E27FC236}">
                <a16:creationId xmlns:a16="http://schemas.microsoft.com/office/drawing/2014/main" id="{B2468750-0E42-B029-AA52-E05F6B53232B}"/>
              </a:ext>
            </a:extLst>
          </p:cNvPr>
          <p:cNvSpPr>
            <a:spLocks noGrp="1"/>
          </p:cNvSpPr>
          <p:nvPr>
            <p:ph type="sldNum" sz="quarter" idx="5"/>
          </p:nvPr>
        </p:nvSpPr>
        <p:spPr/>
        <p:txBody>
          <a:bodyPr rtlCol="0"/>
          <a:lstStyle/>
          <a:p>
            <a:pPr rtl="0"/>
            <a:fld id="{94EC3156-D817-4798-A24F-2085AE082267}" type="slidenum">
              <a:rPr lang="fi-FI" smtClean="0"/>
              <a:pPr/>
              <a:t>5</a:t>
            </a:fld>
            <a:endParaRPr lang="fi-FI"/>
          </a:p>
        </p:txBody>
      </p:sp>
    </p:spTree>
    <p:extLst>
      <p:ext uri="{BB962C8B-B14F-4D97-AF65-F5344CB8AC3E}">
        <p14:creationId xmlns:p14="http://schemas.microsoft.com/office/powerpoint/2010/main" val="551693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rtlCol="0"/>
          <a:lstStyle/>
          <a:p>
            <a:pPr rtl="0"/>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rtlCol="0"/>
          <a:lstStyle/>
          <a:p>
            <a:pPr rtl="0"/>
            <a:fld id="{94EC3156-D817-4798-A24F-2085AE082267}" type="slidenum">
              <a:rPr lang="fi-FI" smtClean="0"/>
              <a:pPr/>
              <a:t>6</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101B5-6C95-1A97-2549-652AC0ABB2E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7D4CFE3-6F55-553B-33B5-DD6DF3DC5950}"/>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1FC192B7-2C3B-6283-0DD0-32C0481F82CE}"/>
              </a:ext>
            </a:extLst>
          </p:cNvPr>
          <p:cNvSpPr>
            <a:spLocks noGrp="1"/>
          </p:cNvSpPr>
          <p:nvPr>
            <p:ph type="body" idx="1"/>
          </p:nvPr>
        </p:nvSpPr>
        <p:spPr/>
        <p:txBody>
          <a:bodyPr rtlCol="0"/>
          <a:lstStyle/>
          <a:p>
            <a:pPr marL="171450" indent="-171450" rtl="0">
              <a:buFont typeface="Calibri,Sans-Serif"/>
              <a:buChar char="-"/>
            </a:pPr>
            <a:endParaRPr lang="en-US">
              <a:ea typeface="Calibri"/>
              <a:cs typeface="Calibri"/>
            </a:endParaRPr>
          </a:p>
        </p:txBody>
      </p:sp>
      <p:sp>
        <p:nvSpPr>
          <p:cNvPr id="4" name="Dian numeron paikkamerkki 3">
            <a:extLst>
              <a:ext uri="{FF2B5EF4-FFF2-40B4-BE49-F238E27FC236}">
                <a16:creationId xmlns:a16="http://schemas.microsoft.com/office/drawing/2014/main" id="{C4DE182E-FEF8-D5AE-9249-FE84D0780706}"/>
              </a:ext>
            </a:extLst>
          </p:cNvPr>
          <p:cNvSpPr>
            <a:spLocks noGrp="1"/>
          </p:cNvSpPr>
          <p:nvPr>
            <p:ph type="sldNum" sz="quarter" idx="5"/>
          </p:nvPr>
        </p:nvSpPr>
        <p:spPr/>
        <p:txBody>
          <a:bodyPr rtlCol="0"/>
          <a:lstStyle/>
          <a:p>
            <a:pPr rtl="0"/>
            <a:fld id="{94EC3156-D817-4798-A24F-2085AE082267}" type="slidenum">
              <a:rPr lang="fi-FI" smtClean="0"/>
              <a:pPr/>
              <a:t>7</a:t>
            </a:fld>
            <a:endParaRPr lang="fi-FI"/>
          </a:p>
        </p:txBody>
      </p:sp>
    </p:spTree>
    <p:extLst>
      <p:ext uri="{BB962C8B-B14F-4D97-AF65-F5344CB8AC3E}">
        <p14:creationId xmlns:p14="http://schemas.microsoft.com/office/powerpoint/2010/main" val="2267991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rtlCol="0"/>
          <a:lstStyle/>
          <a:p>
            <a:pPr marL="171450" lvl="0" indent="-171450" rtl="0">
              <a:buFont typeface="Arial" panose="020B0604020202020204" pitchFamily="34" charset="0"/>
              <a:buChar char="•"/>
            </a:pPr>
            <a:endParaRPr lang="en-GB"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rtlCol="0"/>
          <a:lstStyle/>
          <a:p>
            <a:pPr rtl="0"/>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3BFC6-715A-7A62-BD73-D24E009B98E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1651642-53D0-DBDF-E15A-62F553435956}"/>
              </a:ext>
            </a:extLst>
          </p:cNvPr>
          <p:cNvSpPr>
            <a:spLocks noGrp="1" noRot="1" noChangeAspect="1"/>
          </p:cNvSpPr>
          <p:nvPr>
            <p:ph type="sldImg"/>
          </p:nvPr>
        </p:nvSpPr>
        <p:spPr>
          <a:xfrm>
            <a:off x="692150" y="860425"/>
            <a:ext cx="5473700" cy="3079750"/>
          </a:xfrm>
        </p:spPr>
        <p:txBody>
          <a:bodyPr rtlCol="0"/>
          <a:lstStyle/>
          <a:p>
            <a:pPr rtl="0"/>
            <a:endParaRPr lang="fi-FI"/>
          </a:p>
        </p:txBody>
      </p:sp>
      <p:sp>
        <p:nvSpPr>
          <p:cNvPr id="3" name="Huomautusten paikkamerkki 2">
            <a:extLst>
              <a:ext uri="{FF2B5EF4-FFF2-40B4-BE49-F238E27FC236}">
                <a16:creationId xmlns:a16="http://schemas.microsoft.com/office/drawing/2014/main" id="{105FD2E0-15CB-262A-DC82-4265D694C1A5}"/>
              </a:ext>
            </a:extLst>
          </p:cNvPr>
          <p:cNvSpPr>
            <a:spLocks noGrp="1"/>
          </p:cNvSpPr>
          <p:nvPr>
            <p:ph type="body" idx="1"/>
          </p:nvPr>
        </p:nvSpPr>
        <p:spPr/>
        <p:txBody>
          <a:bodyPr rtlCol="0"/>
          <a:lstStyle/>
          <a:p>
            <a:pPr marL="171450" indent="-171450" rtl="0">
              <a:buFont typeface="Arial,Sans-Serif"/>
              <a:buChar char="•"/>
            </a:pPr>
            <a:endParaRPr lang="en-US" dirty="0"/>
          </a:p>
        </p:txBody>
      </p:sp>
      <p:sp>
        <p:nvSpPr>
          <p:cNvPr id="4" name="Dian numeron paikkamerkki 3">
            <a:extLst>
              <a:ext uri="{FF2B5EF4-FFF2-40B4-BE49-F238E27FC236}">
                <a16:creationId xmlns:a16="http://schemas.microsoft.com/office/drawing/2014/main" id="{EB35CBE9-1343-895E-F9E9-91233E05967D}"/>
              </a:ext>
            </a:extLst>
          </p:cNvPr>
          <p:cNvSpPr>
            <a:spLocks noGrp="1"/>
          </p:cNvSpPr>
          <p:nvPr>
            <p:ph type="sldNum" sz="quarter" idx="5"/>
          </p:nvPr>
        </p:nvSpPr>
        <p:spPr/>
        <p:txBody>
          <a:bodyPr rtlCol="0"/>
          <a:lstStyle/>
          <a:p>
            <a:pPr rtl="0"/>
            <a:fld id="{94EC3156-D817-4798-A24F-2085AE082267}" type="slidenum">
              <a:rPr lang="fi-FI" smtClean="0"/>
              <a:pPr/>
              <a:t>9</a:t>
            </a:fld>
            <a:endParaRPr lang="fi-FI"/>
          </a:p>
        </p:txBody>
      </p:sp>
    </p:spTree>
    <p:extLst>
      <p:ext uri="{BB962C8B-B14F-4D97-AF65-F5344CB8AC3E}">
        <p14:creationId xmlns:p14="http://schemas.microsoft.com/office/powerpoint/2010/main" val="154328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rtlCol="0"/>
          <a:lstStyle/>
          <a:p>
            <a:pPr rtl="0"/>
            <a:r>
              <a:rPr lang="fi-FI"/>
              <a:t>8.12.2025</a:t>
            </a:r>
            <a:endParaRPr lang="en-US"/>
          </a:p>
        </p:txBody>
      </p:sp>
      <p:sp>
        <p:nvSpPr>
          <p:cNvPr id="5" name="Footer Placeholder 4"/>
          <p:cNvSpPr>
            <a:spLocks noGrp="1"/>
          </p:cNvSpPr>
          <p:nvPr>
            <p:ph type="ftr" sz="quarter" idx="11"/>
          </p:nvPr>
        </p:nvSpPr>
        <p:spPr/>
        <p:txBody>
          <a:bodyPr rtlCol="0"/>
          <a:lstStyle/>
          <a:p>
            <a:pPr rtl="0"/>
            <a:r>
              <a:rPr lang="zh-cn"/>
              <a:t>Footer Here</a:t>
            </a:r>
          </a:p>
        </p:txBody>
      </p:sp>
      <p:sp>
        <p:nvSpPr>
          <p:cNvPr id="6" name="Slide Number Placeholder 5"/>
          <p:cNvSpPr>
            <a:spLocks noGrp="1"/>
          </p:cNvSpPr>
          <p:nvPr>
            <p:ph type="sldNum" sz="quarter" idx="12"/>
          </p:nvPr>
        </p:nvSpPr>
        <p:spPr/>
        <p:txBody>
          <a:bodyPr rtlCol="0"/>
          <a:lstStyle/>
          <a:p>
            <a:pPr rtl="0"/>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rtlCol="0"/>
          <a:lstStyle>
            <a:lvl1pPr marL="0" indent="0">
              <a:buFontTx/>
              <a:buNone/>
              <a:defRPr sz="1200" baseline="0"/>
            </a:lvl1pPr>
          </a:lstStyle>
          <a:p>
            <a:pPr rtl="0"/>
            <a:r>
              <a:rPr lang="zh-cn"/>
              <a:t>Insert Picture</a:t>
            </a:r>
          </a:p>
        </p:txBody>
      </p:sp>
      <p:sp>
        <p:nvSpPr>
          <p:cNvPr id="2" name="Title 1"/>
          <p:cNvSpPr>
            <a:spLocks noGrp="1"/>
          </p:cNvSpPr>
          <p:nvPr>
            <p:ph type="title"/>
          </p:nvPr>
        </p:nvSpPr>
        <p:spPr>
          <a:xfrm>
            <a:off x="1835149" y="1492250"/>
            <a:ext cx="5473701" cy="1295524"/>
          </a:xfrm>
        </p:spPr>
        <p:txBody>
          <a:bodyPr rtlCol="0" anchor="b" anchorCtr="0"/>
          <a:lstStyle>
            <a:lvl1pPr algn="l">
              <a:defRPr sz="2800" b="1" cap="none" baseline="0">
                <a:solidFill>
                  <a:schemeClr val="bg1"/>
                </a:solidFill>
              </a:defRPr>
            </a:lvl1pPr>
          </a:lstStyle>
          <a:p>
            <a:pPr rtl="0"/>
            <a:r>
              <a:rPr lang="zh-cn"/>
              <a:t>Click to edit Master title style</a:t>
            </a:r>
            <a:endParaRPr lang="en-US"/>
          </a:p>
        </p:txBody>
      </p:sp>
      <p:sp>
        <p:nvSpPr>
          <p:cNvPr id="4" name="Date Placeholder 3"/>
          <p:cNvSpPr>
            <a:spLocks noGrp="1"/>
          </p:cNvSpPr>
          <p:nvPr>
            <p:ph type="dt" sz="half" idx="10"/>
          </p:nvPr>
        </p:nvSpPr>
        <p:spPr/>
        <p:txBody>
          <a:bodyPr rtlCol="0"/>
          <a:lstStyle>
            <a:lvl1pPr>
              <a:defRPr>
                <a:solidFill>
                  <a:schemeClr val="bg1"/>
                </a:solidFill>
              </a:defRPr>
            </a:lvl1pPr>
          </a:lstStyle>
          <a:p>
            <a:pPr rtl="0"/>
            <a:r>
              <a:rPr lang="fi-FI"/>
              <a:t>8.12.2025</a:t>
            </a:r>
            <a:endParaRPr lang="en-US"/>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r>
              <a:rPr lang="zh-cn"/>
              <a:t>Footer Here</a:t>
            </a:r>
          </a:p>
        </p:txBody>
      </p:sp>
      <p:sp>
        <p:nvSpPr>
          <p:cNvPr id="6" name="Slide Number Placeholder 5"/>
          <p:cNvSpPr>
            <a:spLocks noGrp="1"/>
          </p:cNvSpPr>
          <p:nvPr>
            <p:ph type="sldNum" sz="quarter" idx="12"/>
          </p:nvPr>
        </p:nvSpPr>
        <p:spPr/>
        <p:txBody>
          <a:bodyPr rtlCol="0"/>
          <a:lstStyle>
            <a:lvl1pPr>
              <a:defRPr>
                <a:solidFill>
                  <a:schemeClr val="bg1"/>
                </a:solidFill>
              </a:defRPr>
            </a:lvl1pPr>
          </a:lstStyle>
          <a:p>
            <a:pPr rtl="0"/>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zh-cn"/>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4" name="Content Placeholder 3"/>
          <p:cNvSpPr>
            <a:spLocks noGrp="1"/>
          </p:cNvSpPr>
          <p:nvPr>
            <p:ph sz="half" idx="2"/>
          </p:nvPr>
        </p:nvSpPr>
        <p:spPr>
          <a:xfrm>
            <a:off x="4648200" y="1492250"/>
            <a:ext cx="2660650" cy="2879726"/>
          </a:xfrm>
        </p:spPr>
        <p:txBody>
          <a:bodyPr rtlCol="0"/>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5" name="Date Placeholder 4"/>
          <p:cNvSpPr>
            <a:spLocks noGrp="1"/>
          </p:cNvSpPr>
          <p:nvPr>
            <p:ph type="dt" sz="half" idx="10"/>
          </p:nvPr>
        </p:nvSpPr>
        <p:spPr/>
        <p:txBody>
          <a:bodyPr rtlCol="0"/>
          <a:lstStyle/>
          <a:p>
            <a:pPr rtl="0"/>
            <a:r>
              <a:rPr lang="fi-FI"/>
              <a:t>8.12.2025</a:t>
            </a:r>
            <a:endParaRPr lang="en-US"/>
          </a:p>
        </p:txBody>
      </p:sp>
      <p:sp>
        <p:nvSpPr>
          <p:cNvPr id="6" name="Footer Placeholder 5"/>
          <p:cNvSpPr>
            <a:spLocks noGrp="1"/>
          </p:cNvSpPr>
          <p:nvPr>
            <p:ph type="ftr" sz="quarter" idx="11"/>
          </p:nvPr>
        </p:nvSpPr>
        <p:spPr/>
        <p:txBody>
          <a:bodyPr rtlCol="0"/>
          <a:lstStyle/>
          <a:p>
            <a:pPr rtl="0"/>
            <a:r>
              <a:rPr lang="zh-cn"/>
              <a:t>Footer Here</a:t>
            </a:r>
          </a:p>
        </p:txBody>
      </p:sp>
      <p:sp>
        <p:nvSpPr>
          <p:cNvPr id="7" name="Slide Number Placeholder 6"/>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zh-cn"/>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rtlCol="0"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t>Click to edit Master text styles</a:t>
            </a:r>
          </a:p>
        </p:txBody>
      </p:sp>
      <p:sp>
        <p:nvSpPr>
          <p:cNvPr id="4" name="Content Placeholder 3"/>
          <p:cNvSpPr>
            <a:spLocks noGrp="1"/>
          </p:cNvSpPr>
          <p:nvPr>
            <p:ph sz="half" idx="2"/>
          </p:nvPr>
        </p:nvSpPr>
        <p:spPr>
          <a:xfrm>
            <a:off x="1835150" y="1779662"/>
            <a:ext cx="2662238" cy="2592313"/>
          </a:xfrm>
        </p:spPr>
        <p:txBody>
          <a:bodyPr rtlCol="0"/>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5" name="Text Placeholder 4"/>
          <p:cNvSpPr>
            <a:spLocks noGrp="1"/>
          </p:cNvSpPr>
          <p:nvPr>
            <p:ph type="body" sz="quarter" idx="3"/>
          </p:nvPr>
        </p:nvSpPr>
        <p:spPr>
          <a:xfrm>
            <a:off x="4644009" y="1492251"/>
            <a:ext cx="2664842" cy="287412"/>
          </a:xfrm>
        </p:spPr>
        <p:txBody>
          <a:bodyPr rtlCol="0"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t>Click to edit Master text styles</a:t>
            </a:r>
          </a:p>
        </p:txBody>
      </p:sp>
      <p:sp>
        <p:nvSpPr>
          <p:cNvPr id="6" name="Content Placeholder 5"/>
          <p:cNvSpPr>
            <a:spLocks noGrp="1"/>
          </p:cNvSpPr>
          <p:nvPr>
            <p:ph sz="quarter" idx="4"/>
          </p:nvPr>
        </p:nvSpPr>
        <p:spPr>
          <a:xfrm>
            <a:off x="4645027" y="1779662"/>
            <a:ext cx="2663824" cy="2592313"/>
          </a:xfrm>
        </p:spPr>
        <p:txBody>
          <a:bodyPr rtlCol="0"/>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7" name="Date Placeholder 6"/>
          <p:cNvSpPr>
            <a:spLocks noGrp="1"/>
          </p:cNvSpPr>
          <p:nvPr>
            <p:ph type="dt" sz="half" idx="10"/>
          </p:nvPr>
        </p:nvSpPr>
        <p:spPr/>
        <p:txBody>
          <a:bodyPr rtlCol="0"/>
          <a:lstStyle/>
          <a:p>
            <a:pPr rtl="0"/>
            <a:r>
              <a:rPr lang="fi-FI"/>
              <a:t>8.12.2025</a:t>
            </a:r>
            <a:endParaRPr lang="en-US"/>
          </a:p>
        </p:txBody>
      </p:sp>
      <p:sp>
        <p:nvSpPr>
          <p:cNvPr id="8" name="Footer Placeholder 7"/>
          <p:cNvSpPr>
            <a:spLocks noGrp="1"/>
          </p:cNvSpPr>
          <p:nvPr>
            <p:ph type="ftr" sz="quarter" idx="11"/>
          </p:nvPr>
        </p:nvSpPr>
        <p:spPr/>
        <p:txBody>
          <a:bodyPr rtlCol="0"/>
          <a:lstStyle/>
          <a:p>
            <a:pPr rtl="0"/>
            <a:r>
              <a:rPr lang="zh-cn"/>
              <a:t>Footer Here</a:t>
            </a:r>
          </a:p>
        </p:txBody>
      </p:sp>
      <p:sp>
        <p:nvSpPr>
          <p:cNvPr id="9" name="Slide Number Placeholder 8"/>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zh-cn"/>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rtlCol="0"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t>Click to edit Master text styles</a:t>
            </a:r>
          </a:p>
        </p:txBody>
      </p:sp>
      <p:sp>
        <p:nvSpPr>
          <p:cNvPr id="4" name="Content Placeholder 3"/>
          <p:cNvSpPr>
            <a:spLocks noGrp="1"/>
          </p:cNvSpPr>
          <p:nvPr>
            <p:ph sz="half" idx="2"/>
          </p:nvPr>
        </p:nvSpPr>
        <p:spPr>
          <a:xfrm>
            <a:off x="1835150" y="1779662"/>
            <a:ext cx="5473700" cy="2592313"/>
          </a:xfrm>
        </p:spPr>
        <p:txBody>
          <a:bodyPr rtlCol="0"/>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7" name="Date Placeholder 6"/>
          <p:cNvSpPr>
            <a:spLocks noGrp="1"/>
          </p:cNvSpPr>
          <p:nvPr>
            <p:ph type="dt" sz="half" idx="10"/>
          </p:nvPr>
        </p:nvSpPr>
        <p:spPr/>
        <p:txBody>
          <a:bodyPr rtlCol="0"/>
          <a:lstStyle/>
          <a:p>
            <a:pPr rtl="0"/>
            <a:r>
              <a:rPr lang="fi-FI"/>
              <a:t>8.12.2025</a:t>
            </a:r>
            <a:endParaRPr lang="en-US"/>
          </a:p>
        </p:txBody>
      </p:sp>
      <p:sp>
        <p:nvSpPr>
          <p:cNvPr id="8" name="Footer Placeholder 7"/>
          <p:cNvSpPr>
            <a:spLocks noGrp="1"/>
          </p:cNvSpPr>
          <p:nvPr>
            <p:ph type="ftr" sz="quarter" idx="11"/>
          </p:nvPr>
        </p:nvSpPr>
        <p:spPr/>
        <p:txBody>
          <a:bodyPr rtlCol="0"/>
          <a:lstStyle/>
          <a:p>
            <a:pPr rtl="0"/>
            <a:r>
              <a:rPr lang="zh-cn"/>
              <a:t>Footer Here</a:t>
            </a:r>
          </a:p>
        </p:txBody>
      </p:sp>
      <p:sp>
        <p:nvSpPr>
          <p:cNvPr id="9" name="Slide Number Placeholder 8"/>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zh-cn"/>
              <a:t>Click to edit Master title style</a:t>
            </a:r>
            <a:endParaRPr lang="en-US"/>
          </a:p>
        </p:txBody>
      </p:sp>
      <p:sp>
        <p:nvSpPr>
          <p:cNvPr id="3" name="Date Placeholder 2"/>
          <p:cNvSpPr>
            <a:spLocks noGrp="1"/>
          </p:cNvSpPr>
          <p:nvPr>
            <p:ph type="dt" sz="half" idx="10"/>
          </p:nvPr>
        </p:nvSpPr>
        <p:spPr/>
        <p:txBody>
          <a:bodyPr rtlCol="0"/>
          <a:lstStyle/>
          <a:p>
            <a:pPr rtl="0"/>
            <a:r>
              <a:rPr lang="fi-FI"/>
              <a:t>8.12.2025</a:t>
            </a:r>
            <a:endParaRPr lang="en-US"/>
          </a:p>
        </p:txBody>
      </p:sp>
      <p:sp>
        <p:nvSpPr>
          <p:cNvPr id="4" name="Footer Placeholder 3"/>
          <p:cNvSpPr>
            <a:spLocks noGrp="1"/>
          </p:cNvSpPr>
          <p:nvPr>
            <p:ph type="ftr" sz="quarter" idx="11"/>
          </p:nvPr>
        </p:nvSpPr>
        <p:spPr/>
        <p:txBody>
          <a:bodyPr rtlCol="0"/>
          <a:lstStyle/>
          <a:p>
            <a:pPr rtl="0"/>
            <a:r>
              <a:rPr lang="zh-cn"/>
              <a:t>Footer Here</a:t>
            </a:r>
          </a:p>
        </p:txBody>
      </p:sp>
      <p:sp>
        <p:nvSpPr>
          <p:cNvPr id="5" name="Slide Number Placeholder 4"/>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rtlCol="0"/>
          <a:lstStyle/>
          <a:p>
            <a:pPr rtl="0"/>
            <a:r>
              <a:rPr lang="zh-cn"/>
              <a:t>Click to edit Master title style</a:t>
            </a:r>
            <a:endParaRPr lang="en-US"/>
          </a:p>
        </p:txBody>
      </p:sp>
      <p:sp>
        <p:nvSpPr>
          <p:cNvPr id="3" name="Content Placeholder 2"/>
          <p:cNvSpPr>
            <a:spLocks noGrp="1"/>
          </p:cNvSpPr>
          <p:nvPr>
            <p:ph idx="1"/>
          </p:nvPr>
        </p:nvSpPr>
        <p:spPr>
          <a:xfrm>
            <a:off x="1835150" y="1492249"/>
            <a:ext cx="2736850" cy="2879701"/>
          </a:xfrm>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rtlCol="0"/>
          <a:lstStyle>
            <a:lvl1pPr marL="0" indent="0">
              <a:buFontTx/>
              <a:buNone/>
              <a:defRPr sz="1400"/>
            </a:lvl1pPr>
          </a:lstStyle>
          <a:p>
            <a:pPr rtl="0"/>
            <a:r>
              <a:rPr lang="zh-cn"/>
              <a:t>Insert Picture</a:t>
            </a:r>
          </a:p>
        </p:txBody>
      </p:sp>
      <p:sp>
        <p:nvSpPr>
          <p:cNvPr id="4" name="Date Placeholder 3"/>
          <p:cNvSpPr>
            <a:spLocks noGrp="1"/>
          </p:cNvSpPr>
          <p:nvPr>
            <p:ph type="dt" sz="half" idx="10"/>
          </p:nvPr>
        </p:nvSpPr>
        <p:spPr/>
        <p:txBody>
          <a:bodyPr rtlCol="0"/>
          <a:lstStyle/>
          <a:p>
            <a:pPr rtl="0"/>
            <a:r>
              <a:rPr lang="fi-FI"/>
              <a:t>8.12.2025</a:t>
            </a:r>
            <a:endParaRPr lang="en-US"/>
          </a:p>
        </p:txBody>
      </p:sp>
      <p:sp>
        <p:nvSpPr>
          <p:cNvPr id="5" name="Footer Placeholder 4"/>
          <p:cNvSpPr>
            <a:spLocks noGrp="1"/>
          </p:cNvSpPr>
          <p:nvPr>
            <p:ph type="ftr" sz="quarter" idx="11"/>
          </p:nvPr>
        </p:nvSpPr>
        <p:spPr/>
        <p:txBody>
          <a:bodyPr rtlCol="0"/>
          <a:lstStyle/>
          <a:p>
            <a:pPr rtl="0"/>
            <a:r>
              <a:rPr lang="zh-cn"/>
              <a:t>Footer Here</a:t>
            </a:r>
          </a:p>
        </p:txBody>
      </p:sp>
      <p:sp>
        <p:nvSpPr>
          <p:cNvPr id="6" name="Slide Number Placeholder 5"/>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fi-FI"/>
              <a:t>8.12.2025</a:t>
            </a:r>
            <a:endParaRPr lang="en-US"/>
          </a:p>
        </p:txBody>
      </p:sp>
      <p:sp>
        <p:nvSpPr>
          <p:cNvPr id="3" name="Footer Placeholder 2"/>
          <p:cNvSpPr>
            <a:spLocks noGrp="1"/>
          </p:cNvSpPr>
          <p:nvPr>
            <p:ph type="ftr" sz="quarter" idx="11"/>
          </p:nvPr>
        </p:nvSpPr>
        <p:spPr/>
        <p:txBody>
          <a:bodyPr rtlCol="0"/>
          <a:lstStyle/>
          <a:p>
            <a:pPr rtl="0"/>
            <a:r>
              <a:rPr lang="zh-cn"/>
              <a:t>Footer Here</a:t>
            </a:r>
          </a:p>
        </p:txBody>
      </p:sp>
      <p:sp>
        <p:nvSpPr>
          <p:cNvPr id="4" name="Slide Number Placeholder 3"/>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zh-cn"/>
              <a:t>Click to edit Master title style</a:t>
            </a:r>
            <a:endParaRPr lang="en-US"/>
          </a:p>
        </p:txBody>
      </p:sp>
      <p:sp>
        <p:nvSpPr>
          <p:cNvPr id="3" name="Content Placeholder 2"/>
          <p:cNvSpPr>
            <a:spLocks noGrp="1"/>
          </p:cNvSpPr>
          <p:nvPr>
            <p:ph idx="1"/>
          </p:nvPr>
        </p:nvSpPr>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4" name="Date Placeholder 3"/>
          <p:cNvSpPr>
            <a:spLocks noGrp="1"/>
          </p:cNvSpPr>
          <p:nvPr>
            <p:ph type="dt" sz="half" idx="10"/>
          </p:nvPr>
        </p:nvSpPr>
        <p:spPr/>
        <p:txBody>
          <a:bodyPr rtlCol="0"/>
          <a:lstStyle/>
          <a:p>
            <a:pPr rtl="0"/>
            <a:r>
              <a:rPr lang="fi-FI"/>
              <a:t>8.12.2025</a:t>
            </a:r>
            <a:endParaRPr lang="en-US"/>
          </a:p>
        </p:txBody>
      </p:sp>
      <p:sp>
        <p:nvSpPr>
          <p:cNvPr id="5" name="Footer Placeholder 4"/>
          <p:cNvSpPr>
            <a:spLocks noGrp="1"/>
          </p:cNvSpPr>
          <p:nvPr>
            <p:ph type="ftr" sz="quarter" idx="11"/>
          </p:nvPr>
        </p:nvSpPr>
        <p:spPr/>
        <p:txBody>
          <a:bodyPr rtlCol="0"/>
          <a:lstStyle/>
          <a:p>
            <a:pPr rtl="0"/>
            <a:r>
              <a:rPr lang="zh-cn"/>
              <a:t>Footer Here</a:t>
            </a:r>
          </a:p>
        </p:txBody>
      </p:sp>
      <p:sp>
        <p:nvSpPr>
          <p:cNvPr id="6" name="Slide Number Placeholder 5"/>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rtlCol="0"/>
          <a:lstStyle/>
          <a:p>
            <a:pPr rtl="0"/>
            <a:endParaRPr lang="fi-FI"/>
          </a:p>
        </p:txBody>
      </p:sp>
      <p:sp>
        <p:nvSpPr>
          <p:cNvPr id="2" name="Title 1"/>
          <p:cNvSpPr>
            <a:spLocks noGrp="1"/>
          </p:cNvSpPr>
          <p:nvPr>
            <p:ph type="title"/>
          </p:nvPr>
        </p:nvSpPr>
        <p:spPr/>
        <p:txBody>
          <a:bodyPr rtlCol="0"/>
          <a:lstStyle/>
          <a:p>
            <a:pPr rtl="0"/>
            <a:r>
              <a:rPr lang="zh-cn"/>
              <a:t>Click to edit Master title style</a:t>
            </a:r>
            <a:endParaRPr lang="en-US"/>
          </a:p>
        </p:txBody>
      </p:sp>
      <p:sp>
        <p:nvSpPr>
          <p:cNvPr id="3" name="Content Placeholder 2"/>
          <p:cNvSpPr>
            <a:spLocks noGrp="1"/>
          </p:cNvSpPr>
          <p:nvPr>
            <p:ph idx="1"/>
          </p:nvPr>
        </p:nvSpPr>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4" name="Date Placeholder 3"/>
          <p:cNvSpPr>
            <a:spLocks noGrp="1"/>
          </p:cNvSpPr>
          <p:nvPr>
            <p:ph type="dt" sz="half" idx="10"/>
          </p:nvPr>
        </p:nvSpPr>
        <p:spPr/>
        <p:txBody>
          <a:bodyPr rtlCol="0"/>
          <a:lstStyle/>
          <a:p>
            <a:pPr rtl="0"/>
            <a:r>
              <a:rPr lang="fi-FI"/>
              <a:t>8.12.2025</a:t>
            </a:r>
            <a:endParaRPr lang="en-US"/>
          </a:p>
        </p:txBody>
      </p:sp>
      <p:sp>
        <p:nvSpPr>
          <p:cNvPr id="5" name="Footer Placeholder 4"/>
          <p:cNvSpPr>
            <a:spLocks noGrp="1"/>
          </p:cNvSpPr>
          <p:nvPr>
            <p:ph type="ftr" sz="quarter" idx="11"/>
          </p:nvPr>
        </p:nvSpPr>
        <p:spPr/>
        <p:txBody>
          <a:bodyPr rtlCol="0"/>
          <a:lstStyle/>
          <a:p>
            <a:pPr rtl="0"/>
            <a:r>
              <a:rPr lang="zh-cn"/>
              <a:t>Footer Here</a:t>
            </a:r>
          </a:p>
        </p:txBody>
      </p:sp>
      <p:sp>
        <p:nvSpPr>
          <p:cNvPr id="6" name="Slide Number Placeholder 5"/>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zh-cn"/>
              <a:t>Click to edit Master title style</a:t>
            </a:r>
            <a:endParaRPr lang="en-US"/>
          </a:p>
        </p:txBody>
      </p:sp>
      <p:sp>
        <p:nvSpPr>
          <p:cNvPr id="3" name="Content Placeholder 2"/>
          <p:cNvSpPr>
            <a:spLocks noGrp="1"/>
          </p:cNvSpPr>
          <p:nvPr>
            <p:ph idx="1"/>
          </p:nvPr>
        </p:nvSpPr>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4" name="Date Placeholder 3"/>
          <p:cNvSpPr>
            <a:spLocks noGrp="1"/>
          </p:cNvSpPr>
          <p:nvPr>
            <p:ph type="dt" sz="half" idx="10"/>
          </p:nvPr>
        </p:nvSpPr>
        <p:spPr/>
        <p:txBody>
          <a:bodyPr rtlCol="0"/>
          <a:lstStyle/>
          <a:p>
            <a:pPr rtl="0"/>
            <a:r>
              <a:rPr lang="fi-FI"/>
              <a:t>8.12.2025</a:t>
            </a:r>
            <a:endParaRPr lang="en-US"/>
          </a:p>
        </p:txBody>
      </p:sp>
      <p:sp>
        <p:nvSpPr>
          <p:cNvPr id="5" name="Footer Placeholder 4"/>
          <p:cNvSpPr>
            <a:spLocks noGrp="1"/>
          </p:cNvSpPr>
          <p:nvPr>
            <p:ph type="ftr" sz="quarter" idx="11"/>
          </p:nvPr>
        </p:nvSpPr>
        <p:spPr/>
        <p:txBody>
          <a:bodyPr rtlCol="0"/>
          <a:lstStyle/>
          <a:p>
            <a:pPr rtl="0"/>
            <a:r>
              <a:rPr lang="zh-cn"/>
              <a:t>Footer Here</a:t>
            </a:r>
          </a:p>
        </p:txBody>
      </p:sp>
      <p:sp>
        <p:nvSpPr>
          <p:cNvPr id="6" name="Slide Number Placeholder 5"/>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rtlCol="0" anchor="b" anchorCtr="0"/>
          <a:lstStyle>
            <a:lvl1pPr>
              <a:lnSpc>
                <a:spcPct val="80000"/>
              </a:lnSpc>
              <a:defRPr sz="5400" cap="all" baseline="0"/>
            </a:lvl1pPr>
          </a:lstStyle>
          <a:p>
            <a:pPr rtl="0"/>
            <a:r>
              <a:rPr lang="zh-cn"/>
              <a:t>headline</a:t>
            </a:r>
          </a:p>
        </p:txBody>
      </p:sp>
      <p:sp>
        <p:nvSpPr>
          <p:cNvPr id="3" name="Subtitle 2"/>
          <p:cNvSpPr>
            <a:spLocks noGrp="1"/>
          </p:cNvSpPr>
          <p:nvPr>
            <p:ph type="subTitle" idx="1"/>
          </p:nvPr>
        </p:nvSpPr>
        <p:spPr>
          <a:xfrm>
            <a:off x="1835150" y="2787774"/>
            <a:ext cx="5473700" cy="648072"/>
          </a:xfrm>
        </p:spPr>
        <p:txBody>
          <a:bodyPr rtlCol="0"/>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zh-cn"/>
              <a:t>Click to edit Master subtitle style</a:t>
            </a:r>
            <a:endParaRPr lang="en-US"/>
          </a:p>
        </p:txBody>
      </p:sp>
      <p:sp>
        <p:nvSpPr>
          <p:cNvPr id="4" name="Date Placeholder 3"/>
          <p:cNvSpPr>
            <a:spLocks noGrp="1"/>
          </p:cNvSpPr>
          <p:nvPr>
            <p:ph type="dt" sz="half" idx="10"/>
          </p:nvPr>
        </p:nvSpPr>
        <p:spPr/>
        <p:txBody>
          <a:bodyPr rtlCol="0"/>
          <a:lstStyle/>
          <a:p>
            <a:pPr rtl="0"/>
            <a:r>
              <a:rPr lang="fi-FI"/>
              <a:t>8.12.2025</a:t>
            </a:r>
            <a:endParaRPr lang="en-US"/>
          </a:p>
        </p:txBody>
      </p:sp>
      <p:sp>
        <p:nvSpPr>
          <p:cNvPr id="5" name="Footer Placeholder 4"/>
          <p:cNvSpPr>
            <a:spLocks noGrp="1"/>
          </p:cNvSpPr>
          <p:nvPr>
            <p:ph type="ftr" sz="quarter" idx="11"/>
          </p:nvPr>
        </p:nvSpPr>
        <p:spPr/>
        <p:txBody>
          <a:bodyPr rtlCol="0"/>
          <a:lstStyle/>
          <a:p>
            <a:pPr rtl="0"/>
            <a:r>
              <a:rPr lang="zh-cn"/>
              <a:t>Footer Here</a:t>
            </a:r>
          </a:p>
        </p:txBody>
      </p:sp>
      <p:sp>
        <p:nvSpPr>
          <p:cNvPr id="6" name="Slide Number Placeholder 5"/>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bg1"/>
                </a:solidFill>
              </a:defRPr>
            </a:lvl1pPr>
          </a:lstStyle>
          <a:p>
            <a:pPr rtl="0"/>
            <a:r>
              <a:rPr lang="zh-cn"/>
              <a:t>Click to edit Master title style</a:t>
            </a:r>
            <a:endParaRPr lang="en-US"/>
          </a:p>
        </p:txBody>
      </p:sp>
      <p:sp>
        <p:nvSpPr>
          <p:cNvPr id="3" name="Content Placeholder 2"/>
          <p:cNvSpPr>
            <a:spLocks noGrp="1"/>
          </p:cNvSpPr>
          <p:nvPr>
            <p:ph idx="1"/>
          </p:nvPr>
        </p:nvSpPr>
        <p:spPr/>
        <p:txBody>
          <a:bodyPr rtlCol="0"/>
          <a:lstStyle>
            <a:lvl1pPr marL="265113" indent="-265113">
              <a:buFont typeface="+mj-lt"/>
              <a:buAutoNum type="arabicPeriod"/>
              <a:defRPr b="1">
                <a:solidFill>
                  <a:schemeClr val="bg1"/>
                </a:solidFill>
              </a:defRPr>
            </a:lvl1pPr>
            <a:lvl2pPr>
              <a:defRPr>
                <a:solidFill>
                  <a:schemeClr val="bg1"/>
                </a:solidFill>
              </a:defRPr>
            </a:lvl2pPr>
          </a:lstStyle>
          <a:p>
            <a:pPr lvl="0" rtl="0"/>
            <a:r>
              <a:rPr lang="zh-cn"/>
              <a:t>Click to edit Master text styles</a:t>
            </a:r>
          </a:p>
          <a:p>
            <a:pPr lvl="1" rtl="0"/>
            <a:r>
              <a:rPr lang="zh-cn"/>
              <a:t>Second level</a:t>
            </a:r>
          </a:p>
        </p:txBody>
      </p:sp>
      <p:sp>
        <p:nvSpPr>
          <p:cNvPr id="4" name="Date Placeholder 3"/>
          <p:cNvSpPr>
            <a:spLocks noGrp="1"/>
          </p:cNvSpPr>
          <p:nvPr>
            <p:ph type="dt" sz="half" idx="10"/>
          </p:nvPr>
        </p:nvSpPr>
        <p:spPr/>
        <p:txBody>
          <a:bodyPr rtlCol="0"/>
          <a:lstStyle>
            <a:lvl1pPr>
              <a:defRPr>
                <a:solidFill>
                  <a:schemeClr val="bg1"/>
                </a:solidFill>
              </a:defRPr>
            </a:lvl1pPr>
          </a:lstStyle>
          <a:p>
            <a:pPr rtl="0"/>
            <a:r>
              <a:rPr lang="fi-FI"/>
              <a:t>8.12.2025</a:t>
            </a:r>
            <a:endParaRPr lang="en-US"/>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r>
              <a:rPr lang="zh-cn"/>
              <a:t>Footer Here</a:t>
            </a:r>
          </a:p>
        </p:txBody>
      </p:sp>
      <p:sp>
        <p:nvSpPr>
          <p:cNvPr id="6" name="Slide Number Placeholder 5"/>
          <p:cNvSpPr>
            <a:spLocks noGrp="1"/>
          </p:cNvSpPr>
          <p:nvPr>
            <p:ph type="sldNum" sz="quarter" idx="12"/>
          </p:nvPr>
        </p:nvSpPr>
        <p:spPr/>
        <p:txBody>
          <a:bodyPr rtlCol="0"/>
          <a:lstStyle>
            <a:lvl1pPr>
              <a:defRPr>
                <a:solidFill>
                  <a:schemeClr val="bg1"/>
                </a:solidFill>
              </a:defRPr>
            </a:lvl1pPr>
          </a:lstStyle>
          <a:p>
            <a:pPr rtl="0"/>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rtlCol="0" anchor="b" anchorCtr="0"/>
          <a:lstStyle>
            <a:lvl1pPr>
              <a:lnSpc>
                <a:spcPct val="80000"/>
              </a:lnSpc>
              <a:defRPr sz="5400" cap="all" baseline="0">
                <a:solidFill>
                  <a:schemeClr val="bg1"/>
                </a:solidFill>
              </a:defRPr>
            </a:lvl1pPr>
          </a:lstStyle>
          <a:p>
            <a:pPr rtl="0"/>
            <a:r>
              <a:rPr lang="zh-cn"/>
              <a:t>headline</a:t>
            </a:r>
          </a:p>
        </p:txBody>
      </p:sp>
      <p:sp>
        <p:nvSpPr>
          <p:cNvPr id="3" name="Subtitle 2"/>
          <p:cNvSpPr>
            <a:spLocks noGrp="1"/>
          </p:cNvSpPr>
          <p:nvPr>
            <p:ph type="subTitle" idx="1"/>
          </p:nvPr>
        </p:nvSpPr>
        <p:spPr>
          <a:xfrm>
            <a:off x="1835150" y="2787650"/>
            <a:ext cx="5473700" cy="648196"/>
          </a:xfrm>
        </p:spPr>
        <p:txBody>
          <a:bodyPr rtlCol="0"/>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zh-cn"/>
              <a:t>Click to edit Master subtitle style</a:t>
            </a:r>
            <a:endParaRPr lang="en-US"/>
          </a:p>
        </p:txBody>
      </p:sp>
      <p:sp>
        <p:nvSpPr>
          <p:cNvPr id="4" name="Date Placeholder 3"/>
          <p:cNvSpPr>
            <a:spLocks noGrp="1"/>
          </p:cNvSpPr>
          <p:nvPr>
            <p:ph type="dt" sz="half" idx="10"/>
          </p:nvPr>
        </p:nvSpPr>
        <p:spPr/>
        <p:txBody>
          <a:bodyPr rtlCol="0"/>
          <a:lstStyle>
            <a:lvl1pPr>
              <a:defRPr>
                <a:solidFill>
                  <a:schemeClr val="bg1"/>
                </a:solidFill>
              </a:defRPr>
            </a:lvl1pPr>
          </a:lstStyle>
          <a:p>
            <a:pPr rtl="0"/>
            <a:r>
              <a:rPr lang="fi-FI"/>
              <a:t>8.12.2025</a:t>
            </a:r>
            <a:endParaRPr lang="en-US"/>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r>
              <a:rPr lang="zh-cn"/>
              <a:t>Footer Here</a:t>
            </a:r>
          </a:p>
        </p:txBody>
      </p:sp>
      <p:sp>
        <p:nvSpPr>
          <p:cNvPr id="6" name="Slide Number Placeholder 5"/>
          <p:cNvSpPr>
            <a:spLocks noGrp="1"/>
          </p:cNvSpPr>
          <p:nvPr>
            <p:ph type="sldNum" sz="quarter" idx="12"/>
          </p:nvPr>
        </p:nvSpPr>
        <p:spPr/>
        <p:txBody>
          <a:bodyPr rtlCol="0"/>
          <a:lstStyle>
            <a:lvl1pPr>
              <a:defRPr>
                <a:solidFill>
                  <a:schemeClr val="bg1"/>
                </a:solidFill>
              </a:defRPr>
            </a:lvl1pPr>
          </a:lstStyle>
          <a:p>
            <a:pPr rtl="0"/>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rtlCol="0"/>
          <a:lstStyle>
            <a:lvl1pPr marL="0" indent="0">
              <a:buFontTx/>
              <a:buNone/>
              <a:defRPr sz="1200"/>
            </a:lvl1pPr>
          </a:lstStyle>
          <a:p>
            <a:pPr rtl="0"/>
            <a:r>
              <a:rPr lang="zh-cn"/>
              <a:t>Insert Picture</a:t>
            </a:r>
          </a:p>
        </p:txBody>
      </p:sp>
      <p:sp>
        <p:nvSpPr>
          <p:cNvPr id="2" name="Title 1"/>
          <p:cNvSpPr>
            <a:spLocks noGrp="1"/>
          </p:cNvSpPr>
          <p:nvPr>
            <p:ph type="ctrTitle" hasCustomPrompt="1"/>
          </p:nvPr>
        </p:nvSpPr>
        <p:spPr>
          <a:xfrm>
            <a:off x="1835150" y="1347788"/>
            <a:ext cx="5473700" cy="1439862"/>
          </a:xfrm>
        </p:spPr>
        <p:txBody>
          <a:bodyPr rtlCol="0" anchor="b" anchorCtr="0"/>
          <a:lstStyle>
            <a:lvl1pPr>
              <a:lnSpc>
                <a:spcPct val="80000"/>
              </a:lnSpc>
              <a:defRPr sz="5400" cap="all" baseline="0">
                <a:solidFill>
                  <a:schemeClr val="bg1"/>
                </a:solidFill>
              </a:defRPr>
            </a:lvl1pPr>
          </a:lstStyle>
          <a:p>
            <a:pPr rtl="0"/>
            <a:r>
              <a:rPr lang="zh-cn"/>
              <a:t>headline</a:t>
            </a:r>
          </a:p>
        </p:txBody>
      </p:sp>
      <p:sp>
        <p:nvSpPr>
          <p:cNvPr id="3" name="Subtitle 2"/>
          <p:cNvSpPr>
            <a:spLocks noGrp="1"/>
          </p:cNvSpPr>
          <p:nvPr>
            <p:ph type="subTitle" idx="1"/>
          </p:nvPr>
        </p:nvSpPr>
        <p:spPr>
          <a:xfrm>
            <a:off x="1835150" y="2787650"/>
            <a:ext cx="5473700" cy="648196"/>
          </a:xfrm>
        </p:spPr>
        <p:txBody>
          <a:bodyPr rtlCol="0"/>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zh-cn"/>
              <a:t>Click to edit Master subtitle style</a:t>
            </a:r>
            <a:endParaRPr lang="en-US"/>
          </a:p>
        </p:txBody>
      </p:sp>
      <p:sp>
        <p:nvSpPr>
          <p:cNvPr id="4" name="Date Placeholder 3"/>
          <p:cNvSpPr>
            <a:spLocks noGrp="1"/>
          </p:cNvSpPr>
          <p:nvPr>
            <p:ph type="dt" sz="half" idx="10"/>
          </p:nvPr>
        </p:nvSpPr>
        <p:spPr/>
        <p:txBody>
          <a:bodyPr rtlCol="0"/>
          <a:lstStyle>
            <a:lvl1pPr>
              <a:defRPr>
                <a:solidFill>
                  <a:schemeClr val="bg1"/>
                </a:solidFill>
              </a:defRPr>
            </a:lvl1pPr>
          </a:lstStyle>
          <a:p>
            <a:pPr rtl="0"/>
            <a:r>
              <a:rPr lang="fi-FI"/>
              <a:t>8.12.2025</a:t>
            </a:r>
            <a:endParaRPr lang="en-US"/>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r>
              <a:rPr lang="zh-cn"/>
              <a:t>Footer Here</a:t>
            </a:r>
          </a:p>
        </p:txBody>
      </p:sp>
      <p:sp>
        <p:nvSpPr>
          <p:cNvPr id="6" name="Slide Number Placeholder 5"/>
          <p:cNvSpPr>
            <a:spLocks noGrp="1"/>
          </p:cNvSpPr>
          <p:nvPr>
            <p:ph type="sldNum" sz="quarter" idx="12"/>
          </p:nvPr>
        </p:nvSpPr>
        <p:spPr/>
        <p:txBody>
          <a:bodyPr rtlCol="0"/>
          <a:lstStyle>
            <a:lvl1pPr>
              <a:defRPr>
                <a:solidFill>
                  <a:schemeClr val="bg1"/>
                </a:solidFill>
              </a:defRPr>
            </a:lvl1pPr>
          </a:lstStyle>
          <a:p>
            <a:pPr rtl="0"/>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zh-cn"/>
              <a:t>Click to edit Master title style</a:t>
            </a:r>
            <a:endParaRPr lang="en-US"/>
          </a:p>
        </p:txBody>
      </p:sp>
      <p:sp>
        <p:nvSpPr>
          <p:cNvPr id="3" name="Content Placeholder 2"/>
          <p:cNvSpPr>
            <a:spLocks noGrp="1"/>
          </p:cNvSpPr>
          <p:nvPr>
            <p:ph idx="1"/>
          </p:nvPr>
        </p:nvSpPr>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4" name="Date Placeholder 3"/>
          <p:cNvSpPr>
            <a:spLocks noGrp="1"/>
          </p:cNvSpPr>
          <p:nvPr>
            <p:ph type="dt" sz="half" idx="10"/>
          </p:nvPr>
        </p:nvSpPr>
        <p:spPr/>
        <p:txBody>
          <a:bodyPr rtlCol="0"/>
          <a:lstStyle/>
          <a:p>
            <a:pPr rtl="0"/>
            <a:r>
              <a:rPr lang="fi-FI"/>
              <a:t>8.12.2025</a:t>
            </a:r>
            <a:endParaRPr lang="en-US"/>
          </a:p>
        </p:txBody>
      </p:sp>
      <p:sp>
        <p:nvSpPr>
          <p:cNvPr id="5" name="Footer Placeholder 4"/>
          <p:cNvSpPr>
            <a:spLocks noGrp="1"/>
          </p:cNvSpPr>
          <p:nvPr>
            <p:ph type="ftr" sz="quarter" idx="11"/>
          </p:nvPr>
        </p:nvSpPr>
        <p:spPr/>
        <p:txBody>
          <a:bodyPr rtlCol="0"/>
          <a:lstStyle/>
          <a:p>
            <a:pPr rtl="0"/>
            <a:r>
              <a:rPr lang="zh-cn"/>
              <a:t>Footer Here</a:t>
            </a:r>
          </a:p>
        </p:txBody>
      </p:sp>
      <p:sp>
        <p:nvSpPr>
          <p:cNvPr id="6" name="Slide Number Placeholder 5"/>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zh-cn"/>
              <a:t>Click to edit Master title style</a:t>
            </a:r>
            <a:endParaRPr lang="en-US"/>
          </a:p>
        </p:txBody>
      </p:sp>
      <p:sp>
        <p:nvSpPr>
          <p:cNvPr id="3" name="Content Placeholder 2"/>
          <p:cNvSpPr>
            <a:spLocks noGrp="1"/>
          </p:cNvSpPr>
          <p:nvPr>
            <p:ph idx="1"/>
          </p:nvPr>
        </p:nvSpPr>
        <p:spPr/>
        <p:txBody>
          <a:bodyPr rtlCol="0"/>
          <a:lstStyle/>
          <a:p>
            <a:pPr lvl="0" rtl="0"/>
            <a:r>
              <a:rPr lang="zh-cn"/>
              <a:t>Click to edit Master text styles</a:t>
            </a:r>
          </a:p>
          <a:p>
            <a:pPr lvl="1" rtl="0"/>
            <a:r>
              <a:rPr lang="zh-cn"/>
              <a:t>Second level</a:t>
            </a:r>
          </a:p>
          <a:p>
            <a:pPr lvl="2" rtl="0"/>
            <a:r>
              <a:rPr lang="zh-cn"/>
              <a:t>Third level</a:t>
            </a:r>
          </a:p>
          <a:p>
            <a:pPr lvl="3" rtl="0"/>
            <a:r>
              <a:rPr lang="zh-cn"/>
              <a:t>Fourth level</a:t>
            </a:r>
          </a:p>
          <a:p>
            <a:pPr lvl="4" rtl="0"/>
            <a:r>
              <a:rPr lang="zh-cn"/>
              <a:t>Fifth level</a:t>
            </a:r>
            <a:endParaRPr lang="en-US"/>
          </a:p>
        </p:txBody>
      </p:sp>
      <p:sp>
        <p:nvSpPr>
          <p:cNvPr id="4" name="Date Placeholder 3"/>
          <p:cNvSpPr>
            <a:spLocks noGrp="1"/>
          </p:cNvSpPr>
          <p:nvPr>
            <p:ph type="dt" sz="half" idx="10"/>
          </p:nvPr>
        </p:nvSpPr>
        <p:spPr/>
        <p:txBody>
          <a:bodyPr rtlCol="0"/>
          <a:lstStyle/>
          <a:p>
            <a:pPr rtl="0"/>
            <a:r>
              <a:rPr lang="fi-FI"/>
              <a:t>8.12.2025</a:t>
            </a:r>
            <a:endParaRPr lang="en-US"/>
          </a:p>
        </p:txBody>
      </p:sp>
      <p:sp>
        <p:nvSpPr>
          <p:cNvPr id="5" name="Footer Placeholder 4"/>
          <p:cNvSpPr>
            <a:spLocks noGrp="1"/>
          </p:cNvSpPr>
          <p:nvPr>
            <p:ph type="ftr" sz="quarter" idx="11"/>
          </p:nvPr>
        </p:nvSpPr>
        <p:spPr/>
        <p:txBody>
          <a:bodyPr rtlCol="0"/>
          <a:lstStyle/>
          <a:p>
            <a:pPr rtl="0"/>
            <a:r>
              <a:rPr lang="zh-cn"/>
              <a:t>Footer Here</a:t>
            </a:r>
          </a:p>
        </p:txBody>
      </p:sp>
      <p:sp>
        <p:nvSpPr>
          <p:cNvPr id="6" name="Slide Number Placeholder 5"/>
          <p:cNvSpPr>
            <a:spLocks noGrp="1"/>
          </p:cNvSpPr>
          <p:nvPr>
            <p:ph type="sldNum" sz="quarter" idx="12"/>
          </p:nvPr>
        </p:nvSpPr>
        <p:spPr/>
        <p:txBody>
          <a:bodyPr rtlCol="0"/>
          <a:lstStyle/>
          <a:p>
            <a:pPr rtl="0"/>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bg1"/>
                </a:solidFill>
              </a:defRPr>
            </a:lvl1pPr>
          </a:lstStyle>
          <a:p>
            <a:pPr rtl="0"/>
            <a:r>
              <a:rPr lang="zh-cn"/>
              <a:t>Click to edit Master title style</a:t>
            </a:r>
            <a:endParaRPr lang="en-US"/>
          </a:p>
        </p:txBody>
      </p:sp>
      <p:sp>
        <p:nvSpPr>
          <p:cNvPr id="3" name="Content Placeholder 2"/>
          <p:cNvSpPr>
            <a:spLocks noGrp="1"/>
          </p:cNvSpPr>
          <p:nvPr>
            <p:ph idx="1"/>
          </p:nvPr>
        </p:nvSpPr>
        <p:spPr/>
        <p:txBody>
          <a:bodyPr rtlCol="0"/>
          <a:lstStyle>
            <a:lvl1pPr marL="265113" indent="-265113">
              <a:buFont typeface="+mj-lt"/>
              <a:buAutoNum type="arabicPeriod"/>
              <a:defRPr b="1">
                <a:solidFill>
                  <a:schemeClr val="bg1"/>
                </a:solidFill>
              </a:defRPr>
            </a:lvl1pPr>
            <a:lvl2pPr>
              <a:defRPr>
                <a:solidFill>
                  <a:schemeClr val="bg1"/>
                </a:solidFill>
              </a:defRPr>
            </a:lvl2pPr>
          </a:lstStyle>
          <a:p>
            <a:pPr lvl="0" rtl="0"/>
            <a:r>
              <a:rPr lang="zh-cn"/>
              <a:t>Click to edit Master text styles</a:t>
            </a:r>
          </a:p>
          <a:p>
            <a:pPr lvl="1" rtl="0"/>
            <a:r>
              <a:rPr lang="zh-cn"/>
              <a:t>Second level</a:t>
            </a:r>
          </a:p>
        </p:txBody>
      </p:sp>
      <p:sp>
        <p:nvSpPr>
          <p:cNvPr id="4" name="Date Placeholder 3"/>
          <p:cNvSpPr>
            <a:spLocks noGrp="1"/>
          </p:cNvSpPr>
          <p:nvPr>
            <p:ph type="dt" sz="half" idx="10"/>
          </p:nvPr>
        </p:nvSpPr>
        <p:spPr/>
        <p:txBody>
          <a:bodyPr rtlCol="0"/>
          <a:lstStyle>
            <a:lvl1pPr>
              <a:defRPr>
                <a:solidFill>
                  <a:schemeClr val="bg1"/>
                </a:solidFill>
              </a:defRPr>
            </a:lvl1pPr>
          </a:lstStyle>
          <a:p>
            <a:pPr rtl="0"/>
            <a:r>
              <a:rPr lang="fi-FI"/>
              <a:t>8.12.2025</a:t>
            </a:r>
            <a:endParaRPr lang="en-US"/>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r>
              <a:rPr lang="zh-cn"/>
              <a:t>Footer Here</a:t>
            </a:r>
          </a:p>
        </p:txBody>
      </p:sp>
      <p:sp>
        <p:nvSpPr>
          <p:cNvPr id="6" name="Slide Number Placeholder 5"/>
          <p:cNvSpPr>
            <a:spLocks noGrp="1"/>
          </p:cNvSpPr>
          <p:nvPr>
            <p:ph type="sldNum" sz="quarter" idx="12"/>
          </p:nvPr>
        </p:nvSpPr>
        <p:spPr/>
        <p:txBody>
          <a:bodyPr rtlCol="0"/>
          <a:lstStyle>
            <a:lvl1pPr>
              <a:defRPr>
                <a:solidFill>
                  <a:schemeClr val="bg1"/>
                </a:solidFill>
              </a:defRPr>
            </a:lvl1pPr>
          </a:lstStyle>
          <a:p>
            <a:pPr rtl="0"/>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rtlCol="0" anchor="b" anchorCtr="0"/>
          <a:lstStyle>
            <a:lvl1pPr algn="l">
              <a:defRPr sz="2800" b="1" cap="none" baseline="0"/>
            </a:lvl1pPr>
          </a:lstStyle>
          <a:p>
            <a:pPr rtl="0"/>
            <a:r>
              <a:rPr lang="zh-cn"/>
              <a:t>Click to edit Master title style</a:t>
            </a:r>
            <a:endParaRPr lang="en-US"/>
          </a:p>
        </p:txBody>
      </p:sp>
      <p:sp>
        <p:nvSpPr>
          <p:cNvPr id="4" name="Date Placeholder 3"/>
          <p:cNvSpPr>
            <a:spLocks noGrp="1"/>
          </p:cNvSpPr>
          <p:nvPr>
            <p:ph type="dt" sz="half" idx="10"/>
          </p:nvPr>
        </p:nvSpPr>
        <p:spPr/>
        <p:txBody>
          <a:bodyPr rtlCol="0"/>
          <a:lstStyle/>
          <a:p>
            <a:pPr rtl="0"/>
            <a:r>
              <a:rPr lang="fi-FI"/>
              <a:t>8.12.2025</a:t>
            </a:r>
            <a:endParaRPr lang="en-US"/>
          </a:p>
        </p:txBody>
      </p:sp>
      <p:sp>
        <p:nvSpPr>
          <p:cNvPr id="5" name="Footer Placeholder 4"/>
          <p:cNvSpPr>
            <a:spLocks noGrp="1"/>
          </p:cNvSpPr>
          <p:nvPr>
            <p:ph type="ftr" sz="quarter" idx="11"/>
          </p:nvPr>
        </p:nvSpPr>
        <p:spPr/>
        <p:txBody>
          <a:bodyPr rtlCol="0"/>
          <a:lstStyle/>
          <a:p>
            <a:pPr rtl="0"/>
            <a:r>
              <a:rPr lang="zh-cn"/>
              <a:t>Footer Here</a:t>
            </a:r>
          </a:p>
        </p:txBody>
      </p:sp>
      <p:sp>
        <p:nvSpPr>
          <p:cNvPr id="6" name="Slide Number Placeholder 5"/>
          <p:cNvSpPr>
            <a:spLocks noGrp="1"/>
          </p:cNvSpPr>
          <p:nvPr>
            <p:ph type="sldNum" sz="quarter" idx="12"/>
          </p:nvPr>
        </p:nvSpPr>
        <p:spPr/>
        <p:txBody>
          <a:bodyPr rtlCol="0"/>
          <a:lstStyle/>
          <a:p>
            <a:pPr rtl="0"/>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rtlCol="0" anchor="b" anchorCtr="0"/>
          <a:lstStyle>
            <a:lvl1pPr algn="l">
              <a:defRPr sz="2800" b="1" cap="none" baseline="0">
                <a:solidFill>
                  <a:schemeClr val="bg1"/>
                </a:solidFill>
              </a:defRPr>
            </a:lvl1pPr>
          </a:lstStyle>
          <a:p>
            <a:pPr rtl="0"/>
            <a:r>
              <a:rPr lang="zh-cn"/>
              <a:t>Click to edit Master title style</a:t>
            </a:r>
            <a:endParaRPr lang="en-US"/>
          </a:p>
        </p:txBody>
      </p:sp>
      <p:sp>
        <p:nvSpPr>
          <p:cNvPr id="4" name="Date Placeholder 3"/>
          <p:cNvSpPr>
            <a:spLocks noGrp="1"/>
          </p:cNvSpPr>
          <p:nvPr>
            <p:ph type="dt" sz="half" idx="10"/>
          </p:nvPr>
        </p:nvSpPr>
        <p:spPr/>
        <p:txBody>
          <a:bodyPr rtlCol="0"/>
          <a:lstStyle>
            <a:lvl1pPr>
              <a:defRPr>
                <a:solidFill>
                  <a:schemeClr val="bg1"/>
                </a:solidFill>
              </a:defRPr>
            </a:lvl1pPr>
          </a:lstStyle>
          <a:p>
            <a:pPr rtl="0"/>
            <a:r>
              <a:rPr lang="fi-FI"/>
              <a:t>8.12.2025</a:t>
            </a:r>
            <a:endParaRPr lang="en-US"/>
          </a:p>
        </p:txBody>
      </p:sp>
      <p:sp>
        <p:nvSpPr>
          <p:cNvPr id="5" name="Footer Placeholder 4"/>
          <p:cNvSpPr>
            <a:spLocks noGrp="1"/>
          </p:cNvSpPr>
          <p:nvPr>
            <p:ph type="ftr" sz="quarter" idx="11"/>
          </p:nvPr>
        </p:nvSpPr>
        <p:spPr/>
        <p:txBody>
          <a:bodyPr rtlCol="0"/>
          <a:lstStyle>
            <a:lvl1pPr>
              <a:defRPr>
                <a:solidFill>
                  <a:schemeClr val="bg1"/>
                </a:solidFill>
              </a:defRPr>
            </a:lvl1pPr>
          </a:lstStyle>
          <a:p>
            <a:pPr rtl="0"/>
            <a:r>
              <a:rPr lang="zh-cn"/>
              <a:t>Footer Here</a:t>
            </a:r>
          </a:p>
        </p:txBody>
      </p:sp>
      <p:sp>
        <p:nvSpPr>
          <p:cNvPr id="6" name="Slide Number Placeholder 5"/>
          <p:cNvSpPr>
            <a:spLocks noGrp="1"/>
          </p:cNvSpPr>
          <p:nvPr>
            <p:ph type="sldNum" sz="quarter" idx="12"/>
          </p:nvPr>
        </p:nvSpPr>
        <p:spPr/>
        <p:txBody>
          <a:bodyPr rtlCol="0"/>
          <a:lstStyle>
            <a:lvl1pPr>
              <a:defRPr>
                <a:solidFill>
                  <a:schemeClr val="bg1"/>
                </a:solidFill>
              </a:defRPr>
            </a:lvl1pPr>
          </a:lstStyle>
          <a:p>
            <a:pPr rtl="0"/>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pPr rtl="0"/>
            <a:r>
              <a:rPr lang="zh-cn"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rtl="0"/>
            <a:r>
              <a:rPr lang="zh-cn" noProof="0"/>
              <a:t>Click to edit Master text styles</a:t>
            </a:r>
          </a:p>
          <a:p>
            <a:pPr lvl="1" rtl="0"/>
            <a:r>
              <a:rPr lang="zh-cn" noProof="0"/>
              <a:t>Second level</a:t>
            </a:r>
          </a:p>
          <a:p>
            <a:pPr lvl="2" rtl="0"/>
            <a:r>
              <a:rPr lang="zh-cn" noProof="0"/>
              <a:t>Third level</a:t>
            </a:r>
          </a:p>
          <a:p>
            <a:pPr lvl="3" rtl="0"/>
            <a:r>
              <a:rPr lang="zh-cn" noProof="0"/>
              <a:t>Fourth level</a:t>
            </a:r>
          </a:p>
          <a:p>
            <a:pPr lvl="4" rtl="0"/>
            <a:r>
              <a:rPr lang="zh-cn"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pPr rtl="0"/>
            <a:r>
              <a:rPr lang="fi-FI" noProof="0"/>
              <a:t>8.12.2025</a:t>
            </a:r>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pPr rtl="0"/>
            <a:r>
              <a:rPr lang="zh-cn"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pPr rtl="0"/>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pPr rtl="0"/>
            <a:r>
              <a:rPr lang="zh-cn"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rtl="0"/>
            <a:r>
              <a:rPr lang="zh-cn" noProof="0"/>
              <a:t>Click to edit Master text styles</a:t>
            </a:r>
          </a:p>
          <a:p>
            <a:pPr lvl="1" rtl="0"/>
            <a:r>
              <a:rPr lang="zh-cn" noProof="0"/>
              <a:t>Second level</a:t>
            </a:r>
          </a:p>
          <a:p>
            <a:pPr lvl="2" rtl="0"/>
            <a:r>
              <a:rPr lang="zh-cn" noProof="0"/>
              <a:t>Third level</a:t>
            </a:r>
          </a:p>
          <a:p>
            <a:pPr lvl="3" rtl="0"/>
            <a:r>
              <a:rPr lang="zh-cn" noProof="0"/>
              <a:t>Fourth level</a:t>
            </a:r>
          </a:p>
          <a:p>
            <a:pPr lvl="4" rtl="0"/>
            <a:r>
              <a:rPr lang="zh-cn"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pPr rtl="0"/>
            <a:r>
              <a:rPr lang="fi-FI" noProof="0"/>
              <a:t>8.12.2025</a:t>
            </a:r>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pPr rtl="0"/>
            <a:r>
              <a:rPr lang="zh-cn"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pPr rtl="0"/>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hyperlink" Target="https://okm.fi/en/education-system" TargetMode="External"/><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2.jpeg"/><Relationship Id="rId5" Type="http://schemas.openxmlformats.org/officeDocument/2006/relationships/hyperlink" Target="https://finland.fi/life-society/good-news-finland-tops-the-good-country-index/" TargetMode="Externa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37.jpeg"/><Relationship Id="rId5" Type="http://schemas.openxmlformats.org/officeDocument/2006/relationships/hyperlink" Target="https://igep.fi/en/finland-gender-equality" TargetMode="Externa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index.goodcountry.org/" TargetMode="External"/><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um.fi/frontpag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7.jpeg"/><Relationship Id="rId5" Type="http://schemas.openxmlformats.org/officeDocument/2006/relationships/hyperlink" Target="https://sauna.fi/en/" TargetMode="Externa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3.xml"/><Relationship Id="rId7" Type="http://schemas.openxmlformats.org/officeDocument/2006/relationships/image" Target="../media/image7.jpe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hyperlink" Target="https://toolbox.finland.fi/"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s://www.luontoon.fi/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jpe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hyperlink" Target="https://en.ilmatieteenlaitos.fi/seasons-in-finland" TargetMode="External"/><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5E787-AF76-69E8-EEFA-9FDD7905D0AD}"/>
              </a:ext>
            </a:extLst>
          </p:cNvPr>
          <p:cNvPicPr>
            <a:picLocks noChangeAspect="1"/>
          </p:cNvPicPr>
          <p:nvPr/>
        </p:nvPicPr>
        <p:blipFill>
          <a:blip r:embed="rId3" cstate="screen">
            <a:extLst>
              <a:ext uri="{28A0092B-C50C-407E-A947-70E740481C1C}">
                <a14:useLocalDpi xmlns:a14="http://schemas.microsoft.com/office/drawing/2010/main"/>
              </a:ext>
            </a:extLst>
          </a:blip>
          <a:srcRect t="7680" b="7680"/>
          <a:stretch/>
        </p:blipFill>
        <p:spPr>
          <a:xfrm>
            <a:off x="0" y="0"/>
            <a:ext cx="9144002" cy="5143500"/>
          </a:xfrm>
          <a:prstGeom prst="rect">
            <a:avLst/>
          </a:prstGeom>
        </p:spPr>
      </p:pic>
      <p:sp>
        <p:nvSpPr>
          <p:cNvPr id="17" name="Rectangle 16">
            <a:extLst>
              <a:ext uri="{FF2B5EF4-FFF2-40B4-BE49-F238E27FC236}">
                <a16:creationId xmlns:a16="http://schemas.microsoft.com/office/drawing/2014/main" id="{73540369-5679-4258-A9BB-AD03770B0F39}"/>
              </a:ext>
            </a:extLst>
          </p:cNvPr>
          <p:cNvSpPr/>
          <p:nvPr/>
        </p:nvSpPr>
        <p:spPr>
          <a:xfrm>
            <a:off x="0" y="-2"/>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 name="Title 1"/>
          <p:cNvSpPr>
            <a:spLocks noGrp="1"/>
          </p:cNvSpPr>
          <p:nvPr>
            <p:ph type="ctrTitle"/>
          </p:nvPr>
        </p:nvSpPr>
        <p:spPr>
          <a:xfrm>
            <a:off x="1170040" y="3137615"/>
            <a:ext cx="6803918" cy="307777"/>
          </a:xfrm>
        </p:spPr>
        <p:txBody>
          <a:bodyPr wrap="square" rtlCol="0">
            <a:spAutoFit/>
          </a:bodyPr>
          <a:lstStyle/>
          <a:p>
            <a:pPr algn="ctr" rtl="0">
              <a:lnSpc>
                <a:spcPct val="100000"/>
              </a:lnSpc>
            </a:pPr>
            <a:r>
              <a:rPr lang="zh-cn" sz="2000" b="0" cap="none">
                <a:solidFill>
                  <a:schemeClr val="bg1"/>
                </a:solidFill>
                <a:latin typeface="+mn-lt"/>
              </a:rPr>
              <a:t>芬兰的幸福窍门</a:t>
            </a:r>
          </a:p>
        </p:txBody>
      </p:sp>
      <p:sp>
        <p:nvSpPr>
          <p:cNvPr id="13" name="Footer Placeholder 4">
            <a:extLst>
              <a:ext uri="{FF2B5EF4-FFF2-40B4-BE49-F238E27FC236}">
                <a16:creationId xmlns:a16="http://schemas.microsoft.com/office/drawing/2014/main" id="{F948B642-FF05-073A-8161-5E0B256B8355}"/>
              </a:ext>
            </a:extLst>
          </p:cNvPr>
          <p:cNvSpPr txBox="1">
            <a:spLocks/>
          </p:cNvSpPr>
          <p:nvPr/>
        </p:nvSpPr>
        <p:spPr>
          <a:xfrm>
            <a:off x="1511299" y="4834492"/>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cn" sz="700" kern="0" cap="none" spc="0">
                <a:solidFill>
                  <a:schemeClr val="bg1"/>
                </a:solidFill>
                <a:latin typeface="Finlandica" charset="0"/>
              </a:rPr>
              <a:t>图片：Svante Gullichsen</a:t>
            </a:r>
            <a:endParaRPr lang="fi-FI" sz="700" kern="0" cap="none" spc="0" dirty="0">
              <a:solidFill>
                <a:schemeClr val="bg1"/>
              </a:solidFill>
              <a:latin typeface="+mj-lt"/>
            </a:endParaRPr>
          </a:p>
        </p:txBody>
      </p:sp>
      <p:sp>
        <p:nvSpPr>
          <p:cNvPr id="15" name="Freeform 11">
            <a:extLst>
              <a:ext uri="{FF2B5EF4-FFF2-40B4-BE49-F238E27FC236}">
                <a16:creationId xmlns:a16="http://schemas.microsoft.com/office/drawing/2014/main" id="{CC6192E6-64E8-EC62-4455-DBCD0CF5FE54}"/>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en-US"/>
          </a:p>
        </p:txBody>
      </p:sp>
      <p:pic>
        <p:nvPicPr>
          <p:cNvPr id="16" name="Picture 15">
            <a:extLst>
              <a:ext uri="{FF2B5EF4-FFF2-40B4-BE49-F238E27FC236}">
                <a16:creationId xmlns:a16="http://schemas.microsoft.com/office/drawing/2014/main" id="{38018F0F-ADEF-ED76-EE72-BC413F93C5D7}"/>
              </a:ext>
            </a:extLst>
          </p:cNvPr>
          <p:cNvPicPr>
            <a:picLocks noChangeAspect="1"/>
          </p:cNvPicPr>
          <p:nvPr/>
        </p:nvPicPr>
        <p:blipFill>
          <a:blip r:embed="rId4"/>
          <a:stretch>
            <a:fillRect/>
          </a:stretch>
        </p:blipFill>
        <p:spPr>
          <a:xfrm>
            <a:off x="468312" y="484784"/>
            <a:ext cx="585368" cy="358774"/>
          </a:xfrm>
          <a:prstGeom prst="rect">
            <a:avLst/>
          </a:prstGeom>
        </p:spPr>
      </p:pic>
      <p:sp>
        <p:nvSpPr>
          <p:cNvPr id="5" name="Title 1">
            <a:extLst>
              <a:ext uri="{FF2B5EF4-FFF2-40B4-BE49-F238E27FC236}">
                <a16:creationId xmlns:a16="http://schemas.microsoft.com/office/drawing/2014/main" id="{7FC91EA8-D71F-6D74-362F-1ADEFF4E2BE1}"/>
              </a:ext>
            </a:extLst>
          </p:cNvPr>
          <p:cNvSpPr txBox="1">
            <a:spLocks/>
          </p:cNvSpPr>
          <p:nvPr/>
        </p:nvSpPr>
        <p:spPr>
          <a:xfrm>
            <a:off x="1179070" y="2541069"/>
            <a:ext cx="6803918" cy="430887"/>
          </a:xfrm>
          <a:prstGeom prst="rect">
            <a:avLst/>
          </a:prstGeom>
        </p:spPr>
        <p:txBody>
          <a:bodyPr vert="horz" wrap="square" lIns="0" tIns="0" rIns="0" bIns="0" rtlCol="0" anchor="b" anchorCtr="0">
            <a:spAutoFit/>
          </a:bodyPr>
          <a:lstStyle>
            <a:lvl1pPr algn="l"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pPr algn="ctr" rtl="0">
              <a:lnSpc>
                <a:spcPct val="100000"/>
              </a:lnSpc>
            </a:pPr>
            <a:r>
              <a:rPr lang="zh-CN" altLang="en-US" sz="2800" cap="none" dirty="0">
                <a:solidFill>
                  <a:schemeClr val="bg1"/>
                </a:solidFill>
                <a:latin typeface="+mn-lt"/>
              </a:rPr>
              <a:t>认识</a:t>
            </a:r>
            <a:r>
              <a:rPr lang="zh-cn" sz="2800" cap="none" dirty="0">
                <a:solidFill>
                  <a:schemeClr val="bg1"/>
                </a:solidFill>
                <a:latin typeface="+mn-lt"/>
              </a:rPr>
              <a:t>芬兰</a:t>
            </a:r>
          </a:p>
        </p:txBody>
      </p:sp>
    </p:spTree>
    <p:extLst>
      <p:ext uri="{BB962C8B-B14F-4D97-AF65-F5344CB8AC3E}">
        <p14:creationId xmlns:p14="http://schemas.microsoft.com/office/powerpoint/2010/main" val="54451719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cstate="screen">
            <a:extLst>
              <a:ext uri="{28A0092B-C50C-407E-A947-70E740481C1C}">
                <a14:useLocalDpi xmlns:a14="http://schemas.microsoft.com/office/drawing/2010/main"/>
              </a:ext>
            </a:extLst>
          </a:blip>
          <a:srcRect l="-6728" t="15539" r="1" b="151"/>
          <a:stretch>
            <a:fillRect/>
          </a:stretch>
        </p:blipFill>
        <p:spPr>
          <a:xfrm>
            <a:off x="-615142" y="0"/>
            <a:ext cx="9759142"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sz="700" kern="0" cap="none" spc="0" dirty="0">
                <a:solidFill>
                  <a:schemeClr val="bg1"/>
                </a:solidFill>
                <a:latin typeface="Finlandica" charset="0"/>
              </a:rPr>
              <a:t>图片：</a:t>
            </a:r>
            <a:r>
              <a:rPr lang="fi-FI" sz="700" kern="0" cap="none" spc="0" dirty="0">
                <a:solidFill>
                  <a:schemeClr val="bg1"/>
                </a:solidFill>
                <a:latin typeface="Finlandica" charset="0"/>
              </a:rPr>
              <a:t>Ilari Välimäki</a:t>
            </a:r>
            <a:endParaRPr lang="fi-FI" sz="700" kern="0" cap="none" spc="0" dirty="0">
              <a:solidFill>
                <a:schemeClr val="bg1"/>
              </a:solidFill>
            </a:endParaRP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b="0">
                <a:solidFill>
                  <a:schemeClr val="bg1"/>
                </a:solidFill>
                <a:effectLst>
                  <a:outerShdw blurRad="1270000" dist="50800" dir="5400000" sx="102000" sy="102000" algn="ctr" rotWithShape="0">
                    <a:srgbClr val="000000">
                      <a:alpha val="41087"/>
                    </a:srgbClr>
                  </a:outerShdw>
                </a:effectLst>
                <a:latin typeface="Finlandica" pitchFamily="2" charset="77"/>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670243"/>
            <a:ext cx="6803918" cy="707886"/>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a:solidFill>
                  <a:schemeClr val="bg1"/>
                </a:solidFill>
                <a:effectLst>
                  <a:outerShdw blurRad="994667" dir="5400000" sx="102000" sy="102000" algn="ctr" rotWithShape="0">
                    <a:srgbClr val="000000"/>
                  </a:outerShdw>
                </a:effectLst>
                <a:latin typeface="Finlandica"/>
              </a:rPr>
              <a:t>在芬兰人人都可以获得世界一流的</a:t>
            </a:r>
          </a:p>
          <a:p>
            <a:pPr algn="ctr" rtl="0"/>
            <a:r>
              <a:rPr lang="zh-cn" sz="2000">
                <a:solidFill>
                  <a:schemeClr val="bg1"/>
                </a:solidFill>
                <a:effectLst>
                  <a:outerShdw blurRad="994667" dir="5400000" sx="102000" sy="102000" algn="ctr" rotWithShape="0">
                    <a:srgbClr val="000000"/>
                  </a:outerShdw>
                </a:effectLst>
                <a:latin typeface="Finlandica"/>
              </a:rPr>
              <a:t>教育——而且几乎是免费的</a:t>
            </a:r>
            <a:endParaRPr lang="en-US">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93F6D411-C61B-508A-2050-52839928D2B9}"/>
              </a:ext>
            </a:extLst>
          </p:cNvPr>
          <p:cNvSpPr txBox="1">
            <a:spLocks/>
          </p:cNvSpPr>
          <p:nvPr/>
        </p:nvSpPr>
        <p:spPr>
          <a:xfrm>
            <a:off x="1170041" y="2454809"/>
            <a:ext cx="6803918" cy="276999"/>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200">
                <a:solidFill>
                  <a:schemeClr val="bg1"/>
                </a:solidFill>
                <a:effectLst>
                  <a:outerShdw blurRad="994667" dir="5400000" sx="102000" sy="102000" algn="ctr" rotWithShape="0">
                    <a:srgbClr val="000000"/>
                  </a:outerShdw>
                </a:effectLst>
                <a:latin typeface="Finlandica"/>
              </a:rPr>
              <a:t>教育</a:t>
            </a:r>
          </a:p>
        </p:txBody>
      </p:sp>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B40D0-A51D-7B14-047C-7EA4A5AB12CD}"/>
            </a:ext>
          </a:extLst>
        </p:cNvPr>
        <p:cNvGrpSpPr/>
        <p:nvPr/>
      </p:nvGrpSpPr>
      <p:grpSpPr>
        <a:xfrm>
          <a:off x="0" y="0"/>
          <a:ext cx="0" cy="0"/>
          <a:chOff x="0" y="0"/>
          <a:chExt cx="0" cy="0"/>
        </a:xfrm>
      </p:grpSpPr>
      <p:sp>
        <p:nvSpPr>
          <p:cNvPr id="39" name="Title 1">
            <a:extLst>
              <a:ext uri="{FF2B5EF4-FFF2-40B4-BE49-F238E27FC236}">
                <a16:creationId xmlns:a16="http://schemas.microsoft.com/office/drawing/2014/main" id="{88081C25-92B5-6E5D-5008-320E172F319F}"/>
              </a:ext>
            </a:extLst>
          </p:cNvPr>
          <p:cNvSpPr txBox="1">
            <a:spLocks/>
          </p:cNvSpPr>
          <p:nvPr/>
        </p:nvSpPr>
        <p:spPr>
          <a:xfrm>
            <a:off x="584838" y="808958"/>
            <a:ext cx="2954753" cy="49244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600">
                <a:solidFill>
                  <a:schemeClr val="tx1"/>
                </a:solidFill>
                <a:ea typeface="+mj-lt"/>
                <a:cs typeface="+mj-lt"/>
              </a:rPr>
              <a:t>包容性芬兰公立教育体系</a:t>
            </a:r>
          </a:p>
        </p:txBody>
      </p:sp>
      <p:grpSp>
        <p:nvGrpSpPr>
          <p:cNvPr id="41" name="Ryhmä 40">
            <a:extLst>
              <a:ext uri="{FF2B5EF4-FFF2-40B4-BE49-F238E27FC236}">
                <a16:creationId xmlns:a16="http://schemas.microsoft.com/office/drawing/2014/main" id="{BE39D418-2698-BB5F-4394-F3DC95102939}"/>
              </a:ext>
            </a:extLst>
          </p:cNvPr>
          <p:cNvGrpSpPr/>
          <p:nvPr/>
        </p:nvGrpSpPr>
        <p:grpSpPr>
          <a:xfrm>
            <a:off x="419475" y="1496300"/>
            <a:ext cx="3382267" cy="3276578"/>
            <a:chOff x="419475" y="1715413"/>
            <a:chExt cx="3382267" cy="3276578"/>
          </a:xfrm>
        </p:grpSpPr>
        <p:sp>
          <p:nvSpPr>
            <p:cNvPr id="19" name="Title 1">
              <a:extLst>
                <a:ext uri="{FF2B5EF4-FFF2-40B4-BE49-F238E27FC236}">
                  <a16:creationId xmlns:a16="http://schemas.microsoft.com/office/drawing/2014/main" id="{A61FD67B-3EB6-CD6A-6D63-97B6D47E5ADE}"/>
                </a:ext>
              </a:extLst>
            </p:cNvPr>
            <p:cNvSpPr txBox="1">
              <a:spLocks/>
            </p:cNvSpPr>
            <p:nvPr/>
          </p:nvSpPr>
          <p:spPr>
            <a:xfrm>
              <a:off x="535905" y="1715413"/>
              <a:ext cx="3105366" cy="2769989"/>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000" b="0" dirty="0">
                  <a:solidFill>
                    <a:schemeClr val="tx1"/>
                  </a:solidFill>
                  <a:ea typeface="+mj-lt"/>
                  <a:cs typeface="+mj-lt"/>
                </a:rPr>
                <a:t>芬兰的教育体系：</a:t>
              </a:r>
              <a:br>
                <a:rPr lang="en-US" sz="1000" b="0" dirty="0">
                  <a:solidFill>
                    <a:schemeClr val="tx1"/>
                  </a:solidFill>
                  <a:ea typeface="+mj-lt"/>
                  <a:cs typeface="+mj-lt"/>
                </a:rPr>
              </a:br>
              <a:r>
                <a:rPr lang="zh-cn" sz="1000" b="0" dirty="0">
                  <a:solidFill>
                    <a:schemeClr val="tx1"/>
                  </a:solidFill>
                  <a:ea typeface="+mj-lt"/>
                  <a:cs typeface="+mj-lt"/>
                </a:rPr>
                <a:t>学前教育</a:t>
              </a:r>
              <a:br>
                <a:rPr lang="en-US" sz="1000" b="0" dirty="0">
                  <a:solidFill>
                    <a:schemeClr val="tx1"/>
                  </a:solidFill>
                  <a:ea typeface="+mj-lt"/>
                  <a:cs typeface="+mj-lt"/>
                </a:rPr>
              </a:br>
              <a:r>
                <a:rPr lang="zh-cn" sz="1000" b="0" dirty="0">
                  <a:solidFill>
                    <a:schemeClr val="tx1"/>
                  </a:solidFill>
                  <a:ea typeface="+mj-lt"/>
                  <a:cs typeface="+mj-lt"/>
                </a:rPr>
                <a:t>基础综合教育</a:t>
              </a:r>
              <a:br>
                <a:rPr lang="en-US" sz="1000" b="0" dirty="0">
                  <a:solidFill>
                    <a:schemeClr val="tx1"/>
                  </a:solidFill>
                  <a:ea typeface="+mj-lt"/>
                  <a:cs typeface="+mj-lt"/>
                </a:rPr>
              </a:br>
              <a:r>
                <a:rPr lang="zh-cn" sz="1000" b="0" dirty="0">
                  <a:solidFill>
                    <a:schemeClr val="tx1"/>
                  </a:solidFill>
                  <a:ea typeface="+mj-lt"/>
                  <a:cs typeface="+mj-lt"/>
                </a:rPr>
                <a:t>中等教育（包括高中和职业教育）</a:t>
              </a:r>
              <a:br>
                <a:rPr lang="en-US" sz="1000" b="0" dirty="0">
                  <a:solidFill>
                    <a:schemeClr val="tx1"/>
                  </a:solidFill>
                  <a:ea typeface="+mj-lt"/>
                  <a:cs typeface="+mj-lt"/>
                </a:rPr>
              </a:br>
              <a:r>
                <a:rPr lang="zh-cn" sz="1000" b="0" dirty="0">
                  <a:solidFill>
                    <a:schemeClr val="tx1"/>
                  </a:solidFill>
                  <a:ea typeface="+mj-lt"/>
                  <a:cs typeface="+mj-lt"/>
                </a:rPr>
                <a:t>高等教育（应用科学大学和常规大学）</a:t>
              </a:r>
            </a:p>
            <a:p>
              <a:pPr algn="ctr" rtl="0"/>
              <a:endParaRPr lang="en-US" sz="1000" b="0" dirty="0">
                <a:solidFill>
                  <a:schemeClr val="tx1"/>
                </a:solidFill>
                <a:ea typeface="+mj-lt"/>
                <a:cs typeface="+mj-lt"/>
              </a:endParaRPr>
            </a:p>
            <a:p>
              <a:pPr algn="ctr" rtl="0"/>
              <a:r>
                <a:rPr lang="zh-cn" sz="2000" dirty="0">
                  <a:solidFill>
                    <a:schemeClr val="tx1"/>
                  </a:solidFill>
                  <a:ea typeface="+mj-lt"/>
                  <a:cs typeface="+mj-lt"/>
                </a:rPr>
                <a:t>13 所</a:t>
              </a:r>
              <a:r>
                <a:rPr lang="zh-cn" sz="1000" b="0" dirty="0">
                  <a:solidFill>
                    <a:schemeClr val="tx1"/>
                  </a:solidFill>
                  <a:ea typeface="+mj-lt"/>
                  <a:cs typeface="+mj-lt"/>
                </a:rPr>
                <a:t>常规大学</a:t>
              </a:r>
            </a:p>
            <a:p>
              <a:pPr algn="ctr" rtl="0"/>
              <a:r>
                <a:rPr lang="zh-cn" sz="2000" dirty="0">
                  <a:solidFill>
                    <a:schemeClr val="tx1"/>
                  </a:solidFill>
                  <a:ea typeface="+mj-lt"/>
                  <a:cs typeface="+mj-lt"/>
                </a:rPr>
                <a:t>22 所</a:t>
              </a:r>
              <a:r>
                <a:rPr lang="zh-cn" sz="1000" b="0" dirty="0">
                  <a:solidFill>
                    <a:schemeClr val="tx1"/>
                  </a:solidFill>
                  <a:ea typeface="+mj-lt"/>
                  <a:cs typeface="+mj-lt"/>
                </a:rPr>
                <a:t>应用科学大学</a:t>
              </a:r>
              <a:br>
                <a:rPr lang="en-US" sz="1000" b="0" dirty="0">
                  <a:ea typeface="+mj-lt"/>
                  <a:cs typeface="+mj-lt"/>
                </a:rPr>
              </a:br>
              <a:br>
                <a:rPr lang="en-US" sz="1000" b="0" dirty="0">
                  <a:ea typeface="+mj-lt"/>
                  <a:cs typeface="+mj-lt"/>
                </a:rPr>
              </a:br>
              <a:r>
                <a:rPr lang="zh-cn" sz="2000" dirty="0">
                  <a:solidFill>
                    <a:schemeClr val="tx1"/>
                  </a:solidFill>
                  <a:ea typeface="+mj-lt"/>
                  <a:cs typeface="+mj-lt"/>
                </a:rPr>
                <a:t>超过 600</a:t>
              </a:r>
            </a:p>
            <a:p>
              <a:pPr algn="ctr" rtl="0"/>
              <a:r>
                <a:rPr lang="zh-cn" sz="1000" b="0" dirty="0">
                  <a:solidFill>
                    <a:schemeClr val="tx1"/>
                  </a:solidFill>
                  <a:ea typeface="+mj-lt"/>
                  <a:cs typeface="+mj-lt"/>
                </a:rPr>
                <a:t> </a:t>
              </a:r>
              <a:r>
                <a:rPr lang="zh-CN" altLang="en-US" sz="1000" b="0" dirty="0">
                  <a:solidFill>
                    <a:schemeClr val="tx1"/>
                  </a:solidFill>
                  <a:ea typeface="+mj-lt"/>
                  <a:cs typeface="+mj-lt"/>
                </a:rPr>
                <a:t>个</a:t>
              </a:r>
              <a:r>
                <a:rPr lang="zh-cn" sz="1000" b="0" dirty="0">
                  <a:solidFill>
                    <a:schemeClr val="tx1"/>
                  </a:solidFill>
                  <a:ea typeface="+mj-lt"/>
                  <a:cs typeface="+mj-lt"/>
                </a:rPr>
                <a:t>英语学士和硕士学位课程</a:t>
              </a:r>
            </a:p>
            <a:p>
              <a:pPr algn="ctr" rtl="0"/>
              <a:endParaRPr lang="en-US" sz="1000" b="0" dirty="0">
                <a:solidFill>
                  <a:schemeClr val="tx1"/>
                </a:solidFill>
                <a:ea typeface="+mj-lt"/>
                <a:cs typeface="+mj-lt"/>
              </a:endParaRPr>
            </a:p>
            <a:p>
              <a:pPr algn="ctr" rtl="0"/>
              <a:r>
                <a:rPr lang="zh-cn" sz="1000" b="0" dirty="0">
                  <a:solidFill>
                    <a:schemeClr val="tx1"/>
                  </a:solidFill>
                  <a:ea typeface="+mj-lt"/>
                  <a:cs typeface="+mj-lt"/>
                </a:rPr>
                <a:t>自 </a:t>
              </a:r>
              <a:r>
                <a:rPr lang="zh-cn" sz="2000" dirty="0">
                  <a:solidFill>
                    <a:schemeClr val="tx1"/>
                  </a:solidFill>
                  <a:ea typeface="+mj-lt"/>
                  <a:cs typeface="+mj-lt"/>
                </a:rPr>
                <a:t>1948 </a:t>
              </a:r>
              <a:r>
                <a:rPr lang="zh-cn" sz="1000" b="0" dirty="0">
                  <a:solidFill>
                    <a:schemeClr val="tx1"/>
                  </a:solidFill>
                  <a:ea typeface="+mj-lt"/>
                  <a:cs typeface="+mj-lt"/>
                </a:rPr>
                <a:t>年以来，</a:t>
              </a:r>
              <a:r>
                <a:rPr lang="zh-CN" altLang="en-US" sz="1000" b="0" dirty="0">
                  <a:solidFill>
                    <a:schemeClr val="tx1"/>
                  </a:solidFill>
                  <a:ea typeface="+mj-lt"/>
                  <a:cs typeface="+mj-lt"/>
                </a:rPr>
                <a:t>为</a:t>
              </a:r>
              <a:r>
                <a:rPr lang="zh-cn" sz="1000" b="0" dirty="0">
                  <a:solidFill>
                    <a:schemeClr val="tx1"/>
                  </a:solidFill>
                  <a:ea typeface="+mj-lt"/>
                  <a:cs typeface="+mj-lt"/>
                </a:rPr>
                <a:t>所有</a:t>
              </a:r>
              <a:r>
                <a:rPr lang="zh-CN" altLang="en-US" sz="1000" b="0" dirty="0">
                  <a:solidFill>
                    <a:schemeClr val="tx1"/>
                  </a:solidFill>
                  <a:ea typeface="+mj-lt"/>
                  <a:cs typeface="+mj-lt"/>
                </a:rPr>
                <a:t>基础教育阶段的学</a:t>
              </a:r>
              <a:r>
                <a:rPr lang="zh-cn" sz="1000" b="0" dirty="0">
                  <a:solidFill>
                    <a:schemeClr val="tx1"/>
                  </a:solidFill>
                  <a:ea typeface="+mj-lt"/>
                  <a:cs typeface="+mj-lt"/>
                </a:rPr>
                <a:t>生</a:t>
              </a:r>
              <a:endParaRPr lang="en-US" altLang="zh-CN" sz="1000" b="0" dirty="0">
                <a:solidFill>
                  <a:schemeClr val="tx1"/>
                </a:solidFill>
                <a:ea typeface="+mj-lt"/>
                <a:cs typeface="+mj-lt"/>
              </a:endParaRPr>
            </a:p>
            <a:p>
              <a:pPr algn="ctr" rtl="0"/>
              <a:r>
                <a:rPr lang="zh-cn" sz="1000" b="0" dirty="0">
                  <a:solidFill>
                    <a:schemeClr val="tx1"/>
                  </a:solidFill>
                  <a:ea typeface="+mj-lt"/>
                  <a:cs typeface="+mj-lt"/>
                </a:rPr>
                <a:t>免费提供校餐</a:t>
              </a:r>
            </a:p>
          </p:txBody>
        </p:sp>
        <p:sp>
          <p:nvSpPr>
            <p:cNvPr id="38" name="Tekstiruutu 37">
              <a:extLst>
                <a:ext uri="{FF2B5EF4-FFF2-40B4-BE49-F238E27FC236}">
                  <a16:creationId xmlns:a16="http://schemas.microsoft.com/office/drawing/2014/main" id="{D16B2D4A-2ED4-202D-7791-9D29EC28B59C}"/>
                </a:ext>
              </a:extLst>
            </p:cNvPr>
            <p:cNvSpPr txBox="1"/>
            <p:nvPr/>
          </p:nvSpPr>
          <p:spPr>
            <a:xfrm>
              <a:off x="419475" y="4284105"/>
              <a:ext cx="3382267" cy="707886"/>
            </a:xfrm>
            <a:prstGeom prst="rect">
              <a:avLst/>
            </a:prstGeom>
            <a:noFill/>
          </p:spPr>
          <p:txBody>
            <a:bodyPr wrap="square" rtlCol="0">
              <a:spAutoFit/>
            </a:bodyPr>
            <a:lstStyle/>
            <a:p>
              <a:pPr algn="ctr" rtl="0"/>
              <a:endParaRPr lang="en-US" sz="2400" b="0" dirty="0">
                <a:solidFill>
                  <a:schemeClr val="tx1"/>
                </a:solidFill>
                <a:ea typeface="+mj-lt"/>
                <a:cs typeface="+mj-lt"/>
              </a:endParaRPr>
            </a:p>
            <a:p>
              <a:pPr algn="ctr" rtl="0"/>
              <a:endParaRPr lang="en-US" sz="800" b="0" dirty="0">
                <a:solidFill>
                  <a:schemeClr val="tx1"/>
                </a:solidFill>
                <a:ea typeface="+mj-lt"/>
                <a:cs typeface="+mj-lt"/>
              </a:endParaRPr>
            </a:p>
            <a:p>
              <a:pPr algn="ctr" rtl="0"/>
              <a:r>
                <a:rPr lang="zh-cn" sz="800" b="0" dirty="0">
                  <a:ea typeface="+mj-lt"/>
                  <a:cs typeface="+mj-lt"/>
                </a:rPr>
                <a:t>教育系统运作方式：</a:t>
              </a:r>
              <a:r>
                <a:rPr lang="zh-cn" sz="800" b="1" dirty="0">
                  <a:ea typeface="+mj-lt"/>
                  <a:cs typeface="+mj-lt"/>
                  <a:hlinkClick r:id="rId3">
                    <a:extLst>
                      <a:ext uri="{A12FA001-AC4F-418D-AE19-62706E023703}">
                        <ahyp:hlinkClr xmlns:ahyp="http://schemas.microsoft.com/office/drawing/2018/hyperlinkcolor" val="tx"/>
                      </a:ext>
                    </a:extLst>
                  </a:hlinkClick>
                </a:rPr>
                <a:t>https://okm.fi/en/education-system</a:t>
              </a:r>
              <a:endParaRPr lang="en-US" sz="800" b="1" dirty="0">
                <a:ea typeface="+mj-lt"/>
                <a:cs typeface="+mj-lt"/>
              </a:endParaRPr>
            </a:p>
          </p:txBody>
        </p:sp>
      </p:grpSp>
      <p:grpSp>
        <p:nvGrpSpPr>
          <p:cNvPr id="69" name="Group 68">
            <a:extLst>
              <a:ext uri="{FF2B5EF4-FFF2-40B4-BE49-F238E27FC236}">
                <a16:creationId xmlns:a16="http://schemas.microsoft.com/office/drawing/2014/main" id="{7F0ACCD7-39BF-04FE-E0F3-5A207F586D0D}"/>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0C4D18F7-7695-0D38-1E68-782A966EF4E0}"/>
                </a:ext>
              </a:extLst>
            </p:cNvPr>
            <p:cNvPicPr>
              <a:picLocks noChangeAspect="1"/>
            </p:cNvPicPr>
            <p:nvPr/>
          </p:nvPicPr>
          <p:blipFill>
            <a:blip r:embed="rId4" cstate="screen">
              <a:extLst>
                <a:ext uri="{28A0092B-C50C-407E-A947-70E740481C1C}">
                  <a14:useLocalDpi xmlns:a14="http://schemas.microsoft.com/office/drawing/2010/main"/>
                </a:ext>
              </a:extLst>
            </a:blip>
            <a:srcRect l="10332" r="10332"/>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3C1B477D-32E1-D1C1-F9F6-09E75958C837}"/>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effectLst>
                    <a:outerShdw blurRad="456643" dir="5400000" algn="ctr" rotWithShape="0">
                      <a:srgbClr val="000000">
                        <a:alpha val="87837"/>
                      </a:srgbClr>
                    </a:outerShdw>
                  </a:effectLst>
                  <a:latin typeface="Finlandica" charset="0"/>
                </a:rPr>
                <a:t>图片：伊拉里·瓦利迈基</a:t>
              </a:r>
              <a:endParaRPr lang="fi-FI" sz="700" kern="0" cap="none" spc="0">
                <a:solidFill>
                  <a:schemeClr val="bg1"/>
                </a:solidFill>
                <a:effectLst>
                  <a:outerShdw blurRad="456643" dir="5400000" algn="ctr" rotWithShape="0">
                    <a:srgbClr val="000000">
                      <a:alpha val="87837"/>
                    </a:srgbClr>
                  </a:outerShdw>
                </a:effectLst>
                <a:latin typeface="+mj-lt"/>
              </a:endParaRPr>
            </a:p>
          </p:txBody>
        </p:sp>
      </p:grpSp>
      <p:grpSp>
        <p:nvGrpSpPr>
          <p:cNvPr id="11" name="Group 10">
            <a:extLst>
              <a:ext uri="{FF2B5EF4-FFF2-40B4-BE49-F238E27FC236}">
                <a16:creationId xmlns:a16="http://schemas.microsoft.com/office/drawing/2014/main" id="{9DBCA373-2652-F1DF-4C42-0B94F5438651}"/>
              </a:ext>
            </a:extLst>
          </p:cNvPr>
          <p:cNvGrpSpPr/>
          <p:nvPr/>
        </p:nvGrpSpPr>
        <p:grpSpPr>
          <a:xfrm>
            <a:off x="4068722" y="615655"/>
            <a:ext cx="6425233" cy="4279948"/>
            <a:chOff x="4068719" y="592528"/>
            <a:chExt cx="6400535" cy="4263496"/>
          </a:xfrm>
        </p:grpSpPr>
        <p:pic>
          <p:nvPicPr>
            <p:cNvPr id="13" name="Picture 12">
              <a:extLst>
                <a:ext uri="{FF2B5EF4-FFF2-40B4-BE49-F238E27FC236}">
                  <a16:creationId xmlns:a16="http://schemas.microsoft.com/office/drawing/2014/main" id="{B858B920-2281-9A85-D8CA-346336D988B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8719" y="592528"/>
              <a:ext cx="6400535" cy="4263496"/>
            </a:xfrm>
            <a:prstGeom prst="rect">
              <a:avLst/>
            </a:prstGeom>
          </p:spPr>
        </p:pic>
        <p:sp>
          <p:nvSpPr>
            <p:cNvPr id="22" name="Footer Placeholder 4">
              <a:extLst>
                <a:ext uri="{FF2B5EF4-FFF2-40B4-BE49-F238E27FC236}">
                  <a16:creationId xmlns:a16="http://schemas.microsoft.com/office/drawing/2014/main" id="{BE45E81C-0CD0-28CA-E199-0F6B7F3471BB}"/>
                </a:ext>
              </a:extLst>
            </p:cNvPr>
            <p:cNvSpPr txBox="1">
              <a:spLocks/>
            </p:cNvSpPr>
            <p:nvPr/>
          </p:nvSpPr>
          <p:spPr>
            <a:xfrm>
              <a:off x="4148601" y="667331"/>
              <a:ext cx="705803" cy="107308"/>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tx2"/>
                  </a:solidFill>
                  <a:latin typeface="Finlandica" charset="0"/>
                </a:rPr>
                <a:t>图片：Miika Kainu</a:t>
              </a:r>
              <a:endParaRPr lang="fi-FI" sz="700" kern="0" cap="none" spc="0" dirty="0">
                <a:solidFill>
                  <a:schemeClr val="tx2"/>
                </a:solidFill>
              </a:endParaRPr>
            </a:p>
          </p:txBody>
        </p:sp>
      </p:grpSp>
      <p:sp>
        <p:nvSpPr>
          <p:cNvPr id="15" name="Rectangle 14">
            <a:extLst>
              <a:ext uri="{FF2B5EF4-FFF2-40B4-BE49-F238E27FC236}">
                <a16:creationId xmlns:a16="http://schemas.microsoft.com/office/drawing/2014/main" id="{48980593-B969-A022-90EE-1BB58EA33BDE}"/>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8" name="Rectangle 7">
            <a:extLst>
              <a:ext uri="{FF2B5EF4-FFF2-40B4-BE49-F238E27FC236}">
                <a16:creationId xmlns:a16="http://schemas.microsoft.com/office/drawing/2014/main" id="{BF8EA145-BD3B-92A0-8DCA-FDC565601D8E}"/>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10" name="Group 9">
            <a:extLst>
              <a:ext uri="{FF2B5EF4-FFF2-40B4-BE49-F238E27FC236}">
                <a16:creationId xmlns:a16="http://schemas.microsoft.com/office/drawing/2014/main" id="{1C5D3927-AA50-6E94-7E2C-3AEF0F7A3E61}"/>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AFD1B3E3-7137-055C-EEC2-C562C50D3628}"/>
                </a:ext>
              </a:extLst>
            </p:cNvPr>
            <p:cNvPicPr>
              <a:picLocks noChangeAspect="1"/>
            </p:cNvPicPr>
            <p:nvPr/>
          </p:nvPicPr>
          <p:blipFill>
            <a:blip r:embed="rId6" cstate="screen">
              <a:extLst>
                <a:ext uri="{28A0092B-C50C-407E-A947-70E740481C1C}">
                  <a14:useLocalDpi xmlns:a14="http://schemas.microsoft.com/office/drawing/2010/main"/>
                </a:ext>
              </a:extLst>
            </a:blip>
            <a:srcRect l="20176" r="20176"/>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BD8E0B65-6C5D-F36B-E099-F48FC9CB062D}"/>
                </a:ext>
              </a:extLst>
            </p:cNvPr>
            <p:cNvSpPr txBox="1">
              <a:spLocks/>
            </p:cNvSpPr>
            <p:nvPr/>
          </p:nvSpPr>
          <p:spPr>
            <a:xfrm>
              <a:off x="246787" y="5323762"/>
              <a:ext cx="75982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dirty="0">
                  <a:solidFill>
                    <a:schemeClr val="bg1"/>
                  </a:solidFill>
                  <a:latin typeface="Finlandica" charset="0"/>
                </a:rPr>
                <a:t>图片：</a:t>
              </a:r>
              <a:r>
                <a:rPr lang="fi-FI" altLang="zh-CN" sz="700" kern="0" cap="none" spc="0" dirty="0">
                  <a:solidFill>
                    <a:schemeClr val="bg1"/>
                  </a:solidFill>
                  <a:latin typeface="Finlandica" charset="0"/>
                </a:rPr>
                <a:t>Juha Niemelä</a:t>
              </a:r>
              <a:endParaRPr lang="fi-FI" sz="700" kern="0" cap="none" spc="0" dirty="0">
                <a:solidFill>
                  <a:schemeClr val="bg1"/>
                </a:solidFill>
              </a:endParaRPr>
            </a:p>
          </p:txBody>
        </p:sp>
      </p:grpSp>
      <p:grpSp>
        <p:nvGrpSpPr>
          <p:cNvPr id="2" name="Group 1">
            <a:extLst>
              <a:ext uri="{FF2B5EF4-FFF2-40B4-BE49-F238E27FC236}">
                <a16:creationId xmlns:a16="http://schemas.microsoft.com/office/drawing/2014/main" id="{C2912194-22AA-6DEB-5622-D7AA46FA6F44}"/>
              </a:ext>
            </a:extLst>
          </p:cNvPr>
          <p:cNvGrpSpPr/>
          <p:nvPr/>
        </p:nvGrpSpPr>
        <p:grpSpPr>
          <a:xfrm>
            <a:off x="-3819526" y="627531"/>
            <a:ext cx="3805815" cy="4277907"/>
            <a:chOff x="176579" y="5266610"/>
            <a:chExt cx="3805815" cy="4277907"/>
          </a:xfrm>
        </p:grpSpPr>
        <p:pic>
          <p:nvPicPr>
            <p:cNvPr id="4" name="Picture 3">
              <a:extLst>
                <a:ext uri="{FF2B5EF4-FFF2-40B4-BE49-F238E27FC236}">
                  <a16:creationId xmlns:a16="http://schemas.microsoft.com/office/drawing/2014/main" id="{319F192F-75B6-E927-FB0C-719B68DADA35}"/>
                </a:ext>
              </a:extLst>
            </p:cNvPr>
            <p:cNvPicPr>
              <a:picLocks noChangeAspect="1"/>
            </p:cNvPicPr>
            <p:nvPr/>
          </p:nvPicPr>
          <p:blipFill>
            <a:blip r:embed="rId7" cstate="screen">
              <a:extLst>
                <a:ext uri="{28A0092B-C50C-407E-A947-70E740481C1C}">
                  <a14:useLocalDpi xmlns:a14="http://schemas.microsoft.com/office/drawing/2010/main"/>
                </a:ext>
              </a:extLst>
            </a:blip>
            <a:srcRect l="20404" r="20404"/>
            <a:stretch/>
          </p:blipFill>
          <p:spPr>
            <a:xfrm>
              <a:off x="176579" y="5266610"/>
              <a:ext cx="3805815" cy="4277907"/>
            </a:xfrm>
            <a:prstGeom prst="rect">
              <a:avLst/>
            </a:prstGeom>
          </p:spPr>
        </p:pic>
        <p:sp>
          <p:nvSpPr>
            <p:cNvPr id="7" name="Footer Placeholder 4">
              <a:extLst>
                <a:ext uri="{FF2B5EF4-FFF2-40B4-BE49-F238E27FC236}">
                  <a16:creationId xmlns:a16="http://schemas.microsoft.com/office/drawing/2014/main" id="{AD785E25-F7DD-C0C3-668D-A98A95018CFB}"/>
                </a:ext>
              </a:extLst>
            </p:cNvPr>
            <p:cNvSpPr txBox="1">
              <a:spLocks/>
            </p:cNvSpPr>
            <p:nvPr/>
          </p:nvSpPr>
          <p:spPr>
            <a:xfrm>
              <a:off x="250327" y="5333189"/>
              <a:ext cx="70852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图片：Miika Kainu</a:t>
              </a:r>
              <a:endParaRPr lang="fi-FI" sz="700" kern="0" cap="none" spc="0" dirty="0">
                <a:solidFill>
                  <a:schemeClr val="bg1"/>
                </a:solidFill>
              </a:endParaRPr>
            </a:p>
          </p:txBody>
        </p:sp>
      </p:grpSp>
      <p:sp>
        <p:nvSpPr>
          <p:cNvPr id="33" name="Rectangle 32">
            <a:extLst>
              <a:ext uri="{FF2B5EF4-FFF2-40B4-BE49-F238E27FC236}">
                <a16:creationId xmlns:a16="http://schemas.microsoft.com/office/drawing/2014/main" id="{CFF3690D-37E6-FC0F-29F8-243871307B97}"/>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7" name="TextBox 26">
            <a:extLst>
              <a:ext uri="{FF2B5EF4-FFF2-40B4-BE49-F238E27FC236}">
                <a16:creationId xmlns:a16="http://schemas.microsoft.com/office/drawing/2014/main" id="{B81E2869-B808-75C9-C76D-B390B1198485}"/>
              </a:ext>
            </a:extLst>
          </p:cNvPr>
          <p:cNvSpPr txBox="1"/>
          <p:nvPr/>
        </p:nvSpPr>
        <p:spPr>
          <a:xfrm>
            <a:off x="6229350" y="-361950"/>
            <a:ext cx="72768" cy="288147"/>
          </a:xfrm>
          <a:prstGeom prst="rect">
            <a:avLst/>
          </a:prstGeom>
          <a:noFill/>
        </p:spPr>
        <p:txBody>
          <a:bodyPr wrap="none" lIns="36000" tIns="36000" rIns="36000" bIns="36000" rtlCol="0">
            <a:spAutoFit/>
          </a:bodyPr>
          <a:lstStyle/>
          <a:p>
            <a:pPr rtl="0"/>
            <a:endParaRPr lang="fi-FI" sz="1400"/>
          </a:p>
        </p:txBody>
      </p:sp>
      <p:sp>
        <p:nvSpPr>
          <p:cNvPr id="3" name="Title 1">
            <a:extLst>
              <a:ext uri="{FF2B5EF4-FFF2-40B4-BE49-F238E27FC236}">
                <a16:creationId xmlns:a16="http://schemas.microsoft.com/office/drawing/2014/main" id="{5726C525-50FB-C66C-ABC6-9FFC09938B10}"/>
              </a:ext>
            </a:extLst>
          </p:cNvPr>
          <p:cNvSpPr txBox="1">
            <a:spLocks/>
          </p:cNvSpPr>
          <p:nvPr/>
        </p:nvSpPr>
        <p:spPr>
          <a:xfrm>
            <a:off x="5584951" y="167565"/>
            <a:ext cx="3307528" cy="9233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rtl="0"/>
            <a:r>
              <a:rPr lang="zh-CN" altLang="en-US" sz="600" b="0" dirty="0">
                <a:solidFill>
                  <a:schemeClr val="accent3"/>
                </a:solidFill>
              </a:rPr>
              <a:t>认识</a:t>
            </a:r>
            <a:r>
              <a:rPr lang="zh-cn" sz="600" b="0" dirty="0">
                <a:solidFill>
                  <a:schemeClr val="accent3"/>
                </a:solidFill>
              </a:rPr>
              <a:t>芬兰</a:t>
            </a:r>
          </a:p>
        </p:txBody>
      </p:sp>
      <p:sp>
        <p:nvSpPr>
          <p:cNvPr id="14" name="Title 1">
            <a:extLst>
              <a:ext uri="{FF2B5EF4-FFF2-40B4-BE49-F238E27FC236}">
                <a16:creationId xmlns:a16="http://schemas.microsoft.com/office/drawing/2014/main" id="{C41295EC-A7B5-A4B4-D178-D7DDFA742A19}"/>
              </a:ext>
            </a:extLst>
          </p:cNvPr>
          <p:cNvSpPr txBox="1">
            <a:spLocks/>
          </p:cNvSpPr>
          <p:nvPr/>
        </p:nvSpPr>
        <p:spPr>
          <a:xfrm>
            <a:off x="394399" y="167565"/>
            <a:ext cx="3307528" cy="215444"/>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700">
                <a:solidFill>
                  <a:schemeClr val="tx1"/>
                </a:solidFill>
              </a:rPr>
              <a:t>教育</a:t>
            </a:r>
          </a:p>
          <a:p>
            <a:pPr algn="ctr" rtl="0"/>
            <a:endParaRPr lang="en-US" sz="700">
              <a:solidFill>
                <a:schemeClr val="tx1"/>
              </a:solidFill>
            </a:endParaRPr>
          </a:p>
        </p:txBody>
      </p:sp>
      <p:sp>
        <p:nvSpPr>
          <p:cNvPr id="16" name="Title 1">
            <a:extLst>
              <a:ext uri="{FF2B5EF4-FFF2-40B4-BE49-F238E27FC236}">
                <a16:creationId xmlns:a16="http://schemas.microsoft.com/office/drawing/2014/main" id="{25B2DE9C-5F9A-856D-7062-110CD7DBBD76}"/>
              </a:ext>
            </a:extLst>
          </p:cNvPr>
          <p:cNvSpPr txBox="1">
            <a:spLocks/>
          </p:cNvSpPr>
          <p:nvPr/>
        </p:nvSpPr>
        <p:spPr>
          <a:xfrm>
            <a:off x="6235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a:t>
            </a:r>
          </a:p>
        </p:txBody>
      </p:sp>
      <p:sp>
        <p:nvSpPr>
          <p:cNvPr id="17" name="Title 1">
            <a:extLst>
              <a:ext uri="{FF2B5EF4-FFF2-40B4-BE49-F238E27FC236}">
                <a16:creationId xmlns:a16="http://schemas.microsoft.com/office/drawing/2014/main" id="{061BC2B5-AE2D-FC48-F20A-915D16E7B501}"/>
              </a:ext>
            </a:extLst>
          </p:cNvPr>
          <p:cNvSpPr txBox="1">
            <a:spLocks/>
          </p:cNvSpPr>
          <p:nvPr/>
        </p:nvSpPr>
        <p:spPr>
          <a:xfrm>
            <a:off x="918824"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2</a:t>
            </a:r>
          </a:p>
        </p:txBody>
      </p:sp>
      <p:sp>
        <p:nvSpPr>
          <p:cNvPr id="18" name="Title 1">
            <a:extLst>
              <a:ext uri="{FF2B5EF4-FFF2-40B4-BE49-F238E27FC236}">
                <a16:creationId xmlns:a16="http://schemas.microsoft.com/office/drawing/2014/main" id="{B4546F58-34D6-D326-639E-52413F937C65}"/>
              </a:ext>
            </a:extLst>
          </p:cNvPr>
          <p:cNvSpPr txBox="1">
            <a:spLocks/>
          </p:cNvSpPr>
          <p:nvPr/>
        </p:nvSpPr>
        <p:spPr>
          <a:xfrm>
            <a:off x="121465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3</a:t>
            </a:r>
          </a:p>
        </p:txBody>
      </p:sp>
      <p:sp>
        <p:nvSpPr>
          <p:cNvPr id="20" name="Title 1">
            <a:extLst>
              <a:ext uri="{FF2B5EF4-FFF2-40B4-BE49-F238E27FC236}">
                <a16:creationId xmlns:a16="http://schemas.microsoft.com/office/drawing/2014/main" id="{34FCB5C6-F23F-2091-A438-C92332CAF649}"/>
              </a:ext>
            </a:extLst>
          </p:cNvPr>
          <p:cNvSpPr txBox="1">
            <a:spLocks/>
          </p:cNvSpPr>
          <p:nvPr/>
        </p:nvSpPr>
        <p:spPr>
          <a:xfrm>
            <a:off x="209312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6</a:t>
            </a:r>
          </a:p>
        </p:txBody>
      </p:sp>
      <p:sp>
        <p:nvSpPr>
          <p:cNvPr id="21" name="Title 1">
            <a:extLst>
              <a:ext uri="{FF2B5EF4-FFF2-40B4-BE49-F238E27FC236}">
                <a16:creationId xmlns:a16="http://schemas.microsoft.com/office/drawing/2014/main" id="{A3B984D0-7DBF-E1F5-C8BC-39327CEF5E35}"/>
              </a:ext>
            </a:extLst>
          </p:cNvPr>
          <p:cNvSpPr txBox="1">
            <a:spLocks/>
          </p:cNvSpPr>
          <p:nvPr/>
        </p:nvSpPr>
        <p:spPr>
          <a:xfrm>
            <a:off x="238860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7</a:t>
            </a:r>
          </a:p>
        </p:txBody>
      </p:sp>
      <p:sp>
        <p:nvSpPr>
          <p:cNvPr id="23" name="Title 1">
            <a:extLst>
              <a:ext uri="{FF2B5EF4-FFF2-40B4-BE49-F238E27FC236}">
                <a16:creationId xmlns:a16="http://schemas.microsoft.com/office/drawing/2014/main" id="{69504559-70F7-3393-458B-2F58236C4E78}"/>
              </a:ext>
            </a:extLst>
          </p:cNvPr>
          <p:cNvSpPr txBox="1">
            <a:spLocks/>
          </p:cNvSpPr>
          <p:nvPr/>
        </p:nvSpPr>
        <p:spPr>
          <a:xfrm>
            <a:off x="268009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8</a:t>
            </a:r>
          </a:p>
        </p:txBody>
      </p:sp>
      <p:sp>
        <p:nvSpPr>
          <p:cNvPr id="34" name="Title 1">
            <a:extLst>
              <a:ext uri="{FF2B5EF4-FFF2-40B4-BE49-F238E27FC236}">
                <a16:creationId xmlns:a16="http://schemas.microsoft.com/office/drawing/2014/main" id="{0771552F-A529-A4FE-88EE-ADA754B5577E}"/>
              </a:ext>
            </a:extLst>
          </p:cNvPr>
          <p:cNvSpPr txBox="1">
            <a:spLocks/>
          </p:cNvSpPr>
          <p:nvPr/>
        </p:nvSpPr>
        <p:spPr>
          <a:xfrm>
            <a:off x="297158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9</a:t>
            </a:r>
          </a:p>
        </p:txBody>
      </p:sp>
      <p:sp>
        <p:nvSpPr>
          <p:cNvPr id="35" name="Title 1">
            <a:extLst>
              <a:ext uri="{FF2B5EF4-FFF2-40B4-BE49-F238E27FC236}">
                <a16:creationId xmlns:a16="http://schemas.microsoft.com/office/drawing/2014/main" id="{0539A204-06EA-CF60-1786-15A9877C914C}"/>
              </a:ext>
            </a:extLst>
          </p:cNvPr>
          <p:cNvSpPr txBox="1">
            <a:spLocks/>
          </p:cNvSpPr>
          <p:nvPr/>
        </p:nvSpPr>
        <p:spPr>
          <a:xfrm>
            <a:off x="3267068"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10</a:t>
            </a:r>
          </a:p>
        </p:txBody>
      </p:sp>
      <p:sp>
        <p:nvSpPr>
          <p:cNvPr id="36" name="Rectangle 22">
            <a:extLst>
              <a:ext uri="{FF2B5EF4-FFF2-40B4-BE49-F238E27FC236}">
                <a16:creationId xmlns:a16="http://schemas.microsoft.com/office/drawing/2014/main" id="{DA420567-A177-9AA4-6181-ABDC7ED8B92C}"/>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1"/>
              </a:solidFill>
            </a:endParaRPr>
          </a:p>
        </p:txBody>
      </p:sp>
      <p:sp>
        <p:nvSpPr>
          <p:cNvPr id="37" name="Title 1">
            <a:extLst>
              <a:ext uri="{FF2B5EF4-FFF2-40B4-BE49-F238E27FC236}">
                <a16:creationId xmlns:a16="http://schemas.microsoft.com/office/drawing/2014/main" id="{968531A6-5F61-5967-85A8-36D9B0F93F4F}"/>
              </a:ext>
            </a:extLst>
          </p:cNvPr>
          <p:cNvSpPr txBox="1">
            <a:spLocks/>
          </p:cNvSpPr>
          <p:nvPr/>
        </p:nvSpPr>
        <p:spPr>
          <a:xfrm>
            <a:off x="15061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4</a:t>
            </a:r>
          </a:p>
        </p:txBody>
      </p:sp>
      <p:sp>
        <p:nvSpPr>
          <p:cNvPr id="40" name="Title 1">
            <a:extLst>
              <a:ext uri="{FF2B5EF4-FFF2-40B4-BE49-F238E27FC236}">
                <a16:creationId xmlns:a16="http://schemas.microsoft.com/office/drawing/2014/main" id="{32FD5A66-F767-2CAB-AC0D-683F7187F4CE}"/>
              </a:ext>
            </a:extLst>
          </p:cNvPr>
          <p:cNvSpPr txBox="1">
            <a:spLocks/>
          </p:cNvSpPr>
          <p:nvPr/>
        </p:nvSpPr>
        <p:spPr>
          <a:xfrm>
            <a:off x="180163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chemeClr val="tx1"/>
                </a:solidFill>
                <a:latin typeface="Finlandica" pitchFamily="2" charset="77"/>
              </a:rPr>
              <a:t>5</a:t>
            </a:r>
          </a:p>
        </p:txBody>
      </p:sp>
    </p:spTree>
    <p:extLst>
      <p:ext uri="{BB962C8B-B14F-4D97-AF65-F5344CB8AC3E}">
        <p14:creationId xmlns:p14="http://schemas.microsoft.com/office/powerpoint/2010/main" val="170908029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p:tgtEl>
                                          <p:spTgt spid="39"/>
                                        </p:tgtEl>
                                        <p:attrNameLst>
                                          <p:attrName>ppt_y</p:attrName>
                                        </p:attrNameLst>
                                      </p:cBhvr>
                                      <p:tavLst>
                                        <p:tav tm="0">
                                          <p:val>
                                            <p:strVal val="#ppt_y+#ppt_h*1.125000"/>
                                          </p:val>
                                        </p:tav>
                                        <p:tav tm="100000">
                                          <p:val>
                                            <p:strVal val="#ppt_y"/>
                                          </p:val>
                                        </p:tav>
                                      </p:tavLst>
                                    </p:anim>
                                    <p:animEffect transition="in" filter="wipe(up)">
                                      <p:cBhvr>
                                        <p:cTn id="8" dur="10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1000"/>
                                        <p:tgtEl>
                                          <p:spTgt spid="41"/>
                                        </p:tgtEl>
                                        <p:attrNameLst>
                                          <p:attrName>ppt_y</p:attrName>
                                        </p:attrNameLst>
                                      </p:cBhvr>
                                      <p:tavLst>
                                        <p:tav tm="0">
                                          <p:val>
                                            <p:strVal val="#ppt_y-#ppt_h*1.125000"/>
                                          </p:val>
                                        </p:tav>
                                        <p:tav tm="100000">
                                          <p:val>
                                            <p:strVal val="#ppt_y"/>
                                          </p:val>
                                        </p:tav>
                                      </p:tavLst>
                                    </p:anim>
                                    <p:animEffect transition="in" filter="wipe(down)">
                                      <p:cBhvr>
                                        <p:cTn id="14" dur="1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repeatCount="0" accel="50000" decel="50000" fill="hold" nodeType="clickEffect">
                                  <p:stCondLst>
                                    <p:cond delay="0"/>
                                  </p:stCondLst>
                                  <p:childTnLst>
                                    <p:animMotion origin="layout" path="M -1.38889E-6 2.46914E-7 L 0.43872 -0.00154 " pathEditMode="relative" rAng="0" ptsTypes="AA">
                                      <p:cBhvr>
                                        <p:cTn id="22" dur="2000" fill="hold"/>
                                        <p:tgtEl>
                                          <p:spTgt spid="2"/>
                                        </p:tgtEl>
                                        <p:attrNameLst>
                                          <p:attrName>ppt_x</p:attrName>
                                          <p:attrName>ppt_y</p:attrName>
                                        </p:attrNameLst>
                                      </p:cBhvr>
                                      <p:rCtr x="21927" y="-93"/>
                                    </p:animMotion>
                                  </p:childTnLst>
                                </p:cTn>
                              </p:par>
                              <p:par>
                                <p:cTn id="23" presetID="63" presetClass="path" presetSubtype="0" accel="50000" decel="50000" fill="hold" nodeType="withEffect">
                                  <p:stCondLst>
                                    <p:cond delay="0"/>
                                  </p:stCondLst>
                                  <p:childTnLst>
                                    <p:animMotion origin="layout" path="M -5.55556E-7 -2.96296E-6 L 0.69115 -2.96296E-6 " pathEditMode="relative" rAng="0" ptsTypes="AA">
                                      <p:cBhvr>
                                        <p:cTn id="24"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cstate="screen">
            <a:extLst>
              <a:ext uri="{28A0092B-C50C-407E-A947-70E740481C1C}">
                <a14:useLocalDpi xmlns:a14="http://schemas.microsoft.com/office/drawing/2010/main"/>
              </a:ext>
            </a:extLst>
          </a:blip>
          <a:srcRect t="20280" r="13598" b="6682"/>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2" y="0"/>
            <a:ext cx="9144001" cy="5153027"/>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cn" sz="700" kern="0" cap="none" spc="0">
                <a:solidFill>
                  <a:schemeClr val="bg1"/>
                </a:solidFill>
                <a:latin typeface="Finlandica" charset="0"/>
              </a:rPr>
              <a:t>图片：Marjaana Malkamäki/Keksi</a:t>
            </a:r>
            <a:endParaRPr lang="fi-FI" sz="700" kern="0" cap="none" spc="0" dirty="0">
              <a:solidFill>
                <a:schemeClr val="bg1"/>
              </a:solidFill>
            </a:endParaRP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b="0">
                <a:solidFill>
                  <a:schemeClr val="bg1"/>
                </a:solidFill>
                <a:effectLst>
                  <a:outerShdw blurRad="1270000" dist="50800" dir="5400000" sx="102000" sy="102000" algn="ctr" rotWithShape="0">
                    <a:srgbClr val="000000">
                      <a:alpha val="41087"/>
                    </a:srgbClr>
                  </a:outerShdw>
                </a:effectLst>
                <a:latin typeface="Finlandica" pitchFamily="2" charset="77"/>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767499"/>
            <a:ext cx="6803918" cy="707886"/>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a:solidFill>
                  <a:schemeClr val="bg1"/>
                </a:solidFill>
                <a:effectLst>
                  <a:outerShdw blurRad="994667" dir="5400000" sx="102000" sy="102000" algn="ctr" rotWithShape="0">
                    <a:srgbClr val="000000"/>
                  </a:outerShdw>
                </a:effectLst>
                <a:latin typeface="Finlandica"/>
              </a:rPr>
              <a:t>芬兰的政治制度透明、负责任并致力于法治</a:t>
            </a:r>
            <a:endParaRPr lang="en-US">
              <a:solidFill>
                <a:schemeClr val="bg1"/>
              </a:solidFill>
              <a:effectLst>
                <a:outerShdw blurRad="994667" dir="5400000" sx="102000" sy="102000" algn="ctr" rotWithShape="0">
                  <a:srgbClr val="000000"/>
                </a:outerShdw>
              </a:effectLst>
              <a:latin typeface="Finlandica"/>
            </a:endParaRP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A6752EB9-05E6-B74A-0803-DDC590E91946}"/>
              </a:ext>
            </a:extLst>
          </p:cNvPr>
          <p:cNvSpPr txBox="1">
            <a:spLocks/>
          </p:cNvSpPr>
          <p:nvPr/>
        </p:nvSpPr>
        <p:spPr>
          <a:xfrm>
            <a:off x="1170041" y="2543821"/>
            <a:ext cx="6803918" cy="276999"/>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200">
                <a:solidFill>
                  <a:schemeClr val="bg1"/>
                </a:solidFill>
                <a:effectLst>
                  <a:outerShdw blurRad="994667" dir="5400000" sx="102000" sy="102000" algn="ctr" rotWithShape="0">
                    <a:srgbClr val="000000"/>
                  </a:outerShdw>
                </a:effectLst>
                <a:latin typeface="Finlandica"/>
              </a:rPr>
              <a:t>治理</a:t>
            </a:r>
          </a:p>
        </p:txBody>
      </p:sp>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4A9E2-0E20-FAA7-E49D-464221A0A9F2}"/>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5612B793-593C-A1DA-6CEF-1B807FC7D2D1}"/>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5506D9A5-9939-448E-348C-8F676C0A84E7}"/>
                </a:ext>
              </a:extLst>
            </p:cNvPr>
            <p:cNvPicPr>
              <a:picLocks noChangeAspect="1"/>
            </p:cNvPicPr>
            <p:nvPr/>
          </p:nvPicPr>
          <p:blipFill>
            <a:blip r:embed="rId3" cstate="screen">
              <a:extLst>
                <a:ext uri="{28A0092B-C50C-407E-A947-70E740481C1C}">
                  <a14:useLocalDpi xmlns:a14="http://schemas.microsoft.com/office/drawing/2010/main"/>
                </a:ext>
              </a:extLst>
            </a:blip>
            <a:srcRect l="10332" r="10332"/>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98B801DA-153D-D73E-E2CB-422BAAAA0CE2}"/>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图片：Getty Images</a:t>
              </a:r>
              <a:endParaRPr lang="fi-FI" sz="700" kern="0" cap="none" spc="0" dirty="0">
                <a:solidFill>
                  <a:schemeClr val="bg1"/>
                </a:solidFill>
              </a:endParaRPr>
            </a:p>
          </p:txBody>
        </p:sp>
      </p:grpSp>
      <p:grpSp>
        <p:nvGrpSpPr>
          <p:cNvPr id="11" name="Group 10">
            <a:extLst>
              <a:ext uri="{FF2B5EF4-FFF2-40B4-BE49-F238E27FC236}">
                <a16:creationId xmlns:a16="http://schemas.microsoft.com/office/drawing/2014/main" id="{F32DA2FE-8311-40BE-BC67-2E25ABFD8332}"/>
              </a:ext>
            </a:extLst>
          </p:cNvPr>
          <p:cNvGrpSpPr/>
          <p:nvPr/>
        </p:nvGrpSpPr>
        <p:grpSpPr>
          <a:xfrm>
            <a:off x="4066435" y="630066"/>
            <a:ext cx="6400535" cy="4263496"/>
            <a:chOff x="4615632" y="585783"/>
            <a:chExt cx="6400535" cy="4263496"/>
          </a:xfrm>
        </p:grpSpPr>
        <p:pic>
          <p:nvPicPr>
            <p:cNvPr id="13" name="Picture 12">
              <a:extLst>
                <a:ext uri="{FF2B5EF4-FFF2-40B4-BE49-F238E27FC236}">
                  <a16:creationId xmlns:a16="http://schemas.microsoft.com/office/drawing/2014/main" id="{0842E239-8333-ABEF-2AFE-B248455AB4CB}"/>
                </a:ext>
              </a:extLst>
            </p:cNvPr>
            <p:cNvPicPr>
              <a:picLocks noChangeAspect="1"/>
            </p:cNvPicPr>
            <p:nvPr/>
          </p:nvPicPr>
          <p:blipFill>
            <a:blip r:embed="rId4" cstate="screen">
              <a:extLst>
                <a:ext uri="{28A0092B-C50C-407E-A947-70E740481C1C}">
                  <a14:useLocalDpi xmlns:a14="http://schemas.microsoft.com/office/drawing/2010/main"/>
                </a:ext>
              </a:extLst>
            </a:blip>
            <a:srcRect t="7091" b="7091"/>
            <a:stretch/>
          </p:blipFill>
          <p:spPr>
            <a:xfrm>
              <a:off x="4615632" y="585783"/>
              <a:ext cx="6400535" cy="4263496"/>
            </a:xfrm>
            <a:prstGeom prst="rect">
              <a:avLst/>
            </a:prstGeom>
          </p:spPr>
        </p:pic>
        <p:sp>
          <p:nvSpPr>
            <p:cNvPr id="22" name="Footer Placeholder 4">
              <a:extLst>
                <a:ext uri="{FF2B5EF4-FFF2-40B4-BE49-F238E27FC236}">
                  <a16:creationId xmlns:a16="http://schemas.microsoft.com/office/drawing/2014/main" id="{215B6495-6E77-10EF-B1CC-8A0A566EBD04}"/>
                </a:ext>
              </a:extLst>
            </p:cNvPr>
            <p:cNvSpPr txBox="1">
              <a:spLocks/>
            </p:cNvSpPr>
            <p:nvPr/>
          </p:nvSpPr>
          <p:spPr>
            <a:xfrm>
              <a:off x="4727861" y="700699"/>
              <a:ext cx="135133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图片：Hanne Salonen /Eduskunta </a:t>
              </a:r>
              <a:endParaRPr lang="fi-FI" sz="700" kern="0" cap="none" spc="0" dirty="0">
                <a:solidFill>
                  <a:schemeClr val="bg1"/>
                </a:solidFill>
              </a:endParaRPr>
            </a:p>
          </p:txBody>
        </p:sp>
      </p:grpSp>
      <p:sp>
        <p:nvSpPr>
          <p:cNvPr id="15" name="Rectangle 14">
            <a:extLst>
              <a:ext uri="{FF2B5EF4-FFF2-40B4-BE49-F238E27FC236}">
                <a16:creationId xmlns:a16="http://schemas.microsoft.com/office/drawing/2014/main" id="{90CF6C43-E287-7A83-2DEC-4F89958706D7}"/>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8" name="Title 1">
            <a:extLst>
              <a:ext uri="{FF2B5EF4-FFF2-40B4-BE49-F238E27FC236}">
                <a16:creationId xmlns:a16="http://schemas.microsoft.com/office/drawing/2014/main" id="{DBF715A8-C4C9-D323-3B93-5054C7A13D02}"/>
              </a:ext>
            </a:extLst>
          </p:cNvPr>
          <p:cNvSpPr txBox="1">
            <a:spLocks/>
          </p:cNvSpPr>
          <p:nvPr/>
        </p:nvSpPr>
        <p:spPr>
          <a:xfrm>
            <a:off x="460014" y="1015330"/>
            <a:ext cx="3188768" cy="61555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a:solidFill>
                  <a:schemeClr val="tx1"/>
                </a:solidFill>
                <a:ea typeface="+mj-lt"/>
                <a:cs typeface="+mj-lt"/>
              </a:rPr>
              <a:t>芬兰是一个议会制共和国</a:t>
            </a:r>
          </a:p>
        </p:txBody>
      </p:sp>
      <p:sp>
        <p:nvSpPr>
          <p:cNvPr id="19" name="Title 1">
            <a:extLst>
              <a:ext uri="{FF2B5EF4-FFF2-40B4-BE49-F238E27FC236}">
                <a16:creationId xmlns:a16="http://schemas.microsoft.com/office/drawing/2014/main" id="{2238FDFE-E59E-A12E-A9A1-3B68951B8581}"/>
              </a:ext>
            </a:extLst>
          </p:cNvPr>
          <p:cNvSpPr txBox="1">
            <a:spLocks/>
          </p:cNvSpPr>
          <p:nvPr/>
        </p:nvSpPr>
        <p:spPr>
          <a:xfrm>
            <a:off x="670191" y="1790668"/>
            <a:ext cx="2768414" cy="2693045"/>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dirty="0">
                <a:solidFill>
                  <a:schemeClr val="tx1"/>
                </a:solidFill>
                <a:ea typeface="+mj-lt"/>
                <a:cs typeface="+mj-lt"/>
              </a:rPr>
              <a:t>200 </a:t>
            </a:r>
          </a:p>
          <a:p>
            <a:pPr algn="ctr" rtl="0"/>
            <a:r>
              <a:rPr lang="zh-cn" sz="1000" b="0" dirty="0">
                <a:solidFill>
                  <a:schemeClr val="tx1"/>
                </a:solidFill>
                <a:ea typeface="+mj-lt"/>
                <a:cs typeface="+mj-lt"/>
              </a:rPr>
              <a:t>名议会议员，每 4 年选举一次</a:t>
            </a:r>
          </a:p>
          <a:p>
            <a:pPr algn="ctr" rtl="0"/>
            <a:endParaRPr lang="en-US" sz="900" dirty="0">
              <a:solidFill>
                <a:schemeClr val="tx1"/>
              </a:solidFill>
              <a:ea typeface="+mj-lt"/>
              <a:cs typeface="+mj-lt"/>
            </a:endParaRPr>
          </a:p>
          <a:p>
            <a:pPr algn="ctr" rtl="0"/>
            <a:r>
              <a:rPr lang="zh-cn" sz="2000" dirty="0">
                <a:solidFill>
                  <a:schemeClr val="tx1"/>
                </a:solidFill>
                <a:ea typeface="+mj-lt"/>
                <a:cs typeface="+mj-lt"/>
              </a:rPr>
              <a:t>92 位女性/108 位男性</a:t>
            </a:r>
          </a:p>
          <a:p>
            <a:pPr algn="ctr" rtl="0"/>
            <a:r>
              <a:rPr lang="zh-cn" sz="1000" b="0" dirty="0">
                <a:solidFill>
                  <a:schemeClr val="tx1"/>
                </a:solidFill>
                <a:ea typeface="+mj-lt"/>
                <a:cs typeface="+mj-lt"/>
              </a:rPr>
              <a:t>政府由总理领导</a:t>
            </a:r>
          </a:p>
          <a:p>
            <a:pPr algn="ctr" rtl="0"/>
            <a:endParaRPr lang="en-US" sz="1000" b="0" dirty="0">
              <a:solidFill>
                <a:schemeClr val="tx1"/>
              </a:solidFill>
              <a:ea typeface="+mj-lt"/>
              <a:cs typeface="+mj-lt"/>
            </a:endParaRPr>
          </a:p>
          <a:p>
            <a:pPr algn="ctr" rtl="0"/>
            <a:r>
              <a:rPr lang="zh-cn" sz="1000" b="0" dirty="0">
                <a:solidFill>
                  <a:schemeClr val="tx1"/>
                </a:solidFill>
                <a:ea typeface="+mj-lt"/>
                <a:cs typeface="+mj-lt"/>
              </a:rPr>
              <a:t>共和国总统通过直接民众投票 </a:t>
            </a:r>
          </a:p>
          <a:p>
            <a:pPr algn="ctr" rtl="0"/>
            <a:r>
              <a:rPr lang="zh-cn" sz="2000" dirty="0">
                <a:solidFill>
                  <a:schemeClr val="tx1"/>
                </a:solidFill>
                <a:ea typeface="+mj-lt"/>
                <a:cs typeface="+mj-lt"/>
              </a:rPr>
              <a:t>当选, </a:t>
            </a:r>
          </a:p>
          <a:p>
            <a:pPr algn="ctr" rtl="0"/>
            <a:r>
              <a:rPr lang="zh-cn" sz="1000" b="0" dirty="0">
                <a:solidFill>
                  <a:schemeClr val="tx1"/>
                </a:solidFill>
                <a:ea typeface="+mj-lt"/>
                <a:cs typeface="+mj-lt"/>
              </a:rPr>
              <a:t>任期六年</a:t>
            </a:r>
          </a:p>
          <a:p>
            <a:pPr algn="ctr" rtl="0"/>
            <a:endParaRPr lang="en-US" sz="1000" b="0" dirty="0">
              <a:solidFill>
                <a:schemeClr val="tx1"/>
              </a:solidFill>
              <a:ea typeface="+mj-lt"/>
              <a:cs typeface="+mj-lt"/>
            </a:endParaRPr>
          </a:p>
          <a:p>
            <a:pPr algn="ctr" rtl="0"/>
            <a:r>
              <a:rPr lang="zh-cn" sz="1000" b="0" dirty="0">
                <a:solidFill>
                  <a:schemeClr val="tx1"/>
                </a:solidFill>
                <a:ea typeface="+mj-lt"/>
                <a:cs typeface="+mj-lt"/>
              </a:rPr>
              <a:t>最透明、腐败最少的国家之一，</a:t>
            </a:r>
            <a:endParaRPr lang="en-US" altLang="zh-CN" sz="1000" b="0" dirty="0">
              <a:solidFill>
                <a:schemeClr val="tx1"/>
              </a:solidFill>
              <a:ea typeface="+mj-lt"/>
              <a:cs typeface="+mj-lt"/>
            </a:endParaRPr>
          </a:p>
          <a:p>
            <a:pPr algn="ctr" rtl="0"/>
            <a:r>
              <a:rPr lang="zh-CN" altLang="en-US" sz="1000" b="0" dirty="0">
                <a:solidFill>
                  <a:schemeClr val="tx1"/>
                </a:solidFill>
                <a:ea typeface="+mj-lt"/>
                <a:cs typeface="+mj-lt"/>
              </a:rPr>
              <a:t>为</a:t>
            </a:r>
            <a:r>
              <a:rPr lang="zh-cn" sz="1000" b="0" dirty="0">
                <a:solidFill>
                  <a:schemeClr val="tx1"/>
                </a:solidFill>
                <a:ea typeface="+mj-lt"/>
                <a:cs typeface="+mj-lt"/>
              </a:rPr>
              <a:t>社会信任</a:t>
            </a:r>
            <a:r>
              <a:rPr lang="zh-CN" altLang="en-US" sz="1000" b="0" dirty="0">
                <a:solidFill>
                  <a:schemeClr val="tx1"/>
                </a:solidFill>
                <a:ea typeface="+mj-lt"/>
                <a:cs typeface="+mj-lt"/>
              </a:rPr>
              <a:t>提供了保障</a:t>
            </a:r>
            <a:r>
              <a:rPr lang="zh-cn" sz="1000" b="0" dirty="0">
                <a:solidFill>
                  <a:schemeClr val="tx1"/>
                </a:solidFill>
                <a:ea typeface="+mj-lt"/>
                <a:cs typeface="+mj-lt"/>
              </a:rPr>
              <a:t> </a:t>
            </a:r>
          </a:p>
          <a:p>
            <a:pPr algn="ctr" rtl="0"/>
            <a:endParaRPr lang="en-US" sz="1000" b="0" dirty="0">
              <a:solidFill>
                <a:schemeClr val="tx1"/>
              </a:solidFill>
              <a:ea typeface="+mj-lt"/>
              <a:cs typeface="+mj-lt"/>
            </a:endParaRPr>
          </a:p>
          <a:p>
            <a:pPr algn="ctr" rtl="0"/>
            <a:r>
              <a:rPr lang="zh-cn" sz="800" b="0" dirty="0">
                <a:solidFill>
                  <a:schemeClr val="tx1"/>
                </a:solidFill>
                <a:ea typeface="+mj-lt"/>
                <a:cs typeface="+mj-lt"/>
              </a:rPr>
              <a:t>好国家指数：</a:t>
            </a:r>
            <a:r>
              <a:rPr lang="zh-cn" sz="800" dirty="0">
                <a:solidFill>
                  <a:schemeClr val="tx1"/>
                </a:solidFill>
                <a:ea typeface="+mj-lt"/>
                <a:cs typeface="+mj-lt"/>
                <a:hlinkClick r:id="rId5">
                  <a:extLst>
                    <a:ext uri="{A12FA001-AC4F-418D-AE19-62706E023703}">
                      <ahyp:hlinkClr xmlns:ahyp="http://schemas.microsoft.com/office/drawing/2018/hyperlinkcolor" val="tx"/>
                    </a:ext>
                  </a:extLst>
                </a:hlinkClick>
              </a:rPr>
              <a:t>https://finland.fi/life-society/good-news-finland-tops-the-good-country-index/</a:t>
            </a:r>
            <a:endParaRPr lang="en-US" sz="800" dirty="0">
              <a:solidFill>
                <a:schemeClr val="tx1"/>
              </a:solidFill>
              <a:ea typeface="+mj-lt"/>
              <a:cs typeface="+mj-lt"/>
            </a:endParaRPr>
          </a:p>
        </p:txBody>
      </p:sp>
      <p:sp>
        <p:nvSpPr>
          <p:cNvPr id="8" name="Rectangle 7">
            <a:extLst>
              <a:ext uri="{FF2B5EF4-FFF2-40B4-BE49-F238E27FC236}">
                <a16:creationId xmlns:a16="http://schemas.microsoft.com/office/drawing/2014/main" id="{A63BE11C-16F3-DA3A-9578-BFAE7E8441E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10" name="Group 9">
            <a:extLst>
              <a:ext uri="{FF2B5EF4-FFF2-40B4-BE49-F238E27FC236}">
                <a16:creationId xmlns:a16="http://schemas.microsoft.com/office/drawing/2014/main" id="{6397E054-9558-14FB-F066-054929D521D9}"/>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AE2595DF-4642-1D84-E3B3-18EB17DDCA3F}"/>
                </a:ext>
              </a:extLst>
            </p:cNvPr>
            <p:cNvPicPr>
              <a:picLocks noChangeAspect="1"/>
            </p:cNvPicPr>
            <p:nvPr/>
          </p:nvPicPr>
          <p:blipFill>
            <a:blip r:embed="rId6" cstate="screen">
              <a:extLst>
                <a:ext uri="{28A0092B-C50C-407E-A947-70E740481C1C}">
                  <a14:useLocalDpi xmlns:a14="http://schemas.microsoft.com/office/drawing/2010/main"/>
                </a:ext>
              </a:extLst>
            </a:blip>
            <a:srcRect t="12779" b="12779"/>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A4C6E8C7-EB8E-FF20-F947-9EBB9964BC0B}"/>
                </a:ext>
              </a:extLst>
            </p:cNvPr>
            <p:cNvSpPr txBox="1">
              <a:spLocks/>
            </p:cNvSpPr>
            <p:nvPr/>
          </p:nvSpPr>
          <p:spPr>
            <a:xfrm>
              <a:off x="303349" y="5352043"/>
              <a:ext cx="77585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图片：Vesa Laitinen</a:t>
              </a:r>
              <a:endParaRPr lang="fi-FI" sz="700" kern="0" cap="none" spc="0" dirty="0">
                <a:solidFill>
                  <a:schemeClr val="bg1"/>
                </a:solidFill>
              </a:endParaRPr>
            </a:p>
          </p:txBody>
        </p:sp>
      </p:grpSp>
      <p:grpSp>
        <p:nvGrpSpPr>
          <p:cNvPr id="29" name="Group 28">
            <a:extLst>
              <a:ext uri="{FF2B5EF4-FFF2-40B4-BE49-F238E27FC236}">
                <a16:creationId xmlns:a16="http://schemas.microsoft.com/office/drawing/2014/main" id="{A3733DAA-A1E1-81ED-CAEA-B02A540D6882}"/>
              </a:ext>
            </a:extLst>
          </p:cNvPr>
          <p:cNvGrpSpPr/>
          <p:nvPr/>
        </p:nvGrpSpPr>
        <p:grpSpPr>
          <a:xfrm>
            <a:off x="-3811711" y="615102"/>
            <a:ext cx="3794120" cy="4290336"/>
            <a:chOff x="176580" y="5251712"/>
            <a:chExt cx="3794120" cy="4290336"/>
          </a:xfrm>
        </p:grpSpPr>
        <p:pic>
          <p:nvPicPr>
            <p:cNvPr id="30" name="Picture 29">
              <a:extLst>
                <a:ext uri="{FF2B5EF4-FFF2-40B4-BE49-F238E27FC236}">
                  <a16:creationId xmlns:a16="http://schemas.microsoft.com/office/drawing/2014/main" id="{06F8C992-38C3-3D6C-AFB0-DB87261C2BC7}"/>
                </a:ext>
              </a:extLst>
            </p:cNvPr>
            <p:cNvPicPr>
              <a:picLocks noChangeAspect="1"/>
            </p:cNvPicPr>
            <p:nvPr/>
          </p:nvPicPr>
          <p:blipFill>
            <a:blip r:embed="rId7" cstate="screen">
              <a:extLst>
                <a:ext uri="{28A0092B-C50C-407E-A947-70E740481C1C}">
                  <a14:useLocalDpi xmlns:a14="http://schemas.microsoft.com/office/drawing/2010/main"/>
                </a:ext>
              </a:extLst>
            </a:blip>
            <a:srcRect l="20575" r="20575"/>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9A29E83F-E587-6838-65D6-7E33CD45A424}"/>
                </a:ext>
              </a:extLst>
            </p:cNvPr>
            <p:cNvSpPr txBox="1">
              <a:spLocks/>
            </p:cNvSpPr>
            <p:nvPr/>
          </p:nvSpPr>
          <p:spPr>
            <a:xfrm>
              <a:off x="269181" y="5356289"/>
              <a:ext cx="65883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图片：Juho Kuva</a:t>
              </a:r>
              <a:endParaRPr lang="fi-FI" sz="700" kern="0" cap="none" spc="0" dirty="0">
                <a:solidFill>
                  <a:schemeClr val="bg1"/>
                </a:solidFill>
              </a:endParaRPr>
            </a:p>
          </p:txBody>
        </p:sp>
      </p:grpSp>
      <p:sp>
        <p:nvSpPr>
          <p:cNvPr id="33" name="Rectangle 32">
            <a:extLst>
              <a:ext uri="{FF2B5EF4-FFF2-40B4-BE49-F238E27FC236}">
                <a16:creationId xmlns:a16="http://schemas.microsoft.com/office/drawing/2014/main" id="{EFDB0E4C-9B83-11A4-31C2-2A2821C3769E}"/>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7" name="TextBox 26">
            <a:extLst>
              <a:ext uri="{FF2B5EF4-FFF2-40B4-BE49-F238E27FC236}">
                <a16:creationId xmlns:a16="http://schemas.microsoft.com/office/drawing/2014/main" id="{27C1BA7F-6885-4F9D-15EE-AF944C6B674B}"/>
              </a:ext>
            </a:extLst>
          </p:cNvPr>
          <p:cNvSpPr txBox="1"/>
          <p:nvPr/>
        </p:nvSpPr>
        <p:spPr>
          <a:xfrm>
            <a:off x="6229350" y="-361950"/>
            <a:ext cx="72768" cy="288147"/>
          </a:xfrm>
          <a:prstGeom prst="rect">
            <a:avLst/>
          </a:prstGeom>
          <a:noFill/>
        </p:spPr>
        <p:txBody>
          <a:bodyPr wrap="none" lIns="36000" tIns="36000" rIns="36000" bIns="36000" rtlCol="0">
            <a:spAutoFit/>
          </a:bodyPr>
          <a:lstStyle/>
          <a:p>
            <a:pPr rtl="0"/>
            <a:endParaRPr lang="fi-FI" sz="1400"/>
          </a:p>
        </p:txBody>
      </p:sp>
      <p:sp>
        <p:nvSpPr>
          <p:cNvPr id="3" name="Title 1">
            <a:extLst>
              <a:ext uri="{FF2B5EF4-FFF2-40B4-BE49-F238E27FC236}">
                <a16:creationId xmlns:a16="http://schemas.microsoft.com/office/drawing/2014/main" id="{E8FDB7A7-1777-C63A-8A3C-1A28C2B74444}"/>
              </a:ext>
            </a:extLst>
          </p:cNvPr>
          <p:cNvSpPr txBox="1">
            <a:spLocks/>
          </p:cNvSpPr>
          <p:nvPr/>
        </p:nvSpPr>
        <p:spPr>
          <a:xfrm>
            <a:off x="5584951" y="167565"/>
            <a:ext cx="3307528" cy="9233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rtl="0"/>
            <a:r>
              <a:rPr lang="zh-CN" altLang="en-US" sz="600" b="0" dirty="0">
                <a:solidFill>
                  <a:schemeClr val="accent3"/>
                </a:solidFill>
              </a:rPr>
              <a:t>认识</a:t>
            </a:r>
            <a:r>
              <a:rPr lang="zh-cn" sz="600" b="0" dirty="0">
                <a:solidFill>
                  <a:schemeClr val="accent3"/>
                </a:solidFill>
              </a:rPr>
              <a:t>芬兰</a:t>
            </a:r>
          </a:p>
        </p:txBody>
      </p:sp>
      <p:sp>
        <p:nvSpPr>
          <p:cNvPr id="2" name="Title 1">
            <a:extLst>
              <a:ext uri="{FF2B5EF4-FFF2-40B4-BE49-F238E27FC236}">
                <a16:creationId xmlns:a16="http://schemas.microsoft.com/office/drawing/2014/main" id="{A9DA14A2-9675-8840-ACAC-D037DAED4EC8}"/>
              </a:ext>
            </a:extLst>
          </p:cNvPr>
          <p:cNvSpPr txBox="1">
            <a:spLocks/>
          </p:cNvSpPr>
          <p:nvPr/>
        </p:nvSpPr>
        <p:spPr>
          <a:xfrm>
            <a:off x="283148" y="174586"/>
            <a:ext cx="3613518" cy="107722"/>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700">
                <a:solidFill>
                  <a:schemeClr val="tx1"/>
                </a:solidFill>
                <a:latin typeface="Finlandica"/>
              </a:rPr>
              <a:t>治理</a:t>
            </a:r>
          </a:p>
        </p:txBody>
      </p:sp>
      <p:sp>
        <p:nvSpPr>
          <p:cNvPr id="4" name="Title 1">
            <a:extLst>
              <a:ext uri="{FF2B5EF4-FFF2-40B4-BE49-F238E27FC236}">
                <a16:creationId xmlns:a16="http://schemas.microsoft.com/office/drawing/2014/main" id="{0ABAC5F5-D926-E32C-B952-76AFC8E1CED0}"/>
              </a:ext>
            </a:extLst>
          </p:cNvPr>
          <p:cNvSpPr txBox="1">
            <a:spLocks/>
          </p:cNvSpPr>
          <p:nvPr/>
        </p:nvSpPr>
        <p:spPr>
          <a:xfrm>
            <a:off x="6235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a:t>
            </a:r>
          </a:p>
        </p:txBody>
      </p:sp>
      <p:sp>
        <p:nvSpPr>
          <p:cNvPr id="7" name="Rectangle 56">
            <a:extLst>
              <a:ext uri="{FF2B5EF4-FFF2-40B4-BE49-F238E27FC236}">
                <a16:creationId xmlns:a16="http://schemas.microsoft.com/office/drawing/2014/main" id="{4D737840-EA79-6F73-BF81-3B117698DA95}"/>
              </a:ext>
            </a:extLst>
          </p:cNvPr>
          <p:cNvSpPr/>
          <p:nvPr/>
        </p:nvSpPr>
        <p:spPr>
          <a:xfrm>
            <a:off x="209178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1"/>
              </a:solidFill>
            </a:endParaRPr>
          </a:p>
        </p:txBody>
      </p:sp>
      <p:sp>
        <p:nvSpPr>
          <p:cNvPr id="14" name="Title 1">
            <a:extLst>
              <a:ext uri="{FF2B5EF4-FFF2-40B4-BE49-F238E27FC236}">
                <a16:creationId xmlns:a16="http://schemas.microsoft.com/office/drawing/2014/main" id="{6EBD7E87-F899-DE51-D98A-A2044447FF0F}"/>
              </a:ext>
            </a:extLst>
          </p:cNvPr>
          <p:cNvSpPr txBox="1">
            <a:spLocks/>
          </p:cNvSpPr>
          <p:nvPr/>
        </p:nvSpPr>
        <p:spPr>
          <a:xfrm>
            <a:off x="918824"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2</a:t>
            </a:r>
          </a:p>
        </p:txBody>
      </p:sp>
      <p:sp>
        <p:nvSpPr>
          <p:cNvPr id="16" name="Title 1">
            <a:extLst>
              <a:ext uri="{FF2B5EF4-FFF2-40B4-BE49-F238E27FC236}">
                <a16:creationId xmlns:a16="http://schemas.microsoft.com/office/drawing/2014/main" id="{78BFE9A5-B138-A9B9-21C8-5D80B80A66EE}"/>
              </a:ext>
            </a:extLst>
          </p:cNvPr>
          <p:cNvSpPr txBox="1">
            <a:spLocks/>
          </p:cNvSpPr>
          <p:nvPr/>
        </p:nvSpPr>
        <p:spPr>
          <a:xfrm>
            <a:off x="121465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3</a:t>
            </a:r>
          </a:p>
        </p:txBody>
      </p:sp>
      <p:sp>
        <p:nvSpPr>
          <p:cNvPr id="17" name="Title 1">
            <a:extLst>
              <a:ext uri="{FF2B5EF4-FFF2-40B4-BE49-F238E27FC236}">
                <a16:creationId xmlns:a16="http://schemas.microsoft.com/office/drawing/2014/main" id="{12B50C93-28CE-A280-309D-71777A45B093}"/>
              </a:ext>
            </a:extLst>
          </p:cNvPr>
          <p:cNvSpPr txBox="1">
            <a:spLocks/>
          </p:cNvSpPr>
          <p:nvPr/>
        </p:nvSpPr>
        <p:spPr>
          <a:xfrm>
            <a:off x="15061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4</a:t>
            </a:r>
          </a:p>
        </p:txBody>
      </p:sp>
      <p:sp>
        <p:nvSpPr>
          <p:cNvPr id="18" name="Title 1">
            <a:extLst>
              <a:ext uri="{FF2B5EF4-FFF2-40B4-BE49-F238E27FC236}">
                <a16:creationId xmlns:a16="http://schemas.microsoft.com/office/drawing/2014/main" id="{75541B6A-2C1A-FE24-8A3E-4C8873EADC1F}"/>
              </a:ext>
            </a:extLst>
          </p:cNvPr>
          <p:cNvSpPr txBox="1">
            <a:spLocks/>
          </p:cNvSpPr>
          <p:nvPr/>
        </p:nvSpPr>
        <p:spPr>
          <a:xfrm>
            <a:off x="180163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5</a:t>
            </a:r>
          </a:p>
        </p:txBody>
      </p:sp>
      <p:sp>
        <p:nvSpPr>
          <p:cNvPr id="20" name="Title 1">
            <a:extLst>
              <a:ext uri="{FF2B5EF4-FFF2-40B4-BE49-F238E27FC236}">
                <a16:creationId xmlns:a16="http://schemas.microsoft.com/office/drawing/2014/main" id="{AFCC83F7-9922-CBBA-0662-E39D9EE3AC83}"/>
              </a:ext>
            </a:extLst>
          </p:cNvPr>
          <p:cNvSpPr txBox="1">
            <a:spLocks/>
          </p:cNvSpPr>
          <p:nvPr/>
        </p:nvSpPr>
        <p:spPr>
          <a:xfrm>
            <a:off x="209312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chemeClr val="tx1"/>
                </a:solidFill>
                <a:latin typeface="Finlandica" pitchFamily="2" charset="77"/>
              </a:rPr>
              <a:t>6</a:t>
            </a:r>
          </a:p>
        </p:txBody>
      </p:sp>
      <p:sp>
        <p:nvSpPr>
          <p:cNvPr id="21" name="Title 1">
            <a:extLst>
              <a:ext uri="{FF2B5EF4-FFF2-40B4-BE49-F238E27FC236}">
                <a16:creationId xmlns:a16="http://schemas.microsoft.com/office/drawing/2014/main" id="{AC1DF45E-DA3F-22CA-420F-BB1D90B5AE0C}"/>
              </a:ext>
            </a:extLst>
          </p:cNvPr>
          <p:cNvSpPr txBox="1">
            <a:spLocks/>
          </p:cNvSpPr>
          <p:nvPr/>
        </p:nvSpPr>
        <p:spPr>
          <a:xfrm>
            <a:off x="238860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7</a:t>
            </a:r>
          </a:p>
        </p:txBody>
      </p:sp>
      <p:sp>
        <p:nvSpPr>
          <p:cNvPr id="23" name="Title 1">
            <a:extLst>
              <a:ext uri="{FF2B5EF4-FFF2-40B4-BE49-F238E27FC236}">
                <a16:creationId xmlns:a16="http://schemas.microsoft.com/office/drawing/2014/main" id="{4B0919AA-1E07-423D-0CFA-8C1A6D1FD6E2}"/>
              </a:ext>
            </a:extLst>
          </p:cNvPr>
          <p:cNvSpPr txBox="1">
            <a:spLocks/>
          </p:cNvSpPr>
          <p:nvPr/>
        </p:nvSpPr>
        <p:spPr>
          <a:xfrm>
            <a:off x="268009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8</a:t>
            </a:r>
          </a:p>
        </p:txBody>
      </p:sp>
      <p:sp>
        <p:nvSpPr>
          <p:cNvPr id="24" name="Title 1">
            <a:extLst>
              <a:ext uri="{FF2B5EF4-FFF2-40B4-BE49-F238E27FC236}">
                <a16:creationId xmlns:a16="http://schemas.microsoft.com/office/drawing/2014/main" id="{D67E5150-A600-FE26-C54D-615E6F51FCB5}"/>
              </a:ext>
            </a:extLst>
          </p:cNvPr>
          <p:cNvSpPr txBox="1">
            <a:spLocks/>
          </p:cNvSpPr>
          <p:nvPr/>
        </p:nvSpPr>
        <p:spPr>
          <a:xfrm>
            <a:off x="297158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9</a:t>
            </a:r>
          </a:p>
        </p:txBody>
      </p:sp>
      <p:sp>
        <p:nvSpPr>
          <p:cNvPr id="25" name="Title 1">
            <a:extLst>
              <a:ext uri="{FF2B5EF4-FFF2-40B4-BE49-F238E27FC236}">
                <a16:creationId xmlns:a16="http://schemas.microsoft.com/office/drawing/2014/main" id="{6E2C604A-5159-C91A-B5E7-7A21A808329C}"/>
              </a:ext>
            </a:extLst>
          </p:cNvPr>
          <p:cNvSpPr txBox="1">
            <a:spLocks/>
          </p:cNvSpPr>
          <p:nvPr/>
        </p:nvSpPr>
        <p:spPr>
          <a:xfrm>
            <a:off x="3267068"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10</a:t>
            </a:r>
          </a:p>
        </p:txBody>
      </p:sp>
    </p:spTree>
    <p:extLst>
      <p:ext uri="{BB962C8B-B14F-4D97-AF65-F5344CB8AC3E}">
        <p14:creationId xmlns:p14="http://schemas.microsoft.com/office/powerpoint/2010/main" val="1502564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p:tgtEl>
                                          <p:spTgt spid="38"/>
                                        </p:tgtEl>
                                        <p:attrNameLst>
                                          <p:attrName>ppt_y</p:attrName>
                                        </p:attrNameLst>
                                      </p:cBhvr>
                                      <p:tavLst>
                                        <p:tav tm="0">
                                          <p:val>
                                            <p:strVal val="#ppt_y+#ppt_h*1.125000"/>
                                          </p:val>
                                        </p:tav>
                                        <p:tav tm="100000">
                                          <p:val>
                                            <p:strVal val="#ppt_y"/>
                                          </p:val>
                                        </p:tav>
                                      </p:tavLst>
                                    </p:anim>
                                    <p:animEffect transition="in" filter="wipe(up)">
                                      <p:cBhvr>
                                        <p:cTn id="8" dur="1000"/>
                                        <p:tgtEl>
                                          <p:spTgt spid="3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p:tgtEl>
                                          <p:spTgt spid="19"/>
                                        </p:tgtEl>
                                        <p:attrNameLst>
                                          <p:attrName>ppt_y</p:attrName>
                                        </p:attrNameLst>
                                      </p:cBhvr>
                                      <p:tavLst>
                                        <p:tav tm="0">
                                          <p:val>
                                            <p:strVal val="#ppt_y-#ppt_h*1.125000"/>
                                          </p:val>
                                        </p:tav>
                                        <p:tav tm="100000">
                                          <p:val>
                                            <p:strVal val="#ppt_y"/>
                                          </p:val>
                                        </p:tav>
                                      </p:tavLst>
                                    </p:anim>
                                    <p:animEffect transition="in" filter="wipe(down)">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3.61111E-6 -2.46914E-6 L 0.69115 -2.46914E-6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1.38889E-6 1.97531E-6 L 0.43872 -0.00155 " pathEditMode="relative" rAng="0" ptsTypes="AA">
                                      <p:cBhvr>
                                        <p:cTn id="24" dur="2000" fill="hold"/>
                                        <p:tgtEl>
                                          <p:spTgt spid="29"/>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cstate="screen">
            <a:extLst>
              <a:ext uri="{28A0092B-C50C-407E-A947-70E740481C1C}">
                <a14:useLocalDpi xmlns:a14="http://schemas.microsoft.com/office/drawing/2010/main"/>
              </a:ext>
            </a:extLst>
          </a:blip>
          <a:srcRect l="4513" t="11620" b="781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4779"/>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b="0">
                <a:solidFill>
                  <a:schemeClr val="bg1"/>
                </a:solidFill>
                <a:effectLst>
                  <a:outerShdw blurRad="1270000" dist="50800" dir="5400000" sx="102000" sy="102000" algn="ctr" rotWithShape="0">
                    <a:srgbClr val="000000">
                      <a:alpha val="41087"/>
                    </a:srgbClr>
                  </a:outerShdw>
                </a:effectLst>
                <a:latin typeface="Finlandica" pitchFamily="2" charset="77"/>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751163"/>
            <a:ext cx="6803918" cy="707886"/>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a:solidFill>
                  <a:schemeClr val="bg1"/>
                </a:solidFill>
                <a:effectLst>
                  <a:outerShdw blurRad="994667" dir="5400000" sx="102000" sy="102000" algn="ctr" rotWithShape="0">
                    <a:srgbClr val="000000"/>
                  </a:outerShdw>
                </a:effectLst>
                <a:latin typeface="Finlandica"/>
              </a:rPr>
              <a:t>我们推崇平等</a:t>
            </a:r>
          </a:p>
          <a:p>
            <a:pPr algn="ctr" rtl="0"/>
            <a:r>
              <a:rPr lang="zh-cn" sz="2000">
                <a:solidFill>
                  <a:schemeClr val="bg1"/>
                </a:solidFill>
                <a:effectLst>
                  <a:outerShdw blurRad="994667" dir="5400000" sx="102000" sy="102000" algn="ctr" rotWithShape="0">
                    <a:srgbClr val="000000"/>
                  </a:outerShdw>
                </a:effectLst>
                <a:latin typeface="Finlandica"/>
              </a:rPr>
              <a:t>和公民社会参与 </a:t>
            </a:r>
            <a:endParaRPr lang="en-US">
              <a:solidFill>
                <a:schemeClr val="bg1"/>
              </a:solidFill>
              <a:effectLst>
                <a:outerShdw blurRad="994667" dir="5400000" sx="102000" sy="102000" algn="ctr" rotWithShape="0">
                  <a:srgbClr val="000000"/>
                </a:outerShdw>
              </a:effectLst>
              <a:latin typeface="Finlandica"/>
            </a:endParaRP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5FC0351E-EDB9-752E-4B2E-C1032A31DA16}"/>
              </a:ext>
            </a:extLst>
          </p:cNvPr>
          <p:cNvSpPr txBox="1">
            <a:spLocks/>
          </p:cNvSpPr>
          <p:nvPr/>
        </p:nvSpPr>
        <p:spPr>
          <a:xfrm>
            <a:off x="1170041" y="2543821"/>
            <a:ext cx="6803918" cy="276999"/>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200">
                <a:solidFill>
                  <a:schemeClr val="bg1"/>
                </a:solidFill>
                <a:effectLst>
                  <a:outerShdw blurRad="994667" dir="5400000" sx="102000" sy="102000" algn="ctr" rotWithShape="0">
                    <a:srgbClr val="000000"/>
                  </a:outerShdw>
                </a:effectLst>
                <a:latin typeface="Finlandica"/>
              </a:rPr>
              <a:t>平等</a:t>
            </a:r>
          </a:p>
        </p:txBody>
      </p:sp>
      <p:sp>
        <p:nvSpPr>
          <p:cNvPr id="4" name="Footer Placeholder 4">
            <a:extLst>
              <a:ext uri="{FF2B5EF4-FFF2-40B4-BE49-F238E27FC236}">
                <a16:creationId xmlns:a16="http://schemas.microsoft.com/office/drawing/2014/main" id="{4E3DCF9C-0452-17DB-AE3E-1AB5ABFBB967}"/>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cn" sz="700" kern="0" cap="none" spc="0">
                <a:solidFill>
                  <a:schemeClr val="bg1"/>
                </a:solidFill>
                <a:latin typeface="Finlandica" charset="0"/>
              </a:rPr>
              <a:t>图片：Maija Astikainen</a:t>
            </a:r>
            <a:endParaRPr lang="fi-FI" sz="700" kern="0" cap="none" spc="0" dirty="0">
              <a:solidFill>
                <a:schemeClr val="bg1"/>
              </a:solidFill>
            </a:endParaRPr>
          </a:p>
        </p:txBody>
      </p:sp>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BBD1E-F119-FCFA-6928-81A09F2C57E5}"/>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B4BC9FA1-F3B1-50E1-7112-64F988E44607}"/>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E9656E63-6F4F-3168-B445-171E3A7FB7B6}"/>
                </a:ext>
              </a:extLst>
            </p:cNvPr>
            <p:cNvPicPr>
              <a:picLocks noChangeAspect="1"/>
            </p:cNvPicPr>
            <p:nvPr/>
          </p:nvPicPr>
          <p:blipFill>
            <a:blip r:embed="rId3" cstate="screen">
              <a:extLst>
                <a:ext uri="{28A0092B-C50C-407E-A947-70E740481C1C}">
                  <a14:useLocalDpi xmlns:a14="http://schemas.microsoft.com/office/drawing/2010/main"/>
                </a:ext>
              </a:extLst>
            </a:blip>
            <a:srcRect l="10261" r="10261"/>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1BB08E50-B538-9B09-2082-422C2049D789}"/>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tx2"/>
                  </a:solidFill>
                  <a:latin typeface="Finlandica" charset="0"/>
                </a:rPr>
                <a:t>图片：尤西·海尔斯滕</a:t>
              </a:r>
              <a:endParaRPr lang="fi-FI" sz="700" kern="0" cap="none" spc="0" dirty="0">
                <a:solidFill>
                  <a:schemeClr val="tx2"/>
                </a:solidFill>
              </a:endParaRPr>
            </a:p>
          </p:txBody>
        </p:sp>
      </p:grpSp>
      <p:grpSp>
        <p:nvGrpSpPr>
          <p:cNvPr id="11" name="Group 10">
            <a:extLst>
              <a:ext uri="{FF2B5EF4-FFF2-40B4-BE49-F238E27FC236}">
                <a16:creationId xmlns:a16="http://schemas.microsoft.com/office/drawing/2014/main" id="{C4F3D8DA-1665-BAB5-4E75-43A5534041E9}"/>
              </a:ext>
            </a:extLst>
          </p:cNvPr>
          <p:cNvGrpSpPr/>
          <p:nvPr/>
        </p:nvGrpSpPr>
        <p:grpSpPr>
          <a:xfrm>
            <a:off x="4067944" y="621040"/>
            <a:ext cx="6400535" cy="4263496"/>
            <a:chOff x="4615632" y="585783"/>
            <a:chExt cx="6400535" cy="4263496"/>
          </a:xfrm>
        </p:grpSpPr>
        <p:pic>
          <p:nvPicPr>
            <p:cNvPr id="13" name="Picture 12">
              <a:extLst>
                <a:ext uri="{FF2B5EF4-FFF2-40B4-BE49-F238E27FC236}">
                  <a16:creationId xmlns:a16="http://schemas.microsoft.com/office/drawing/2014/main" id="{3EF47DC2-CF00-B935-481E-7C722D190731}"/>
                </a:ext>
              </a:extLst>
            </p:cNvPr>
            <p:cNvPicPr>
              <a:picLocks noChangeAspect="1"/>
            </p:cNvPicPr>
            <p:nvPr/>
          </p:nvPicPr>
          <p:blipFill>
            <a:blip r:embed="rId4" cstate="screen">
              <a:extLst>
                <a:ext uri="{28A0092B-C50C-407E-A947-70E740481C1C}">
                  <a14:useLocalDpi xmlns:a14="http://schemas.microsoft.com/office/drawing/2010/main"/>
                </a:ext>
              </a:extLst>
            </a:blip>
            <a:srcRect l="13808" t="-263" r="-13808" b="345"/>
            <a:stretch>
              <a:fillRect/>
            </a:stretch>
          </p:blipFill>
          <p:spPr>
            <a:xfrm>
              <a:off x="4615632" y="585783"/>
              <a:ext cx="6400535" cy="4263496"/>
            </a:xfrm>
            <a:prstGeom prst="rect">
              <a:avLst/>
            </a:prstGeom>
          </p:spPr>
        </p:pic>
        <p:sp>
          <p:nvSpPr>
            <p:cNvPr id="22" name="Footer Placeholder 4">
              <a:extLst>
                <a:ext uri="{FF2B5EF4-FFF2-40B4-BE49-F238E27FC236}">
                  <a16:creationId xmlns:a16="http://schemas.microsoft.com/office/drawing/2014/main" id="{3AC14E4E-19A2-A94E-AE1F-F2618DF50D37}"/>
                </a:ext>
              </a:extLst>
            </p:cNvPr>
            <p:cNvSpPr txBox="1">
              <a:spLocks/>
            </p:cNvSpPr>
            <p:nvPr/>
          </p:nvSpPr>
          <p:spPr>
            <a:xfrm>
              <a:off x="4728677" y="654548"/>
              <a:ext cx="62196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dirty="0">
                  <a:solidFill>
                    <a:schemeClr val="bg1"/>
                  </a:solidFill>
                  <a:latin typeface="Finlandica" charset="0"/>
                </a:rPr>
                <a:t>图片：</a:t>
              </a:r>
              <a:r>
                <a:rPr lang="fi-FI" altLang="zh-CN" sz="700" kern="0" cap="none" spc="0" dirty="0">
                  <a:solidFill>
                    <a:schemeClr val="bg1"/>
                  </a:solidFill>
                  <a:latin typeface="Finlandica" charset="0"/>
                </a:rPr>
                <a:t>Vili Orava</a:t>
              </a:r>
            </a:p>
          </p:txBody>
        </p:sp>
      </p:grpSp>
      <p:sp>
        <p:nvSpPr>
          <p:cNvPr id="15" name="Rectangle 14">
            <a:extLst>
              <a:ext uri="{FF2B5EF4-FFF2-40B4-BE49-F238E27FC236}">
                <a16:creationId xmlns:a16="http://schemas.microsoft.com/office/drawing/2014/main" id="{3DCE3EDA-54F2-CA08-93D8-07E2195FEC08}"/>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5" name="Group 4">
            <a:extLst>
              <a:ext uri="{FF2B5EF4-FFF2-40B4-BE49-F238E27FC236}">
                <a16:creationId xmlns:a16="http://schemas.microsoft.com/office/drawing/2014/main" id="{EBDC8DEA-D531-BC0E-0E6F-105D9F64908D}"/>
              </a:ext>
            </a:extLst>
          </p:cNvPr>
          <p:cNvGrpSpPr/>
          <p:nvPr/>
        </p:nvGrpSpPr>
        <p:grpSpPr>
          <a:xfrm>
            <a:off x="1354354" y="1242309"/>
            <a:ext cx="1477536" cy="1306353"/>
            <a:chOff x="1308772" y="2224113"/>
            <a:chExt cx="1477536" cy="1306353"/>
          </a:xfrm>
        </p:grpSpPr>
        <p:sp>
          <p:nvSpPr>
            <p:cNvPr id="38" name="Title 1">
              <a:extLst>
                <a:ext uri="{FF2B5EF4-FFF2-40B4-BE49-F238E27FC236}">
                  <a16:creationId xmlns:a16="http://schemas.microsoft.com/office/drawing/2014/main" id="{531C2CBB-B55E-58B7-1D1E-69DF66D59A68}"/>
                </a:ext>
              </a:extLst>
            </p:cNvPr>
            <p:cNvSpPr txBox="1">
              <a:spLocks/>
            </p:cNvSpPr>
            <p:nvPr/>
          </p:nvSpPr>
          <p:spPr>
            <a:xfrm>
              <a:off x="1308772" y="2607136"/>
              <a:ext cx="1449153" cy="923330"/>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000" b="0">
                  <a:solidFill>
                    <a:schemeClr val="tx1"/>
                  </a:solidFill>
                  <a:ea typeface="+mj-lt"/>
                  <a:cs typeface="+mj-lt"/>
                </a:rPr>
                <a:t>1906年，芬兰是世界上第一个将投票权和参选权扩大到所有女性和男性的国家。</a:t>
              </a:r>
              <a:endParaRPr lang="en-US" dirty="0">
                <a:solidFill>
                  <a:schemeClr val="tx1"/>
                </a:solidFill>
              </a:endParaRPr>
            </a:p>
          </p:txBody>
        </p:sp>
        <p:sp>
          <p:nvSpPr>
            <p:cNvPr id="39" name="Title 1">
              <a:extLst>
                <a:ext uri="{FF2B5EF4-FFF2-40B4-BE49-F238E27FC236}">
                  <a16:creationId xmlns:a16="http://schemas.microsoft.com/office/drawing/2014/main" id="{09AEAE59-B281-8BBA-4C0A-5E29F7A108C1}"/>
                </a:ext>
              </a:extLst>
            </p:cNvPr>
            <p:cNvSpPr txBox="1">
              <a:spLocks/>
            </p:cNvSpPr>
            <p:nvPr/>
          </p:nvSpPr>
          <p:spPr>
            <a:xfrm>
              <a:off x="1337155" y="2224113"/>
              <a:ext cx="1449153" cy="307777"/>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a:solidFill>
                    <a:schemeClr val="tx1"/>
                  </a:solidFill>
                  <a:ea typeface="+mj-lt"/>
                  <a:cs typeface="+mj-lt"/>
                </a:rPr>
                <a:t>1906</a:t>
              </a:r>
            </a:p>
          </p:txBody>
        </p:sp>
      </p:grpSp>
      <p:sp>
        <p:nvSpPr>
          <p:cNvPr id="19" name="Title 1">
            <a:extLst>
              <a:ext uri="{FF2B5EF4-FFF2-40B4-BE49-F238E27FC236}">
                <a16:creationId xmlns:a16="http://schemas.microsoft.com/office/drawing/2014/main" id="{A39A7B99-C4BE-0F1E-DAC2-99F00B336EF1}"/>
              </a:ext>
            </a:extLst>
          </p:cNvPr>
          <p:cNvSpPr txBox="1">
            <a:spLocks/>
          </p:cNvSpPr>
          <p:nvPr/>
        </p:nvSpPr>
        <p:spPr>
          <a:xfrm>
            <a:off x="980491" y="2803108"/>
            <a:ext cx="2198144" cy="1323439"/>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000" b="0" dirty="0">
                <a:solidFill>
                  <a:schemeClr val="tx1"/>
                </a:solidFill>
                <a:ea typeface="+mj-lt"/>
                <a:cs typeface="+mj-lt"/>
              </a:rPr>
              <a:t>根据芬兰法律，人人有权获得平等待遇，不论其背景、性别或其他特征如何。 </a:t>
            </a:r>
          </a:p>
          <a:p>
            <a:pPr algn="ctr" rtl="0"/>
            <a:endParaRPr lang="en-US" sz="1000" b="0" dirty="0">
              <a:solidFill>
                <a:schemeClr val="tx1"/>
              </a:solidFill>
              <a:ea typeface="+mj-lt"/>
              <a:cs typeface="+mj-lt"/>
            </a:endParaRPr>
          </a:p>
          <a:p>
            <a:pPr algn="ctr" rtl="0"/>
            <a:r>
              <a:rPr lang="zh-cn" sz="1000" b="0" dirty="0">
                <a:solidFill>
                  <a:schemeClr val="tx1"/>
                </a:solidFill>
                <a:ea typeface="+mj-lt"/>
                <a:cs typeface="+mj-lt"/>
              </a:rPr>
              <a:t>2022 年，育儿假在父母之间平均分配。</a:t>
            </a:r>
          </a:p>
          <a:p>
            <a:pPr algn="ctr" rtl="0"/>
            <a:endParaRPr lang="en-US" sz="1000" b="0" dirty="0">
              <a:solidFill>
                <a:schemeClr val="tx1"/>
              </a:solidFill>
              <a:ea typeface="+mj-lt"/>
              <a:cs typeface="+mj-lt"/>
            </a:endParaRPr>
          </a:p>
          <a:p>
            <a:pPr algn="ctr" rtl="0"/>
            <a:r>
              <a:rPr lang="zh-cn" sz="800" b="0" dirty="0">
                <a:solidFill>
                  <a:schemeClr val="tx1"/>
                </a:solidFill>
                <a:ea typeface="+mj-lt"/>
                <a:cs typeface="+mj-lt"/>
              </a:rPr>
              <a:t>国际性别平等奖：</a:t>
            </a:r>
            <a:r>
              <a:rPr lang="zh-cn" sz="800" dirty="0">
                <a:solidFill>
                  <a:schemeClr val="tx1"/>
                </a:solidFill>
                <a:ea typeface="+mj-lt"/>
                <a:cs typeface="+mj-lt"/>
                <a:hlinkClick r:id="rId5">
                  <a:extLst>
                    <a:ext uri="{A12FA001-AC4F-418D-AE19-62706E023703}">
                      <ahyp:hlinkClr xmlns:ahyp="http://schemas.microsoft.com/office/drawing/2018/hyperlinkcolor" val="tx"/>
                    </a:ext>
                  </a:extLst>
                </a:hlinkClick>
              </a:rPr>
              <a:t>https://igep.fi/en/finland-gender-equality</a:t>
            </a:r>
            <a:endParaRPr lang="en-US" sz="800" dirty="0">
              <a:solidFill>
                <a:schemeClr val="tx1"/>
              </a:solidFill>
              <a:ea typeface="+mj-lt"/>
              <a:cs typeface="+mj-lt"/>
            </a:endParaRPr>
          </a:p>
          <a:p>
            <a:pPr algn="ctr" rtl="0"/>
            <a:endParaRPr lang="en-US" sz="1000" b="0" dirty="0">
              <a:solidFill>
                <a:schemeClr val="tx1"/>
              </a:solidFill>
              <a:ea typeface="+mj-lt"/>
              <a:cs typeface="+mj-lt"/>
            </a:endParaRPr>
          </a:p>
          <a:p>
            <a:pPr algn="ctr" rtl="0"/>
            <a:endParaRPr lang="en-US" sz="1000" b="0" dirty="0">
              <a:solidFill>
                <a:schemeClr val="tx1"/>
              </a:solidFill>
              <a:ea typeface="+mj-lt"/>
              <a:cs typeface="+mj-lt"/>
            </a:endParaRPr>
          </a:p>
        </p:txBody>
      </p:sp>
      <p:sp>
        <p:nvSpPr>
          <p:cNvPr id="8" name="Rectangle 7">
            <a:extLst>
              <a:ext uri="{FF2B5EF4-FFF2-40B4-BE49-F238E27FC236}">
                <a16:creationId xmlns:a16="http://schemas.microsoft.com/office/drawing/2014/main" id="{E6239039-AF4F-977F-6F93-CA82E5C8FCB4}"/>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10" name="Group 9">
            <a:extLst>
              <a:ext uri="{FF2B5EF4-FFF2-40B4-BE49-F238E27FC236}">
                <a16:creationId xmlns:a16="http://schemas.microsoft.com/office/drawing/2014/main" id="{4DEA9817-2C41-2E22-312F-274172F52478}"/>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D66022D7-BF58-7C02-3028-BA9F36718BAC}"/>
                </a:ext>
              </a:extLst>
            </p:cNvPr>
            <p:cNvPicPr>
              <a:picLocks noChangeAspect="1"/>
            </p:cNvPicPr>
            <p:nvPr/>
          </p:nvPicPr>
          <p:blipFill>
            <a:blip r:embed="rId6" cstate="screen">
              <a:extLst>
                <a:ext uri="{28A0092B-C50C-407E-A947-70E740481C1C}">
                  <a14:useLocalDpi xmlns:a14="http://schemas.microsoft.com/office/drawing/2010/main"/>
                </a:ext>
              </a:extLst>
            </a:blip>
            <a:srcRect l="20176" r="20176"/>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D2AA9BF7-9F69-8756-16F0-587E5608E8B8}"/>
                </a:ext>
              </a:extLst>
            </p:cNvPr>
            <p:cNvSpPr txBox="1">
              <a:spLocks/>
            </p:cNvSpPr>
            <p:nvPr/>
          </p:nvSpPr>
          <p:spPr>
            <a:xfrm>
              <a:off x="303349" y="5352043"/>
              <a:ext cx="82715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tx2"/>
                  </a:solidFill>
                  <a:latin typeface="Finlandica" charset="0"/>
                </a:rPr>
                <a:t>图片：Outi Neuvonen</a:t>
              </a:r>
              <a:endParaRPr lang="fi-FI" sz="700" kern="0" cap="none" spc="0" dirty="0">
                <a:solidFill>
                  <a:schemeClr val="tx2"/>
                </a:solidFill>
              </a:endParaRPr>
            </a:p>
          </p:txBody>
        </p:sp>
      </p:grpSp>
      <p:grpSp>
        <p:nvGrpSpPr>
          <p:cNvPr id="29" name="Group 28">
            <a:extLst>
              <a:ext uri="{FF2B5EF4-FFF2-40B4-BE49-F238E27FC236}">
                <a16:creationId xmlns:a16="http://schemas.microsoft.com/office/drawing/2014/main" id="{06231D5B-6F28-565B-DB42-DD2AB335D037}"/>
              </a:ext>
            </a:extLst>
          </p:cNvPr>
          <p:cNvGrpSpPr/>
          <p:nvPr/>
        </p:nvGrpSpPr>
        <p:grpSpPr>
          <a:xfrm>
            <a:off x="-3819526" y="621040"/>
            <a:ext cx="3794120" cy="4290336"/>
            <a:chOff x="176580" y="5251712"/>
            <a:chExt cx="3794120" cy="4290336"/>
          </a:xfrm>
        </p:grpSpPr>
        <p:pic>
          <p:nvPicPr>
            <p:cNvPr id="30" name="Picture 29">
              <a:extLst>
                <a:ext uri="{FF2B5EF4-FFF2-40B4-BE49-F238E27FC236}">
                  <a16:creationId xmlns:a16="http://schemas.microsoft.com/office/drawing/2014/main" id="{08C044C4-80DF-2CF4-6BDB-8B5D9A563A30}"/>
                </a:ext>
              </a:extLst>
            </p:cNvPr>
            <p:cNvPicPr>
              <a:picLocks noChangeAspect="1"/>
            </p:cNvPicPr>
            <p:nvPr/>
          </p:nvPicPr>
          <p:blipFill>
            <a:blip r:embed="rId7" cstate="screen">
              <a:extLst>
                <a:ext uri="{28A0092B-C50C-407E-A947-70E740481C1C}">
                  <a14:useLocalDpi xmlns:a14="http://schemas.microsoft.com/office/drawing/2010/main"/>
                </a:ext>
              </a:extLst>
            </a:blip>
            <a:srcRect l="20486" r="20486"/>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C60F3F48-FCD2-A0AA-38AE-7937FD92BCAF}"/>
                </a:ext>
              </a:extLst>
            </p:cNvPr>
            <p:cNvSpPr txBox="1">
              <a:spLocks/>
            </p:cNvSpPr>
            <p:nvPr/>
          </p:nvSpPr>
          <p:spPr>
            <a:xfrm>
              <a:off x="259754" y="5318581"/>
              <a:ext cx="87043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tx2"/>
                  </a:solidFill>
                  <a:latin typeface="Finlandica" charset="0"/>
                </a:rPr>
                <a:t>图片：Silja Minkkinen</a:t>
              </a:r>
              <a:endParaRPr lang="fi-FI" sz="700" kern="0" cap="none" spc="0" dirty="0">
                <a:solidFill>
                  <a:schemeClr val="tx2"/>
                </a:solidFill>
              </a:endParaRPr>
            </a:p>
          </p:txBody>
        </p:sp>
      </p:grpSp>
      <p:sp>
        <p:nvSpPr>
          <p:cNvPr id="33" name="Rectangle 32">
            <a:extLst>
              <a:ext uri="{FF2B5EF4-FFF2-40B4-BE49-F238E27FC236}">
                <a16:creationId xmlns:a16="http://schemas.microsoft.com/office/drawing/2014/main" id="{04AD8CFC-5F6E-3FFA-815D-4E9E6ABCB473}"/>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7" name="TextBox 26">
            <a:extLst>
              <a:ext uri="{FF2B5EF4-FFF2-40B4-BE49-F238E27FC236}">
                <a16:creationId xmlns:a16="http://schemas.microsoft.com/office/drawing/2014/main" id="{BF4CABF5-C17B-FF3B-CF30-8B844082F5B8}"/>
              </a:ext>
            </a:extLst>
          </p:cNvPr>
          <p:cNvSpPr txBox="1"/>
          <p:nvPr/>
        </p:nvSpPr>
        <p:spPr>
          <a:xfrm>
            <a:off x="6229350" y="-361950"/>
            <a:ext cx="72768" cy="288147"/>
          </a:xfrm>
          <a:prstGeom prst="rect">
            <a:avLst/>
          </a:prstGeom>
          <a:noFill/>
        </p:spPr>
        <p:txBody>
          <a:bodyPr wrap="none" lIns="36000" tIns="36000" rIns="36000" bIns="36000" rtlCol="0">
            <a:spAutoFit/>
          </a:bodyPr>
          <a:lstStyle/>
          <a:p>
            <a:pPr rtl="0"/>
            <a:endParaRPr lang="fi-FI" sz="1400"/>
          </a:p>
        </p:txBody>
      </p:sp>
      <p:sp>
        <p:nvSpPr>
          <p:cNvPr id="3" name="Title 1">
            <a:extLst>
              <a:ext uri="{FF2B5EF4-FFF2-40B4-BE49-F238E27FC236}">
                <a16:creationId xmlns:a16="http://schemas.microsoft.com/office/drawing/2014/main" id="{92F825EC-E5B4-42C8-8176-5274E34265C6}"/>
              </a:ext>
            </a:extLst>
          </p:cNvPr>
          <p:cNvSpPr txBox="1">
            <a:spLocks/>
          </p:cNvSpPr>
          <p:nvPr/>
        </p:nvSpPr>
        <p:spPr>
          <a:xfrm>
            <a:off x="5584951" y="167565"/>
            <a:ext cx="3307528" cy="9233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rtl="0"/>
            <a:r>
              <a:rPr lang="zh-CN" altLang="en-US" sz="600" b="0" dirty="0">
                <a:solidFill>
                  <a:schemeClr val="accent3"/>
                </a:solidFill>
              </a:rPr>
              <a:t>认识</a:t>
            </a:r>
            <a:r>
              <a:rPr lang="zh-cn" sz="600" b="0" dirty="0">
                <a:solidFill>
                  <a:schemeClr val="accent3"/>
                </a:solidFill>
              </a:rPr>
              <a:t>芬兰</a:t>
            </a:r>
          </a:p>
        </p:txBody>
      </p:sp>
      <p:sp>
        <p:nvSpPr>
          <p:cNvPr id="26" name="Title 1">
            <a:extLst>
              <a:ext uri="{FF2B5EF4-FFF2-40B4-BE49-F238E27FC236}">
                <a16:creationId xmlns:a16="http://schemas.microsoft.com/office/drawing/2014/main" id="{9644EC29-D797-69DB-91D2-233A70BC2E81}"/>
              </a:ext>
            </a:extLst>
          </p:cNvPr>
          <p:cNvSpPr txBox="1">
            <a:spLocks/>
          </p:cNvSpPr>
          <p:nvPr/>
        </p:nvSpPr>
        <p:spPr>
          <a:xfrm>
            <a:off x="394399" y="167565"/>
            <a:ext cx="3307528" cy="107722"/>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700">
                <a:solidFill>
                  <a:schemeClr val="tx1"/>
                </a:solidFill>
                <a:latin typeface="Finlandica"/>
              </a:rPr>
              <a:t>平等</a:t>
            </a:r>
          </a:p>
        </p:txBody>
      </p:sp>
      <p:sp>
        <p:nvSpPr>
          <p:cNvPr id="34" name="Title 1">
            <a:extLst>
              <a:ext uri="{FF2B5EF4-FFF2-40B4-BE49-F238E27FC236}">
                <a16:creationId xmlns:a16="http://schemas.microsoft.com/office/drawing/2014/main" id="{AAC9FCD4-0B62-3DF0-1875-B9164743705E}"/>
              </a:ext>
            </a:extLst>
          </p:cNvPr>
          <p:cNvSpPr txBox="1">
            <a:spLocks/>
          </p:cNvSpPr>
          <p:nvPr/>
        </p:nvSpPr>
        <p:spPr>
          <a:xfrm>
            <a:off x="6235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a:t>
            </a:r>
          </a:p>
        </p:txBody>
      </p:sp>
      <p:sp>
        <p:nvSpPr>
          <p:cNvPr id="35" name="Rectangle 56">
            <a:extLst>
              <a:ext uri="{FF2B5EF4-FFF2-40B4-BE49-F238E27FC236}">
                <a16:creationId xmlns:a16="http://schemas.microsoft.com/office/drawing/2014/main" id="{5472B4BB-29EC-9791-9229-75494AE83BA8}"/>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1"/>
              </a:solidFill>
            </a:endParaRPr>
          </a:p>
        </p:txBody>
      </p:sp>
      <p:sp>
        <p:nvSpPr>
          <p:cNvPr id="36" name="Title 1">
            <a:extLst>
              <a:ext uri="{FF2B5EF4-FFF2-40B4-BE49-F238E27FC236}">
                <a16:creationId xmlns:a16="http://schemas.microsoft.com/office/drawing/2014/main" id="{1E53E63C-A413-2329-AC6C-50ED38BDC9F4}"/>
              </a:ext>
            </a:extLst>
          </p:cNvPr>
          <p:cNvSpPr txBox="1">
            <a:spLocks/>
          </p:cNvSpPr>
          <p:nvPr/>
        </p:nvSpPr>
        <p:spPr>
          <a:xfrm>
            <a:off x="918824"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2</a:t>
            </a:r>
          </a:p>
        </p:txBody>
      </p:sp>
      <p:sp>
        <p:nvSpPr>
          <p:cNvPr id="37" name="Title 1">
            <a:extLst>
              <a:ext uri="{FF2B5EF4-FFF2-40B4-BE49-F238E27FC236}">
                <a16:creationId xmlns:a16="http://schemas.microsoft.com/office/drawing/2014/main" id="{383D271F-524C-4292-27A5-2650AB25FBFB}"/>
              </a:ext>
            </a:extLst>
          </p:cNvPr>
          <p:cNvSpPr txBox="1">
            <a:spLocks/>
          </p:cNvSpPr>
          <p:nvPr/>
        </p:nvSpPr>
        <p:spPr>
          <a:xfrm>
            <a:off x="121465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3</a:t>
            </a:r>
          </a:p>
        </p:txBody>
      </p:sp>
      <p:sp>
        <p:nvSpPr>
          <p:cNvPr id="40" name="Title 1">
            <a:extLst>
              <a:ext uri="{FF2B5EF4-FFF2-40B4-BE49-F238E27FC236}">
                <a16:creationId xmlns:a16="http://schemas.microsoft.com/office/drawing/2014/main" id="{989652C0-41EA-B2CB-331B-B4ECA2400391}"/>
              </a:ext>
            </a:extLst>
          </p:cNvPr>
          <p:cNvSpPr txBox="1">
            <a:spLocks/>
          </p:cNvSpPr>
          <p:nvPr/>
        </p:nvSpPr>
        <p:spPr>
          <a:xfrm>
            <a:off x="15061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4</a:t>
            </a:r>
          </a:p>
        </p:txBody>
      </p:sp>
      <p:sp>
        <p:nvSpPr>
          <p:cNvPr id="41" name="Title 1">
            <a:extLst>
              <a:ext uri="{FF2B5EF4-FFF2-40B4-BE49-F238E27FC236}">
                <a16:creationId xmlns:a16="http://schemas.microsoft.com/office/drawing/2014/main" id="{D61C9B8A-749B-F9A8-8EBD-363A0785D619}"/>
              </a:ext>
            </a:extLst>
          </p:cNvPr>
          <p:cNvSpPr txBox="1">
            <a:spLocks/>
          </p:cNvSpPr>
          <p:nvPr/>
        </p:nvSpPr>
        <p:spPr>
          <a:xfrm>
            <a:off x="180163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5</a:t>
            </a:r>
          </a:p>
        </p:txBody>
      </p:sp>
      <p:sp>
        <p:nvSpPr>
          <p:cNvPr id="42" name="Title 1">
            <a:extLst>
              <a:ext uri="{FF2B5EF4-FFF2-40B4-BE49-F238E27FC236}">
                <a16:creationId xmlns:a16="http://schemas.microsoft.com/office/drawing/2014/main" id="{16634EF6-DB6A-C036-6EC3-F7F9C3AB5DC7}"/>
              </a:ext>
            </a:extLst>
          </p:cNvPr>
          <p:cNvSpPr txBox="1">
            <a:spLocks/>
          </p:cNvSpPr>
          <p:nvPr/>
        </p:nvSpPr>
        <p:spPr>
          <a:xfrm>
            <a:off x="209312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6</a:t>
            </a:r>
          </a:p>
        </p:txBody>
      </p:sp>
      <p:sp>
        <p:nvSpPr>
          <p:cNvPr id="43" name="Title 1">
            <a:extLst>
              <a:ext uri="{FF2B5EF4-FFF2-40B4-BE49-F238E27FC236}">
                <a16:creationId xmlns:a16="http://schemas.microsoft.com/office/drawing/2014/main" id="{89C3BC68-FF11-F760-5891-8F7FADD3314C}"/>
              </a:ext>
            </a:extLst>
          </p:cNvPr>
          <p:cNvSpPr txBox="1">
            <a:spLocks/>
          </p:cNvSpPr>
          <p:nvPr/>
        </p:nvSpPr>
        <p:spPr>
          <a:xfrm>
            <a:off x="238860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chemeClr val="tx1"/>
                </a:solidFill>
                <a:latin typeface="Finlandica" pitchFamily="2" charset="77"/>
              </a:rPr>
              <a:t>7</a:t>
            </a:r>
          </a:p>
        </p:txBody>
      </p:sp>
      <p:sp>
        <p:nvSpPr>
          <p:cNvPr id="44" name="Title 1">
            <a:extLst>
              <a:ext uri="{FF2B5EF4-FFF2-40B4-BE49-F238E27FC236}">
                <a16:creationId xmlns:a16="http://schemas.microsoft.com/office/drawing/2014/main" id="{E7F57B28-42EC-5E02-7162-FDDD6176B9CC}"/>
              </a:ext>
            </a:extLst>
          </p:cNvPr>
          <p:cNvSpPr txBox="1">
            <a:spLocks/>
          </p:cNvSpPr>
          <p:nvPr/>
        </p:nvSpPr>
        <p:spPr>
          <a:xfrm>
            <a:off x="268009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8</a:t>
            </a:r>
          </a:p>
        </p:txBody>
      </p:sp>
      <p:sp>
        <p:nvSpPr>
          <p:cNvPr id="45" name="Title 1">
            <a:extLst>
              <a:ext uri="{FF2B5EF4-FFF2-40B4-BE49-F238E27FC236}">
                <a16:creationId xmlns:a16="http://schemas.microsoft.com/office/drawing/2014/main" id="{9962BA92-BB45-2832-3A47-78B0416585FD}"/>
              </a:ext>
            </a:extLst>
          </p:cNvPr>
          <p:cNvSpPr txBox="1">
            <a:spLocks/>
          </p:cNvSpPr>
          <p:nvPr/>
        </p:nvSpPr>
        <p:spPr>
          <a:xfrm>
            <a:off x="297158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9</a:t>
            </a:r>
          </a:p>
        </p:txBody>
      </p:sp>
      <p:sp>
        <p:nvSpPr>
          <p:cNvPr id="46" name="Title 1">
            <a:extLst>
              <a:ext uri="{FF2B5EF4-FFF2-40B4-BE49-F238E27FC236}">
                <a16:creationId xmlns:a16="http://schemas.microsoft.com/office/drawing/2014/main" id="{DDB85DBF-4548-D37D-0836-B23753915E37}"/>
              </a:ext>
            </a:extLst>
          </p:cNvPr>
          <p:cNvSpPr txBox="1">
            <a:spLocks/>
          </p:cNvSpPr>
          <p:nvPr/>
        </p:nvSpPr>
        <p:spPr>
          <a:xfrm>
            <a:off x="3267068"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10</a:t>
            </a:r>
          </a:p>
        </p:txBody>
      </p:sp>
    </p:spTree>
    <p:extLst>
      <p:ext uri="{BB962C8B-B14F-4D97-AF65-F5344CB8AC3E}">
        <p14:creationId xmlns:p14="http://schemas.microsoft.com/office/powerpoint/2010/main" val="191825566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p:tgtEl>
                                          <p:spTgt spid="19"/>
                                        </p:tgtEl>
                                        <p:attrNameLst>
                                          <p:attrName>ppt_y</p:attrName>
                                        </p:attrNameLst>
                                      </p:cBhvr>
                                      <p:tavLst>
                                        <p:tav tm="0">
                                          <p:val>
                                            <p:strVal val="#ppt_y-#ppt_h*1.125000"/>
                                          </p:val>
                                        </p:tav>
                                        <p:tav tm="100000">
                                          <p:val>
                                            <p:strVal val="#ppt_y"/>
                                          </p:val>
                                        </p:tav>
                                      </p:tavLst>
                                    </p:anim>
                                    <p:animEffect transition="in" filter="wipe(down)">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1.11111E-6 2.09877E-6 L 0.69114 2.09877E-6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3.05556E-6 2.46914E-7 L 0.43871 -0.00154 " pathEditMode="relative" rAng="0" ptsTypes="AA">
                                      <p:cBhvr>
                                        <p:cTn id="24" dur="2000" fill="hold"/>
                                        <p:tgtEl>
                                          <p:spTgt spid="29"/>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cstate="screen">
            <a:extLst>
              <a:ext uri="{28A0092B-C50C-407E-A947-70E740481C1C}">
                <a14:useLocalDpi xmlns:a14="http://schemas.microsoft.com/office/drawing/2010/main"/>
              </a:ext>
            </a:extLst>
          </a:blip>
          <a:srcRect l="8293" t="31868" r="11092" b="198"/>
          <a:stretch>
            <a:fillRect/>
          </a:stretch>
        </p:blipFill>
        <p:spPr>
          <a:xfrm>
            <a:off x="0" y="-14990"/>
            <a:ext cx="9144000"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1499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cn" sz="700" kern="0" cap="none" spc="0" dirty="0">
                <a:solidFill>
                  <a:schemeClr val="bg1"/>
                </a:solidFill>
                <a:latin typeface="Finlandica" charset="0"/>
              </a:rPr>
              <a:t>图片：</a:t>
            </a:r>
            <a:r>
              <a:rPr lang="fi-FI" altLang="zh-CN" sz="700" kern="0" cap="none" spc="0" dirty="0">
                <a:solidFill>
                  <a:schemeClr val="bg1"/>
                </a:solidFill>
                <a:latin typeface="Finlandica" charset="0"/>
              </a:rPr>
              <a:t>Liisa Takala</a:t>
            </a:r>
            <a:endParaRPr lang="fi-FI" sz="700" kern="0" cap="none" spc="0" dirty="0">
              <a:solidFill>
                <a:schemeClr val="bg1"/>
              </a:solidFill>
            </a:endParaRP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b="0">
                <a:solidFill>
                  <a:schemeClr val="bg1"/>
                </a:solidFill>
                <a:effectLst>
                  <a:outerShdw blurRad="1270000" dist="50800" dir="5400000" sx="102000" sy="102000" algn="ctr" rotWithShape="0">
                    <a:srgbClr val="000000">
                      <a:alpha val="41087"/>
                    </a:srgbClr>
                  </a:outerShdw>
                </a:effectLst>
                <a:latin typeface="Finlandica" pitchFamily="2" charset="77"/>
              </a:rPr>
              <a:t>8/10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758242"/>
            <a:ext cx="6803918" cy="400110"/>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a:solidFill>
                  <a:schemeClr val="bg1"/>
                </a:solidFill>
                <a:effectLst>
                  <a:outerShdw blurRad="994667" dir="5400000" sx="102000" sy="102000" algn="ctr" rotWithShape="0">
                    <a:srgbClr val="000000"/>
                  </a:outerShdw>
                </a:effectLst>
                <a:latin typeface="Finlandica"/>
              </a:rPr>
              <a:t>芬兰是值得信赖的盟友</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94F5B8C6-64C8-611E-BF8B-3AA4B5103286}"/>
              </a:ext>
            </a:extLst>
          </p:cNvPr>
          <p:cNvSpPr txBox="1">
            <a:spLocks/>
          </p:cNvSpPr>
          <p:nvPr/>
        </p:nvSpPr>
        <p:spPr>
          <a:xfrm>
            <a:off x="1170041" y="2429829"/>
            <a:ext cx="6803918" cy="276999"/>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altLang="en-US" sz="1200" dirty="0">
                <a:solidFill>
                  <a:schemeClr val="bg1"/>
                </a:solidFill>
                <a:effectLst>
                  <a:outerShdw blurRad="994667" dir="5400000" sx="102000" sy="102000" algn="ctr" rotWithShape="0">
                    <a:srgbClr val="000000"/>
                  </a:outerShdw>
                </a:effectLst>
                <a:latin typeface="Finlandica"/>
              </a:rPr>
              <a:t>国际舞台上</a:t>
            </a:r>
            <a:r>
              <a:rPr lang="zh-cn" sz="1200" dirty="0">
                <a:solidFill>
                  <a:schemeClr val="bg1"/>
                </a:solidFill>
                <a:effectLst>
                  <a:outerShdw blurRad="994667" dir="5400000" sx="102000" sy="102000" algn="ctr" rotWithShape="0">
                    <a:srgbClr val="000000"/>
                  </a:outerShdw>
                </a:effectLst>
                <a:latin typeface="Finlandica"/>
              </a:rPr>
              <a:t>的芬兰</a:t>
            </a:r>
          </a:p>
        </p:txBody>
      </p:sp>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115D-B162-00DD-0FB8-69FC2A3D6291}"/>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636D331B-F641-9A68-1B36-2C46E5182870}"/>
              </a:ext>
            </a:extLst>
          </p:cNvPr>
          <p:cNvSpPr txBox="1">
            <a:spLocks/>
          </p:cNvSpPr>
          <p:nvPr/>
        </p:nvSpPr>
        <p:spPr>
          <a:xfrm>
            <a:off x="665056" y="3926523"/>
            <a:ext cx="2643519" cy="861774"/>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800" b="0">
                <a:solidFill>
                  <a:schemeClr val="tx1"/>
                </a:solidFill>
                <a:ea typeface="+mj-lt"/>
                <a:cs typeface="+mj-lt"/>
              </a:rPr>
              <a:t>芬兰对人类共同利益的贡献位居世界第一</a:t>
            </a:r>
          </a:p>
          <a:p>
            <a:pPr algn="ctr" rtl="0"/>
            <a:r>
              <a:rPr lang="zh-cn" sz="800">
                <a:solidFill>
                  <a:schemeClr val="tx1"/>
                </a:solidFill>
                <a:ea typeface="+mj-lt"/>
                <a:cs typeface="+mj-lt"/>
                <a:hlinkClick r:id="rId3">
                  <a:extLst>
                    <a:ext uri="{A12FA001-AC4F-418D-AE19-62706E023703}">
                      <ahyp:hlinkClr xmlns:ahyp="http://schemas.microsoft.com/office/drawing/2018/hyperlinkcolor" val="tx"/>
                    </a:ext>
                  </a:extLst>
                </a:hlinkClick>
              </a:rPr>
              <a:t>https://index.goodcountry.org/</a:t>
            </a:r>
            <a:endParaRPr lang="en-US" sz="800" dirty="0">
              <a:solidFill>
                <a:schemeClr val="tx1"/>
              </a:solidFill>
              <a:ea typeface="+mj-lt"/>
              <a:cs typeface="+mj-lt"/>
            </a:endParaRPr>
          </a:p>
          <a:p>
            <a:pPr algn="ctr" rtl="0"/>
            <a:endParaRPr lang="en-US" sz="800" b="0" dirty="0">
              <a:solidFill>
                <a:schemeClr val="tx1"/>
              </a:solidFill>
              <a:ea typeface="+mj-lt"/>
              <a:cs typeface="+mj-lt"/>
            </a:endParaRPr>
          </a:p>
          <a:p>
            <a:pPr algn="ctr" rtl="0"/>
            <a:r>
              <a:rPr lang="zh-cn" sz="800" b="0">
                <a:solidFill>
                  <a:schemeClr val="tx1"/>
                </a:solidFill>
                <a:ea typeface="+mj-lt"/>
                <a:cs typeface="+mj-lt"/>
              </a:rPr>
              <a:t> </a:t>
            </a:r>
          </a:p>
          <a:p>
            <a:pPr algn="ctr" rtl="0"/>
            <a:r>
              <a:rPr lang="zh-cn" sz="800" b="0">
                <a:solidFill>
                  <a:schemeClr val="tx1"/>
                </a:solidFill>
                <a:ea typeface="+mj-lt"/>
                <a:cs typeface="+mj-lt"/>
              </a:rPr>
              <a:t>芬兰外交部</a:t>
            </a:r>
          </a:p>
          <a:p>
            <a:pPr algn="ctr" rtl="0"/>
            <a:r>
              <a:rPr lang="zh-cn" sz="800">
                <a:solidFill>
                  <a:schemeClr val="tx1"/>
                </a:solidFill>
                <a:ea typeface="+mj-lt"/>
                <a:cs typeface="+mj-lt"/>
                <a:hlinkClick r:id="rId4">
                  <a:extLst>
                    <a:ext uri="{A12FA001-AC4F-418D-AE19-62706E023703}">
                      <ahyp:hlinkClr xmlns:ahyp="http://schemas.microsoft.com/office/drawing/2018/hyperlinkcolor" val="tx"/>
                    </a:ext>
                  </a:extLst>
                </a:hlinkClick>
              </a:rPr>
              <a:t>https://um.fi/frontpage</a:t>
            </a:r>
            <a:endParaRPr lang="en-US" sz="800" dirty="0">
              <a:solidFill>
                <a:schemeClr val="tx1"/>
              </a:solidFill>
              <a:ea typeface="+mj-lt"/>
              <a:cs typeface="+mj-lt"/>
            </a:endParaRPr>
          </a:p>
        </p:txBody>
      </p:sp>
      <p:grpSp>
        <p:nvGrpSpPr>
          <p:cNvPr id="34" name="Ryhmä 33">
            <a:extLst>
              <a:ext uri="{FF2B5EF4-FFF2-40B4-BE49-F238E27FC236}">
                <a16:creationId xmlns:a16="http://schemas.microsoft.com/office/drawing/2014/main" id="{1FB50446-B88C-36C9-7B85-1AAD9B340768}"/>
              </a:ext>
            </a:extLst>
          </p:cNvPr>
          <p:cNvGrpSpPr/>
          <p:nvPr/>
        </p:nvGrpSpPr>
        <p:grpSpPr>
          <a:xfrm>
            <a:off x="577627" y="878932"/>
            <a:ext cx="3018600" cy="2739258"/>
            <a:chOff x="554938" y="1266220"/>
            <a:chExt cx="3018600" cy="2140039"/>
          </a:xfrm>
        </p:grpSpPr>
        <p:sp>
          <p:nvSpPr>
            <p:cNvPr id="38" name="Title 1">
              <a:extLst>
                <a:ext uri="{FF2B5EF4-FFF2-40B4-BE49-F238E27FC236}">
                  <a16:creationId xmlns:a16="http://schemas.microsoft.com/office/drawing/2014/main" id="{A272E1FF-CD66-F96C-A087-83824590AD52}"/>
                </a:ext>
              </a:extLst>
            </p:cNvPr>
            <p:cNvSpPr txBox="1">
              <a:spLocks/>
            </p:cNvSpPr>
            <p:nvPr/>
          </p:nvSpPr>
          <p:spPr>
            <a:xfrm>
              <a:off x="554938" y="1266220"/>
              <a:ext cx="3018600" cy="480899"/>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a:solidFill>
                    <a:schemeClr val="tx1"/>
                  </a:solidFill>
                  <a:ea typeface="+mj-lt"/>
                  <a:cs typeface="+mj-lt"/>
                </a:rPr>
                <a:t>芬兰在国际组织中的参与</a:t>
              </a:r>
              <a:endParaRPr lang="en-US" sz="1000" b="0">
                <a:solidFill>
                  <a:schemeClr val="tx1"/>
                </a:solidFill>
                <a:ea typeface="+mj-lt"/>
                <a:cs typeface="+mj-lt"/>
              </a:endParaRPr>
            </a:p>
          </p:txBody>
        </p:sp>
        <p:sp>
          <p:nvSpPr>
            <p:cNvPr id="26" name="Tekstiruutu 25">
              <a:extLst>
                <a:ext uri="{FF2B5EF4-FFF2-40B4-BE49-F238E27FC236}">
                  <a16:creationId xmlns:a16="http://schemas.microsoft.com/office/drawing/2014/main" id="{0A184C34-C321-1EEA-88CD-54A8CA6FBC79}"/>
                </a:ext>
              </a:extLst>
            </p:cNvPr>
            <p:cNvSpPr txBox="1"/>
            <p:nvPr/>
          </p:nvSpPr>
          <p:spPr>
            <a:xfrm>
              <a:off x="1191970" y="1891426"/>
              <a:ext cx="1892223" cy="1514833"/>
            </a:xfrm>
            <a:prstGeom prst="rect">
              <a:avLst/>
            </a:prstGeom>
            <a:noFill/>
          </p:spPr>
          <p:txBody>
            <a:bodyPr wrap="square" lIns="91440" tIns="45720" rIns="91440" bIns="45720" rtlCol="0" anchor="t">
              <a:spAutoFit/>
            </a:bodyPr>
            <a:lstStyle/>
            <a:p>
              <a:pPr rtl="0"/>
              <a:r>
                <a:rPr lang="zh-cn" sz="1000" b="1">
                  <a:solidFill>
                    <a:schemeClr val="tx1"/>
                  </a:solidFill>
                  <a:ea typeface="+mj-lt"/>
                  <a:cs typeface="+mj-lt"/>
                </a:rPr>
                <a:t>1955</a:t>
              </a:r>
              <a:r>
                <a:rPr lang="zh-cn" sz="1000" b="0">
                  <a:solidFill>
                    <a:schemeClr val="tx1"/>
                  </a:solidFill>
                  <a:ea typeface="+mj-lt"/>
                  <a:cs typeface="+mj-lt"/>
                </a:rPr>
                <a:t> 联合国</a:t>
              </a:r>
            </a:p>
            <a:p>
              <a:pPr rtl="0"/>
              <a:br>
                <a:rPr lang="en-US" sz="1000" b="0" dirty="0">
                  <a:solidFill>
                    <a:schemeClr val="tx1"/>
                  </a:solidFill>
                  <a:ea typeface="+mj-lt"/>
                  <a:cs typeface="+mj-lt"/>
                </a:rPr>
              </a:br>
              <a:r>
                <a:rPr lang="zh-cn" sz="1000" b="1">
                  <a:solidFill>
                    <a:schemeClr val="tx1"/>
                  </a:solidFill>
                  <a:ea typeface="+mj-lt"/>
                  <a:cs typeface="+mj-lt"/>
                </a:rPr>
                <a:t>1955 </a:t>
              </a:r>
              <a:r>
                <a:rPr lang="zh-cn" sz="1000" b="0">
                  <a:solidFill>
                    <a:schemeClr val="tx1"/>
                  </a:solidFill>
                  <a:ea typeface="+mj-lt"/>
                  <a:cs typeface="+mj-lt"/>
                </a:rPr>
                <a:t>北欧理事会</a:t>
              </a:r>
            </a:p>
            <a:p>
              <a:pPr rtl="0"/>
              <a:br>
                <a:rPr lang="en-US" sz="1000" b="0" dirty="0">
                  <a:solidFill>
                    <a:schemeClr val="tx1"/>
                  </a:solidFill>
                  <a:ea typeface="+mj-lt"/>
                  <a:cs typeface="+mj-lt"/>
                </a:rPr>
              </a:br>
              <a:r>
                <a:rPr lang="zh-cn" sz="1000" b="1">
                  <a:solidFill>
                    <a:schemeClr val="tx1"/>
                  </a:solidFill>
                  <a:ea typeface="+mj-lt"/>
                  <a:cs typeface="+mj-lt"/>
                </a:rPr>
                <a:t>1989</a:t>
              </a:r>
              <a:r>
                <a:rPr lang="zh-cn" sz="1000" b="0">
                  <a:solidFill>
                    <a:schemeClr val="tx1"/>
                  </a:solidFill>
                  <a:ea typeface="+mj-lt"/>
                  <a:cs typeface="+mj-lt"/>
                </a:rPr>
                <a:t> 欧洲理事会</a:t>
              </a:r>
            </a:p>
            <a:p>
              <a:pPr rtl="0"/>
              <a:br>
                <a:rPr lang="en-US" sz="1000" b="0" dirty="0">
                  <a:solidFill>
                    <a:schemeClr val="tx1"/>
                  </a:solidFill>
                  <a:ea typeface="+mj-lt"/>
                  <a:cs typeface="+mj-lt"/>
                </a:rPr>
              </a:br>
              <a:r>
                <a:rPr lang="zh-cn" sz="1000" b="1">
                  <a:ea typeface="+mj-lt"/>
                  <a:cs typeface="+mj-lt"/>
                </a:rPr>
                <a:t>1975</a:t>
              </a:r>
              <a:r>
                <a:rPr lang="zh-cn" sz="1000" b="0">
                  <a:ea typeface="+mj-lt"/>
                  <a:cs typeface="+mj-lt"/>
                </a:rPr>
                <a:t> </a:t>
              </a:r>
              <a:r>
                <a:rPr lang="zh-cn" sz="1000">
                  <a:ea typeface="+mj-lt"/>
                  <a:cs typeface="+mj-lt"/>
                </a:rPr>
                <a:t>欧洲安全与合作组织</a:t>
              </a:r>
              <a:endParaRPr lang="en-US" sz="1000" b="0" dirty="0">
                <a:ea typeface="+mj-lt"/>
                <a:cs typeface="+mj-lt"/>
              </a:endParaRPr>
            </a:p>
            <a:p>
              <a:pPr rtl="0"/>
              <a:br>
                <a:rPr lang="en-US" sz="1000" b="0" dirty="0">
                  <a:solidFill>
                    <a:schemeClr val="tx1"/>
                  </a:solidFill>
                  <a:ea typeface="+mj-lt"/>
                  <a:cs typeface="+mj-lt"/>
                </a:rPr>
              </a:br>
              <a:r>
                <a:rPr lang="zh-cn" sz="1000" b="1">
                  <a:solidFill>
                    <a:schemeClr val="tx1"/>
                  </a:solidFill>
                  <a:ea typeface="+mj-lt"/>
                  <a:cs typeface="+mj-lt"/>
                </a:rPr>
                <a:t>1995</a:t>
              </a:r>
              <a:r>
                <a:rPr lang="zh-cn" sz="1000" b="0">
                  <a:solidFill>
                    <a:schemeClr val="tx1"/>
                  </a:solidFill>
                  <a:ea typeface="+mj-lt"/>
                  <a:cs typeface="+mj-lt"/>
                </a:rPr>
                <a:t> 欧洲联盟</a:t>
              </a:r>
            </a:p>
            <a:p>
              <a:pPr rtl="0"/>
              <a:br>
                <a:rPr lang="en-US" sz="1000" b="0" dirty="0">
                  <a:solidFill>
                    <a:schemeClr val="tx1"/>
                  </a:solidFill>
                  <a:ea typeface="+mj-lt"/>
                  <a:cs typeface="+mj-lt"/>
                </a:rPr>
              </a:br>
              <a:r>
                <a:rPr lang="zh-cn" sz="1000" b="1">
                  <a:solidFill>
                    <a:schemeClr val="tx1"/>
                  </a:solidFill>
                  <a:ea typeface="+mj-lt"/>
                  <a:cs typeface="+mj-lt"/>
                </a:rPr>
                <a:t>2023</a:t>
              </a:r>
              <a:r>
                <a:rPr lang="zh-cn" sz="1000" b="0">
                  <a:solidFill>
                    <a:schemeClr val="tx1"/>
                  </a:solidFill>
                  <a:ea typeface="+mj-lt"/>
                  <a:cs typeface="+mj-lt"/>
                </a:rPr>
                <a:t> 北约</a:t>
              </a:r>
              <a:endParaRPr lang="en-US" sz="1000" dirty="0">
                <a:solidFill>
                  <a:schemeClr val="tx1"/>
                </a:solidFill>
              </a:endParaRPr>
            </a:p>
          </p:txBody>
        </p:sp>
      </p:grpSp>
      <p:sp>
        <p:nvSpPr>
          <p:cNvPr id="28" name="Rectangle 27">
            <a:extLst>
              <a:ext uri="{FF2B5EF4-FFF2-40B4-BE49-F238E27FC236}">
                <a16:creationId xmlns:a16="http://schemas.microsoft.com/office/drawing/2014/main" id="{42490515-FB28-D3CD-327C-F6ABE2EE5D80}"/>
              </a:ext>
            </a:extLst>
          </p:cNvPr>
          <p:cNvSpPr/>
          <p:nvPr/>
        </p:nvSpPr>
        <p:spPr>
          <a:xfrm>
            <a:off x="4452232" y="259898"/>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69" name="Group 68">
            <a:extLst>
              <a:ext uri="{FF2B5EF4-FFF2-40B4-BE49-F238E27FC236}">
                <a16:creationId xmlns:a16="http://schemas.microsoft.com/office/drawing/2014/main" id="{372A51A5-0CDB-C2F0-B773-090DC3327AC8}"/>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40376807-08EA-0670-165E-B88FDA739B82}"/>
                </a:ext>
              </a:extLst>
            </p:cNvPr>
            <p:cNvPicPr>
              <a:picLocks noChangeAspect="1"/>
            </p:cNvPicPr>
            <p:nvPr/>
          </p:nvPicPr>
          <p:blipFill>
            <a:blip r:embed="rId5" cstate="screen">
              <a:extLst>
                <a:ext uri="{28A0092B-C50C-407E-A947-70E740481C1C}">
                  <a14:useLocalDpi xmlns:a14="http://schemas.microsoft.com/office/drawing/2010/main"/>
                </a:ext>
              </a:extLst>
            </a:blip>
            <a:srcRect l="10371" r="10371"/>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1281E763-3013-4C29-E979-05903F86B208}"/>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tx2"/>
                  </a:solidFill>
                  <a:latin typeface="Finlandica" charset="0"/>
                </a:rPr>
                <a:t>图片：Getty Images</a:t>
              </a:r>
              <a:endParaRPr lang="fi-FI" sz="700" kern="0" cap="none" spc="0">
                <a:solidFill>
                  <a:schemeClr val="tx2"/>
                </a:solidFill>
              </a:endParaRPr>
            </a:p>
          </p:txBody>
        </p:sp>
      </p:grpSp>
      <p:sp>
        <p:nvSpPr>
          <p:cNvPr id="15" name="Rectangle 14">
            <a:extLst>
              <a:ext uri="{FF2B5EF4-FFF2-40B4-BE49-F238E27FC236}">
                <a16:creationId xmlns:a16="http://schemas.microsoft.com/office/drawing/2014/main" id="{CF764379-1759-CA80-15EA-A3723D81DA0B}"/>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8" name="Rectangle 7">
            <a:extLst>
              <a:ext uri="{FF2B5EF4-FFF2-40B4-BE49-F238E27FC236}">
                <a16:creationId xmlns:a16="http://schemas.microsoft.com/office/drawing/2014/main" id="{4361B044-439A-277E-4349-A019CB7BF78C}"/>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10" name="Group 9">
            <a:extLst>
              <a:ext uri="{FF2B5EF4-FFF2-40B4-BE49-F238E27FC236}">
                <a16:creationId xmlns:a16="http://schemas.microsoft.com/office/drawing/2014/main" id="{F0B775A0-71B5-6806-228A-7ED9A39CF479}"/>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F14AF9C0-B4D0-AB4C-1201-8FE47CC195AD}"/>
                </a:ext>
              </a:extLst>
            </p:cNvPr>
            <p:cNvPicPr>
              <a:picLocks noChangeAspect="1"/>
            </p:cNvPicPr>
            <p:nvPr/>
          </p:nvPicPr>
          <p:blipFill>
            <a:blip r:embed="rId6" cstate="screen">
              <a:extLst>
                <a:ext uri="{28A0092B-C50C-407E-A947-70E740481C1C}">
                  <a14:useLocalDpi xmlns:a14="http://schemas.microsoft.com/office/drawing/2010/main"/>
                </a:ext>
              </a:extLst>
            </a:blip>
            <a:srcRect l="291" t="6514" r="45108" b="1869"/>
            <a:stretch>
              <a:fillRect/>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B5EA51E9-DC2F-923C-9CDF-AD6663F3DEAD}"/>
                </a:ext>
              </a:extLst>
            </p:cNvPr>
            <p:cNvSpPr txBox="1">
              <a:spLocks/>
            </p:cNvSpPr>
            <p:nvPr/>
          </p:nvSpPr>
          <p:spPr>
            <a:xfrm>
              <a:off x="303348" y="5352043"/>
              <a:ext cx="2445789"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图片；Geert Vanden Wijngaert /AP /Lehtikuva</a:t>
              </a:r>
              <a:endParaRPr lang="fi-FI" sz="700" kern="0" cap="none" spc="0">
                <a:solidFill>
                  <a:schemeClr val="bg1"/>
                </a:solidFill>
              </a:endParaRPr>
            </a:p>
          </p:txBody>
        </p:sp>
      </p:grpSp>
      <p:grpSp>
        <p:nvGrpSpPr>
          <p:cNvPr id="29" name="Group 28">
            <a:extLst>
              <a:ext uri="{FF2B5EF4-FFF2-40B4-BE49-F238E27FC236}">
                <a16:creationId xmlns:a16="http://schemas.microsoft.com/office/drawing/2014/main" id="{7A28EB8F-36FB-B3CA-AC63-4B739F9962EA}"/>
              </a:ext>
            </a:extLst>
          </p:cNvPr>
          <p:cNvGrpSpPr/>
          <p:nvPr/>
        </p:nvGrpSpPr>
        <p:grpSpPr>
          <a:xfrm>
            <a:off x="-3819526" y="615102"/>
            <a:ext cx="3794120" cy="4290336"/>
            <a:chOff x="176580" y="5251712"/>
            <a:chExt cx="3794120" cy="4290336"/>
          </a:xfrm>
        </p:grpSpPr>
        <p:pic>
          <p:nvPicPr>
            <p:cNvPr id="30" name="Picture 29">
              <a:extLst>
                <a:ext uri="{FF2B5EF4-FFF2-40B4-BE49-F238E27FC236}">
                  <a16:creationId xmlns:a16="http://schemas.microsoft.com/office/drawing/2014/main" id="{EF1CA8B6-2480-0BF2-FA70-BE9A78BE5A67}"/>
                </a:ext>
              </a:extLst>
            </p:cNvPr>
            <p:cNvPicPr>
              <a:picLocks noChangeAspect="1"/>
            </p:cNvPicPr>
            <p:nvPr/>
          </p:nvPicPr>
          <p:blipFill>
            <a:blip r:embed="rId7" cstate="screen">
              <a:extLst>
                <a:ext uri="{28A0092B-C50C-407E-A947-70E740481C1C}">
                  <a14:useLocalDpi xmlns:a14="http://schemas.microsoft.com/office/drawing/2010/main"/>
                </a:ext>
              </a:extLst>
            </a:blip>
            <a:srcRect l="20575" r="20575"/>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D92CE83B-1412-F94E-D8EF-8B3AD8728B98}"/>
                </a:ext>
              </a:extLst>
            </p:cNvPr>
            <p:cNvSpPr txBox="1">
              <a:spLocks/>
            </p:cNvSpPr>
            <p:nvPr/>
          </p:nvSpPr>
          <p:spPr>
            <a:xfrm>
              <a:off x="259754" y="5328008"/>
              <a:ext cx="130644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图片：N2 Albiino /Marek Sabogal</a:t>
              </a:r>
              <a:endParaRPr lang="fi-FI" sz="700" kern="0" cap="none" spc="0" dirty="0">
                <a:solidFill>
                  <a:schemeClr val="bg1"/>
                </a:solidFill>
              </a:endParaRPr>
            </a:p>
          </p:txBody>
        </p:sp>
      </p:grpSp>
      <p:sp>
        <p:nvSpPr>
          <p:cNvPr id="33" name="Rectangle 32">
            <a:extLst>
              <a:ext uri="{FF2B5EF4-FFF2-40B4-BE49-F238E27FC236}">
                <a16:creationId xmlns:a16="http://schemas.microsoft.com/office/drawing/2014/main" id="{089804EF-1BA1-85D5-0528-A52F97EA8E11}"/>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7" name="TextBox 26">
            <a:extLst>
              <a:ext uri="{FF2B5EF4-FFF2-40B4-BE49-F238E27FC236}">
                <a16:creationId xmlns:a16="http://schemas.microsoft.com/office/drawing/2014/main" id="{41996839-5E78-0455-8A63-E79C7CB728FD}"/>
              </a:ext>
            </a:extLst>
          </p:cNvPr>
          <p:cNvSpPr txBox="1"/>
          <p:nvPr/>
        </p:nvSpPr>
        <p:spPr>
          <a:xfrm>
            <a:off x="6229350" y="-361950"/>
            <a:ext cx="72768" cy="288147"/>
          </a:xfrm>
          <a:prstGeom prst="rect">
            <a:avLst/>
          </a:prstGeom>
          <a:noFill/>
        </p:spPr>
        <p:txBody>
          <a:bodyPr wrap="none" lIns="36000" tIns="36000" rIns="36000" bIns="36000" rtlCol="0">
            <a:spAutoFit/>
          </a:bodyPr>
          <a:lstStyle/>
          <a:p>
            <a:pPr rtl="0"/>
            <a:endParaRPr lang="fi-FI" sz="1400"/>
          </a:p>
        </p:txBody>
      </p:sp>
      <p:sp>
        <p:nvSpPr>
          <p:cNvPr id="3" name="Title 1">
            <a:extLst>
              <a:ext uri="{FF2B5EF4-FFF2-40B4-BE49-F238E27FC236}">
                <a16:creationId xmlns:a16="http://schemas.microsoft.com/office/drawing/2014/main" id="{7F6E0955-5820-BF7E-3D59-4C1CBC0EC63C}"/>
              </a:ext>
            </a:extLst>
          </p:cNvPr>
          <p:cNvSpPr txBox="1">
            <a:spLocks/>
          </p:cNvSpPr>
          <p:nvPr/>
        </p:nvSpPr>
        <p:spPr>
          <a:xfrm>
            <a:off x="5584951" y="167565"/>
            <a:ext cx="3307528" cy="9233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rtl="0"/>
            <a:r>
              <a:rPr lang="zh-CN" altLang="en-US" sz="600" b="0" dirty="0">
                <a:solidFill>
                  <a:schemeClr val="accent3"/>
                </a:solidFill>
              </a:rPr>
              <a:t>认识</a:t>
            </a:r>
            <a:r>
              <a:rPr lang="zh-cn" sz="600" b="0" dirty="0">
                <a:solidFill>
                  <a:schemeClr val="accent3"/>
                </a:solidFill>
              </a:rPr>
              <a:t>芬兰</a:t>
            </a:r>
          </a:p>
        </p:txBody>
      </p:sp>
      <p:grpSp>
        <p:nvGrpSpPr>
          <p:cNvPr id="11" name="Group 10">
            <a:extLst>
              <a:ext uri="{FF2B5EF4-FFF2-40B4-BE49-F238E27FC236}">
                <a16:creationId xmlns:a16="http://schemas.microsoft.com/office/drawing/2014/main" id="{095052F0-E035-A4F2-68C6-9E2C26CDFB30}"/>
              </a:ext>
            </a:extLst>
          </p:cNvPr>
          <p:cNvGrpSpPr/>
          <p:nvPr/>
        </p:nvGrpSpPr>
        <p:grpSpPr>
          <a:xfrm>
            <a:off x="4069003" y="627531"/>
            <a:ext cx="6400535" cy="4263496"/>
            <a:chOff x="4615632" y="585783"/>
            <a:chExt cx="6400535" cy="4263496"/>
          </a:xfrm>
        </p:grpSpPr>
        <p:pic>
          <p:nvPicPr>
            <p:cNvPr id="13" name="Picture 12">
              <a:extLst>
                <a:ext uri="{FF2B5EF4-FFF2-40B4-BE49-F238E27FC236}">
                  <a16:creationId xmlns:a16="http://schemas.microsoft.com/office/drawing/2014/main" id="{7685EFB9-403C-EBEC-990A-D302C7AD0BB7}"/>
                </a:ext>
              </a:extLst>
            </p:cNvPr>
            <p:cNvPicPr>
              <a:picLocks noChangeAspect="1"/>
            </p:cNvPicPr>
            <p:nvPr/>
          </p:nvPicPr>
          <p:blipFill>
            <a:blip r:embed="rId8" cstate="screen">
              <a:extLst>
                <a:ext uri="{28A0092B-C50C-407E-A947-70E740481C1C}">
                  <a14:useLocalDpi xmlns:a14="http://schemas.microsoft.com/office/drawing/2010/main"/>
                </a:ext>
              </a:extLst>
            </a:blip>
            <a:srcRect l="253" r="253"/>
            <a:stretch/>
          </p:blipFill>
          <p:spPr>
            <a:xfrm>
              <a:off x="4615632" y="585783"/>
              <a:ext cx="6400535" cy="4263496"/>
            </a:xfrm>
            <a:prstGeom prst="rect">
              <a:avLst/>
            </a:prstGeom>
          </p:spPr>
        </p:pic>
        <p:sp>
          <p:nvSpPr>
            <p:cNvPr id="22" name="Footer Placeholder 4">
              <a:extLst>
                <a:ext uri="{FF2B5EF4-FFF2-40B4-BE49-F238E27FC236}">
                  <a16:creationId xmlns:a16="http://schemas.microsoft.com/office/drawing/2014/main" id="{75299885-C28F-E80C-6DDF-3A6829ED5797}"/>
                </a:ext>
              </a:extLst>
            </p:cNvPr>
            <p:cNvSpPr txBox="1">
              <a:spLocks/>
            </p:cNvSpPr>
            <p:nvPr/>
          </p:nvSpPr>
          <p:spPr>
            <a:xfrm>
              <a:off x="4709007" y="672418"/>
              <a:ext cx="7806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图片：Getty Images</a:t>
              </a:r>
              <a:endParaRPr lang="fi-FI" sz="700" kern="0" cap="none" spc="0" dirty="0">
                <a:solidFill>
                  <a:schemeClr val="bg1"/>
                </a:solidFill>
              </a:endParaRPr>
            </a:p>
          </p:txBody>
        </p:sp>
      </p:grpSp>
      <p:sp>
        <p:nvSpPr>
          <p:cNvPr id="2" name="Title 1">
            <a:extLst>
              <a:ext uri="{FF2B5EF4-FFF2-40B4-BE49-F238E27FC236}">
                <a16:creationId xmlns:a16="http://schemas.microsoft.com/office/drawing/2014/main" id="{A5506168-F2C5-D5D4-D18B-EAEFF030E459}"/>
              </a:ext>
            </a:extLst>
          </p:cNvPr>
          <p:cNvSpPr txBox="1">
            <a:spLocks/>
          </p:cNvSpPr>
          <p:nvPr/>
        </p:nvSpPr>
        <p:spPr>
          <a:xfrm>
            <a:off x="394399" y="167565"/>
            <a:ext cx="3307528" cy="107722"/>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altLang="fi-FI" sz="700" dirty="0">
                <a:solidFill>
                  <a:schemeClr val="tx1"/>
                </a:solidFill>
                <a:latin typeface="Finlandica"/>
              </a:rPr>
              <a:t>国际舞台</a:t>
            </a:r>
            <a:r>
              <a:rPr lang="zh-CN" altLang="en-US" sz="700" dirty="0">
                <a:solidFill>
                  <a:schemeClr val="tx1"/>
                </a:solidFill>
                <a:latin typeface="Finlandica"/>
              </a:rPr>
              <a:t>上</a:t>
            </a:r>
            <a:r>
              <a:rPr lang="zh-cn" sz="700" dirty="0">
                <a:solidFill>
                  <a:schemeClr val="tx1"/>
                </a:solidFill>
                <a:latin typeface="Finlandica"/>
              </a:rPr>
              <a:t>的芬兰</a:t>
            </a:r>
          </a:p>
        </p:txBody>
      </p:sp>
      <p:sp>
        <p:nvSpPr>
          <p:cNvPr id="4" name="Title 1">
            <a:extLst>
              <a:ext uri="{FF2B5EF4-FFF2-40B4-BE49-F238E27FC236}">
                <a16:creationId xmlns:a16="http://schemas.microsoft.com/office/drawing/2014/main" id="{BBA2C8F9-9F4A-EE52-7008-D374CAD03011}"/>
              </a:ext>
            </a:extLst>
          </p:cNvPr>
          <p:cNvSpPr txBox="1">
            <a:spLocks/>
          </p:cNvSpPr>
          <p:nvPr/>
        </p:nvSpPr>
        <p:spPr>
          <a:xfrm>
            <a:off x="6235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a:t>
            </a:r>
          </a:p>
        </p:txBody>
      </p:sp>
      <p:sp>
        <p:nvSpPr>
          <p:cNvPr id="7" name="Rectangle 56">
            <a:extLst>
              <a:ext uri="{FF2B5EF4-FFF2-40B4-BE49-F238E27FC236}">
                <a16:creationId xmlns:a16="http://schemas.microsoft.com/office/drawing/2014/main" id="{650894BE-C100-D96D-46CE-D958A7C51549}"/>
              </a:ext>
            </a:extLst>
          </p:cNvPr>
          <p:cNvSpPr/>
          <p:nvPr/>
        </p:nvSpPr>
        <p:spPr>
          <a:xfrm>
            <a:off x="26793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1"/>
              </a:solidFill>
            </a:endParaRPr>
          </a:p>
        </p:txBody>
      </p:sp>
      <p:sp>
        <p:nvSpPr>
          <p:cNvPr id="14" name="Title 1">
            <a:extLst>
              <a:ext uri="{FF2B5EF4-FFF2-40B4-BE49-F238E27FC236}">
                <a16:creationId xmlns:a16="http://schemas.microsoft.com/office/drawing/2014/main" id="{C8474224-629C-6494-2B39-D654E1BE794A}"/>
              </a:ext>
            </a:extLst>
          </p:cNvPr>
          <p:cNvSpPr txBox="1">
            <a:spLocks/>
          </p:cNvSpPr>
          <p:nvPr/>
        </p:nvSpPr>
        <p:spPr>
          <a:xfrm>
            <a:off x="918824"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2</a:t>
            </a:r>
          </a:p>
        </p:txBody>
      </p:sp>
      <p:sp>
        <p:nvSpPr>
          <p:cNvPr id="16" name="Title 1">
            <a:extLst>
              <a:ext uri="{FF2B5EF4-FFF2-40B4-BE49-F238E27FC236}">
                <a16:creationId xmlns:a16="http://schemas.microsoft.com/office/drawing/2014/main" id="{72638A2B-09C5-939B-C6D2-0580C948F0F0}"/>
              </a:ext>
            </a:extLst>
          </p:cNvPr>
          <p:cNvSpPr txBox="1">
            <a:spLocks/>
          </p:cNvSpPr>
          <p:nvPr/>
        </p:nvSpPr>
        <p:spPr>
          <a:xfrm>
            <a:off x="121465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3</a:t>
            </a:r>
          </a:p>
        </p:txBody>
      </p:sp>
      <p:sp>
        <p:nvSpPr>
          <p:cNvPr id="17" name="Title 1">
            <a:extLst>
              <a:ext uri="{FF2B5EF4-FFF2-40B4-BE49-F238E27FC236}">
                <a16:creationId xmlns:a16="http://schemas.microsoft.com/office/drawing/2014/main" id="{C1D5B0FF-7263-2AD2-A63E-5F4F9EBE8AB4}"/>
              </a:ext>
            </a:extLst>
          </p:cNvPr>
          <p:cNvSpPr txBox="1">
            <a:spLocks/>
          </p:cNvSpPr>
          <p:nvPr/>
        </p:nvSpPr>
        <p:spPr>
          <a:xfrm>
            <a:off x="15061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4</a:t>
            </a:r>
          </a:p>
        </p:txBody>
      </p:sp>
      <p:sp>
        <p:nvSpPr>
          <p:cNvPr id="18" name="Title 1">
            <a:extLst>
              <a:ext uri="{FF2B5EF4-FFF2-40B4-BE49-F238E27FC236}">
                <a16:creationId xmlns:a16="http://schemas.microsoft.com/office/drawing/2014/main" id="{CAB506A9-8294-2ED0-D15B-26DB6522D1C7}"/>
              </a:ext>
            </a:extLst>
          </p:cNvPr>
          <p:cNvSpPr txBox="1">
            <a:spLocks/>
          </p:cNvSpPr>
          <p:nvPr/>
        </p:nvSpPr>
        <p:spPr>
          <a:xfrm>
            <a:off x="180163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5</a:t>
            </a:r>
          </a:p>
        </p:txBody>
      </p:sp>
      <p:sp>
        <p:nvSpPr>
          <p:cNvPr id="20" name="Title 1">
            <a:extLst>
              <a:ext uri="{FF2B5EF4-FFF2-40B4-BE49-F238E27FC236}">
                <a16:creationId xmlns:a16="http://schemas.microsoft.com/office/drawing/2014/main" id="{6EB3F4D8-9BC8-0023-A314-914F6F929075}"/>
              </a:ext>
            </a:extLst>
          </p:cNvPr>
          <p:cNvSpPr txBox="1">
            <a:spLocks/>
          </p:cNvSpPr>
          <p:nvPr/>
        </p:nvSpPr>
        <p:spPr>
          <a:xfrm>
            <a:off x="209312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6</a:t>
            </a:r>
          </a:p>
        </p:txBody>
      </p:sp>
      <p:sp>
        <p:nvSpPr>
          <p:cNvPr id="21" name="Title 1">
            <a:extLst>
              <a:ext uri="{FF2B5EF4-FFF2-40B4-BE49-F238E27FC236}">
                <a16:creationId xmlns:a16="http://schemas.microsoft.com/office/drawing/2014/main" id="{1EAC2556-97C1-990D-C879-5655F7A28133}"/>
              </a:ext>
            </a:extLst>
          </p:cNvPr>
          <p:cNvSpPr txBox="1">
            <a:spLocks/>
          </p:cNvSpPr>
          <p:nvPr/>
        </p:nvSpPr>
        <p:spPr>
          <a:xfrm>
            <a:off x="238860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7</a:t>
            </a:r>
          </a:p>
        </p:txBody>
      </p:sp>
      <p:sp>
        <p:nvSpPr>
          <p:cNvPr id="23" name="Title 1">
            <a:extLst>
              <a:ext uri="{FF2B5EF4-FFF2-40B4-BE49-F238E27FC236}">
                <a16:creationId xmlns:a16="http://schemas.microsoft.com/office/drawing/2014/main" id="{11937578-5447-CC1E-94B9-CA57033AAE59}"/>
              </a:ext>
            </a:extLst>
          </p:cNvPr>
          <p:cNvSpPr txBox="1">
            <a:spLocks/>
          </p:cNvSpPr>
          <p:nvPr/>
        </p:nvSpPr>
        <p:spPr>
          <a:xfrm>
            <a:off x="268009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chemeClr val="tx1"/>
                </a:solidFill>
                <a:latin typeface="Finlandica" pitchFamily="2" charset="77"/>
              </a:rPr>
              <a:t>8</a:t>
            </a:r>
          </a:p>
        </p:txBody>
      </p:sp>
      <p:sp>
        <p:nvSpPr>
          <p:cNvPr id="24" name="Title 1">
            <a:extLst>
              <a:ext uri="{FF2B5EF4-FFF2-40B4-BE49-F238E27FC236}">
                <a16:creationId xmlns:a16="http://schemas.microsoft.com/office/drawing/2014/main" id="{17DEBE88-C34E-A9ED-97CA-C180E6E9BB25}"/>
              </a:ext>
            </a:extLst>
          </p:cNvPr>
          <p:cNvSpPr txBox="1">
            <a:spLocks/>
          </p:cNvSpPr>
          <p:nvPr/>
        </p:nvSpPr>
        <p:spPr>
          <a:xfrm>
            <a:off x="297158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9</a:t>
            </a:r>
          </a:p>
        </p:txBody>
      </p:sp>
      <p:sp>
        <p:nvSpPr>
          <p:cNvPr id="25" name="Title 1">
            <a:extLst>
              <a:ext uri="{FF2B5EF4-FFF2-40B4-BE49-F238E27FC236}">
                <a16:creationId xmlns:a16="http://schemas.microsoft.com/office/drawing/2014/main" id="{93F89A2D-E00A-126B-AF3E-72DAD8FB9F33}"/>
              </a:ext>
            </a:extLst>
          </p:cNvPr>
          <p:cNvSpPr txBox="1">
            <a:spLocks/>
          </p:cNvSpPr>
          <p:nvPr/>
        </p:nvSpPr>
        <p:spPr>
          <a:xfrm>
            <a:off x="3267068"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10</a:t>
            </a:r>
          </a:p>
        </p:txBody>
      </p:sp>
    </p:spTree>
    <p:extLst>
      <p:ext uri="{BB962C8B-B14F-4D97-AF65-F5344CB8AC3E}">
        <p14:creationId xmlns:p14="http://schemas.microsoft.com/office/powerpoint/2010/main" val="3072472758"/>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p:tgtEl>
                                          <p:spTgt spid="34"/>
                                        </p:tgtEl>
                                        <p:attrNameLst>
                                          <p:attrName>ppt_y</p:attrName>
                                        </p:attrNameLst>
                                      </p:cBhvr>
                                      <p:tavLst>
                                        <p:tav tm="0">
                                          <p:val>
                                            <p:strVal val="#ppt_y+#ppt_h*1.125000"/>
                                          </p:val>
                                        </p:tav>
                                        <p:tav tm="100000">
                                          <p:val>
                                            <p:strVal val="#ppt_y"/>
                                          </p:val>
                                        </p:tav>
                                      </p:tavLst>
                                    </p:anim>
                                    <p:animEffect transition="in" filter="wipe(up)">
                                      <p:cBhvr>
                                        <p:cTn id="8" dur="1000"/>
                                        <p:tgtEl>
                                          <p:spTgt spid="3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p:tgtEl>
                                          <p:spTgt spid="19"/>
                                        </p:tgtEl>
                                        <p:attrNameLst>
                                          <p:attrName>ppt_y</p:attrName>
                                        </p:attrNameLst>
                                      </p:cBhvr>
                                      <p:tavLst>
                                        <p:tav tm="0">
                                          <p:val>
                                            <p:strVal val="#ppt_y-#ppt_h*1.125000"/>
                                          </p:val>
                                        </p:tav>
                                        <p:tav tm="100000">
                                          <p:val>
                                            <p:strVal val="#ppt_y"/>
                                          </p:val>
                                        </p:tav>
                                      </p:tavLst>
                                    </p:anim>
                                    <p:animEffect transition="in" filter="wipe(down)">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1.66667E-6 -2.46914E-7 L 0.69115 -2.46914E-7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1.38889E-6 1.97531E-6 L 0.43872 -0.00155 " pathEditMode="relative" rAng="0" ptsTypes="AA">
                                      <p:cBhvr>
                                        <p:cTn id="24" dur="2000" fill="hold"/>
                                        <p:tgtEl>
                                          <p:spTgt spid="29"/>
                                        </p:tgtEl>
                                        <p:attrNameLst>
                                          <p:attrName>ppt_x</p:attrName>
                                          <p:attrName>ppt_y</p:attrName>
                                        </p:attrNameLst>
                                      </p:cBhvr>
                                      <p:rCtr x="21927" y="-93"/>
                                    </p:animMotion>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cn" sz="700" kern="0" cap="none" spc="0" dirty="0">
                <a:solidFill>
                  <a:schemeClr val="bg1"/>
                </a:solidFill>
                <a:latin typeface="Finlandica" charset="0"/>
              </a:rPr>
              <a:t>图片：</a:t>
            </a:r>
            <a:r>
              <a:rPr lang="fi-FI" altLang="zh-CN" sz="700" kern="0" cap="none" spc="0" dirty="0">
                <a:solidFill>
                  <a:schemeClr val="bg1"/>
                </a:solidFill>
                <a:latin typeface="Finlandica" charset="0"/>
              </a:rPr>
              <a:t>Julia Kivelä</a:t>
            </a:r>
            <a:endParaRPr lang="fi-FI" sz="700" kern="0" cap="none" spc="0" dirty="0">
              <a:solidFill>
                <a:schemeClr val="bg1"/>
              </a:solidFill>
            </a:endParaRP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b="0">
                <a:solidFill>
                  <a:schemeClr val="bg1"/>
                </a:solidFill>
                <a:effectLst>
                  <a:outerShdw blurRad="1270000" dist="50800" dir="5400000" sx="102000" sy="102000" algn="ctr" rotWithShape="0">
                    <a:srgbClr val="000000">
                      <a:alpha val="41087"/>
                    </a:srgbClr>
                  </a:outerShdw>
                </a:effectLst>
                <a:latin typeface="Finlandica" pitchFamily="2" charset="77"/>
              </a:rPr>
              <a:t>9/10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621044"/>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dirty="0">
                <a:solidFill>
                  <a:schemeClr val="bg1"/>
                </a:solidFill>
                <a:effectLst>
                  <a:outerShdw blurRad="994667" dir="5400000" sx="104000" sy="104000" algn="ctr" rotWithShape="0">
                    <a:srgbClr val="000000"/>
                  </a:outerShdw>
                </a:effectLst>
                <a:latin typeface="Finlandica"/>
              </a:rPr>
              <a:t>我们的幸福之源</a:t>
            </a:r>
            <a:endParaRPr lang="en-US" dirty="0">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pPr rtl="0"/>
            <a:endParaRPr lang="fi-FI" sz="1400"/>
          </a:p>
        </p:txBody>
      </p:sp>
      <p:sp>
        <p:nvSpPr>
          <p:cNvPr id="10" name="Title 1">
            <a:extLst>
              <a:ext uri="{FF2B5EF4-FFF2-40B4-BE49-F238E27FC236}">
                <a16:creationId xmlns:a16="http://schemas.microsoft.com/office/drawing/2014/main" id="{9C866A72-8D1D-FB19-6F17-BF361C9F65EF}"/>
              </a:ext>
            </a:extLst>
          </p:cNvPr>
          <p:cNvSpPr txBox="1">
            <a:spLocks/>
          </p:cNvSpPr>
          <p:nvPr/>
        </p:nvSpPr>
        <p:spPr>
          <a:xfrm>
            <a:off x="1170041" y="2429829"/>
            <a:ext cx="6803918" cy="276999"/>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200">
                <a:solidFill>
                  <a:schemeClr val="bg1"/>
                </a:solidFill>
                <a:effectLst>
                  <a:outerShdw blurRad="994667" dir="5400000" sx="102000" sy="102000" algn="ctr" rotWithShape="0">
                    <a:srgbClr val="000000"/>
                  </a:outerShdw>
                </a:effectLst>
                <a:latin typeface="Finlandica"/>
              </a:rPr>
              <a:t>桑拿</a:t>
            </a:r>
            <a:endParaRPr lang="en-US" sz="1200" dirty="0">
              <a:solidFill>
                <a:schemeClr val="bg1"/>
              </a:solidFill>
              <a:effectLst>
                <a:outerShdw blurRad="994667" dir="5400000" sx="102000" sy="102000" algn="ctr" rotWithShape="0">
                  <a:srgbClr val="000000"/>
                </a:outerShdw>
              </a:effectLst>
              <a:latin typeface="Finlandica"/>
            </a:endParaRPr>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13E1-CE5F-6F9C-6E0C-57C8A5BCAA5C}"/>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512A4F56-89E3-4B3D-3EB6-4CE4063ACDE9}"/>
              </a:ext>
            </a:extLst>
          </p:cNvPr>
          <p:cNvGrpSpPr/>
          <p:nvPr/>
        </p:nvGrpSpPr>
        <p:grpSpPr>
          <a:xfrm>
            <a:off x="4065328" y="616239"/>
            <a:ext cx="6396520" cy="4265479"/>
            <a:chOff x="4065328" y="616239"/>
            <a:chExt cx="6396520" cy="4265479"/>
          </a:xfrm>
        </p:grpSpPr>
        <p:pic>
          <p:nvPicPr>
            <p:cNvPr id="12" name="Picture 11">
              <a:extLst>
                <a:ext uri="{FF2B5EF4-FFF2-40B4-BE49-F238E27FC236}">
                  <a16:creationId xmlns:a16="http://schemas.microsoft.com/office/drawing/2014/main" id="{E3D45E89-AD49-F73F-E50A-B8250916816F}"/>
                </a:ext>
              </a:extLst>
            </p:cNvPr>
            <p:cNvPicPr>
              <a:picLocks noChangeAspect="1"/>
            </p:cNvPicPr>
            <p:nvPr/>
          </p:nvPicPr>
          <p:blipFill>
            <a:blip r:embed="rId3" cstate="screen">
              <a:extLst>
                <a:ext uri="{28A0092B-C50C-407E-A947-70E740481C1C}">
                  <a14:useLocalDpi xmlns:a14="http://schemas.microsoft.com/office/drawing/2010/main"/>
                </a:ext>
              </a:extLst>
            </a:blip>
            <a:srcRect l="7982" t="342" r="-7982" b="-342"/>
            <a:stretch>
              <a:fillRect/>
            </a:stretch>
          </p:blipFill>
          <p:spPr>
            <a:xfrm>
              <a:off x="4065328" y="616239"/>
              <a:ext cx="6396520" cy="4265479"/>
            </a:xfrm>
            <a:prstGeom prst="rect">
              <a:avLst/>
            </a:prstGeom>
          </p:spPr>
        </p:pic>
        <p:sp>
          <p:nvSpPr>
            <p:cNvPr id="7" name="Footer Placeholder 4">
              <a:extLst>
                <a:ext uri="{FF2B5EF4-FFF2-40B4-BE49-F238E27FC236}">
                  <a16:creationId xmlns:a16="http://schemas.microsoft.com/office/drawing/2014/main" id="{3DBA1298-0213-030D-0237-87C191DE41F3}"/>
                </a:ext>
              </a:extLst>
            </p:cNvPr>
            <p:cNvSpPr txBox="1">
              <a:spLocks/>
            </p:cNvSpPr>
            <p:nvPr/>
          </p:nvSpPr>
          <p:spPr>
            <a:xfrm>
              <a:off x="4174320" y="698513"/>
              <a:ext cx="70371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tx2"/>
                  </a:solidFill>
                  <a:latin typeface="Finlandica" charset="0"/>
                </a:rPr>
                <a:t>图片：朱莉娅·基维拉</a:t>
              </a:r>
              <a:endParaRPr lang="fi-FI" sz="700" kern="0" cap="none" spc="0" dirty="0">
                <a:solidFill>
                  <a:schemeClr val="tx2"/>
                </a:solidFill>
                <a:latin typeface="+mj-lt"/>
              </a:endParaRPr>
            </a:p>
          </p:txBody>
        </p:sp>
      </p:grpSp>
      <p:grpSp>
        <p:nvGrpSpPr>
          <p:cNvPr id="11" name="Group 10">
            <a:extLst>
              <a:ext uri="{FF2B5EF4-FFF2-40B4-BE49-F238E27FC236}">
                <a16:creationId xmlns:a16="http://schemas.microsoft.com/office/drawing/2014/main" id="{9C364025-D26A-2E54-57AA-021C21EA362F}"/>
              </a:ext>
            </a:extLst>
          </p:cNvPr>
          <p:cNvGrpSpPr/>
          <p:nvPr/>
        </p:nvGrpSpPr>
        <p:grpSpPr>
          <a:xfrm>
            <a:off x="4067944" y="609718"/>
            <a:ext cx="5076056" cy="4265479"/>
            <a:chOff x="4124338" y="1054718"/>
            <a:chExt cx="5076056" cy="4265479"/>
          </a:xfrm>
        </p:grpSpPr>
        <p:pic>
          <p:nvPicPr>
            <p:cNvPr id="13" name="Picture 12">
              <a:extLst>
                <a:ext uri="{FF2B5EF4-FFF2-40B4-BE49-F238E27FC236}">
                  <a16:creationId xmlns:a16="http://schemas.microsoft.com/office/drawing/2014/main" id="{4C78E2DF-2158-C027-7602-CD57C3EE7664}"/>
                </a:ext>
              </a:extLst>
            </p:cNvPr>
            <p:cNvPicPr>
              <a:picLocks noChangeAspect="1"/>
            </p:cNvPicPr>
            <p:nvPr/>
          </p:nvPicPr>
          <p:blipFill>
            <a:blip r:embed="rId4" cstate="screen">
              <a:extLst>
                <a:ext uri="{28A0092B-C50C-407E-A947-70E740481C1C}">
                  <a14:useLocalDpi xmlns:a14="http://schemas.microsoft.com/office/drawing/2010/main"/>
                </a:ext>
              </a:extLst>
            </a:blip>
            <a:srcRect b="-1"/>
            <a:stretch/>
          </p:blipFill>
          <p:spPr>
            <a:xfrm>
              <a:off x="4124338" y="1054718"/>
              <a:ext cx="5076056" cy="4265479"/>
            </a:xfrm>
            <a:prstGeom prst="rect">
              <a:avLst/>
            </a:prstGeom>
          </p:spPr>
        </p:pic>
        <p:sp>
          <p:nvSpPr>
            <p:cNvPr id="22" name="Footer Placeholder 4">
              <a:extLst>
                <a:ext uri="{FF2B5EF4-FFF2-40B4-BE49-F238E27FC236}">
                  <a16:creationId xmlns:a16="http://schemas.microsoft.com/office/drawing/2014/main" id="{13FFA95D-4513-8C76-FF26-97FA2DC51C52}"/>
                </a:ext>
              </a:extLst>
            </p:cNvPr>
            <p:cNvSpPr txBox="1">
              <a:spLocks/>
            </p:cNvSpPr>
            <p:nvPr/>
          </p:nvSpPr>
          <p:spPr>
            <a:xfrm>
              <a:off x="4221387" y="1125702"/>
              <a:ext cx="66684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dirty="0">
                  <a:solidFill>
                    <a:schemeClr val="bg1"/>
                  </a:solidFill>
                  <a:latin typeface="Finlandica" charset="0"/>
                </a:rPr>
                <a:t>图片：</a:t>
              </a:r>
              <a:r>
                <a:rPr lang="fi-FI" altLang="zh-CN" sz="700" kern="0" cap="none" spc="0" dirty="0">
                  <a:solidFill>
                    <a:schemeClr val="bg1"/>
                  </a:solidFill>
                  <a:latin typeface="Finlandica" charset="0"/>
                </a:rPr>
                <a:t>Julia Kivelä</a:t>
              </a:r>
              <a:endParaRPr lang="fi-FI" sz="700" kern="0" cap="none" spc="0" dirty="0">
                <a:solidFill>
                  <a:schemeClr val="bg1"/>
                </a:solidFill>
                <a:latin typeface="+mj-lt"/>
              </a:endParaRPr>
            </a:p>
          </p:txBody>
        </p:sp>
      </p:grpSp>
      <p:grpSp>
        <p:nvGrpSpPr>
          <p:cNvPr id="16" name="Ryhmä 15">
            <a:extLst>
              <a:ext uri="{FF2B5EF4-FFF2-40B4-BE49-F238E27FC236}">
                <a16:creationId xmlns:a16="http://schemas.microsoft.com/office/drawing/2014/main" id="{FF0ACF26-47E1-37EE-5FE5-EB0E31ADC886}"/>
              </a:ext>
            </a:extLst>
          </p:cNvPr>
          <p:cNvGrpSpPr/>
          <p:nvPr/>
        </p:nvGrpSpPr>
        <p:grpSpPr>
          <a:xfrm>
            <a:off x="857688" y="1376709"/>
            <a:ext cx="2453075" cy="1125296"/>
            <a:chOff x="857688" y="1376709"/>
            <a:chExt cx="2453075" cy="1125296"/>
          </a:xfrm>
        </p:grpSpPr>
        <p:sp>
          <p:nvSpPr>
            <p:cNvPr id="38" name="Title 1">
              <a:extLst>
                <a:ext uri="{FF2B5EF4-FFF2-40B4-BE49-F238E27FC236}">
                  <a16:creationId xmlns:a16="http://schemas.microsoft.com/office/drawing/2014/main" id="{2674880C-DC3D-7097-4462-1752A62C06FD}"/>
                </a:ext>
              </a:extLst>
            </p:cNvPr>
            <p:cNvSpPr txBox="1">
              <a:spLocks/>
            </p:cNvSpPr>
            <p:nvPr/>
          </p:nvSpPr>
          <p:spPr>
            <a:xfrm>
              <a:off x="1011987" y="2040340"/>
              <a:ext cx="2144476" cy="461665"/>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000" b="0" dirty="0">
                  <a:solidFill>
                    <a:schemeClr val="tx1"/>
                  </a:solidFill>
                  <a:ea typeface="+mj-lt"/>
                  <a:cs typeface="+mj-lt"/>
                </a:rPr>
                <a:t>桑拿的历史可以追溯到一万年前，</a:t>
              </a:r>
              <a:r>
                <a:rPr lang="zh-CN" altLang="fi-FI" sz="1000" b="0" dirty="0">
                  <a:solidFill>
                    <a:schemeClr val="tx1"/>
                  </a:solidFill>
                  <a:ea typeface="+mj-lt"/>
                  <a:cs typeface="+mj-lt"/>
                </a:rPr>
                <a:t>它</a:t>
              </a:r>
              <a:r>
                <a:rPr lang="zh-cn" sz="1000" b="0" dirty="0">
                  <a:solidFill>
                    <a:schemeClr val="tx1"/>
                  </a:solidFill>
                  <a:ea typeface="+mj-lt"/>
                  <a:cs typeface="+mj-lt"/>
                </a:rPr>
                <a:t>是为数不多的进入国际词典的芬兰语词汇之一。</a:t>
              </a:r>
            </a:p>
          </p:txBody>
        </p:sp>
        <p:sp>
          <p:nvSpPr>
            <p:cNvPr id="39" name="Title 1">
              <a:extLst>
                <a:ext uri="{FF2B5EF4-FFF2-40B4-BE49-F238E27FC236}">
                  <a16:creationId xmlns:a16="http://schemas.microsoft.com/office/drawing/2014/main" id="{6E9CA380-CDB4-AF47-56FF-46D6D9658E7D}"/>
                </a:ext>
              </a:extLst>
            </p:cNvPr>
            <p:cNvSpPr txBox="1">
              <a:spLocks/>
            </p:cNvSpPr>
            <p:nvPr/>
          </p:nvSpPr>
          <p:spPr>
            <a:xfrm>
              <a:off x="857688" y="1376709"/>
              <a:ext cx="2453075" cy="498598"/>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lnSpc>
                  <a:spcPct val="80000"/>
                </a:lnSpc>
              </a:pPr>
              <a:endParaRPr lang="en-US" sz="2000" dirty="0">
                <a:solidFill>
                  <a:schemeClr val="tx1"/>
                </a:solidFill>
                <a:ea typeface="+mj-lt"/>
                <a:cs typeface="+mj-lt"/>
              </a:endParaRPr>
            </a:p>
            <a:p>
              <a:pPr algn="ctr" rtl="0">
                <a:lnSpc>
                  <a:spcPct val="80000"/>
                </a:lnSpc>
              </a:pPr>
              <a:r>
                <a:rPr lang="zh-cn" sz="2000">
                  <a:solidFill>
                    <a:schemeClr val="tx1"/>
                  </a:solidFill>
                  <a:ea typeface="+mj-lt"/>
                  <a:cs typeface="+mj-lt"/>
                </a:rPr>
                <a:t>240 万个桑拿房</a:t>
              </a:r>
            </a:p>
          </p:txBody>
        </p:sp>
      </p:grpSp>
      <p:sp>
        <p:nvSpPr>
          <p:cNvPr id="19" name="Title 1">
            <a:extLst>
              <a:ext uri="{FF2B5EF4-FFF2-40B4-BE49-F238E27FC236}">
                <a16:creationId xmlns:a16="http://schemas.microsoft.com/office/drawing/2014/main" id="{BDA7036B-7014-03ED-C22C-5AF21E3C43BE}"/>
              </a:ext>
            </a:extLst>
          </p:cNvPr>
          <p:cNvSpPr txBox="1">
            <a:spLocks/>
          </p:cNvSpPr>
          <p:nvPr/>
        </p:nvSpPr>
        <p:spPr>
          <a:xfrm>
            <a:off x="1000580" y="2976729"/>
            <a:ext cx="2144474" cy="1046440"/>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000" b="0">
                <a:solidFill>
                  <a:schemeClr val="tx1"/>
                </a:solidFill>
                <a:ea typeface="+mj-lt"/>
                <a:cs typeface="+mj-lt"/>
              </a:rPr>
              <a:t>芬兰蒸汽浴被列入联合国教科文组织人类非物质文化遗产代表名录。众所周知，它可以滋养身心和灵魂。 </a:t>
            </a:r>
          </a:p>
          <a:p>
            <a:pPr algn="ctr" rtl="0"/>
            <a:endParaRPr lang="en-US" sz="1000" b="0" dirty="0">
              <a:solidFill>
                <a:schemeClr val="tx1"/>
              </a:solidFill>
              <a:ea typeface="+mj-lt"/>
              <a:cs typeface="+mj-lt"/>
            </a:endParaRPr>
          </a:p>
          <a:p>
            <a:pPr algn="ctr" rtl="0"/>
            <a:r>
              <a:rPr lang="zh-cn" sz="800" b="0">
                <a:solidFill>
                  <a:schemeClr val="tx1"/>
                </a:solidFill>
                <a:ea typeface="+mj-lt"/>
                <a:cs typeface="+mj-lt"/>
              </a:rPr>
              <a:t>芬兰桑拿协会：</a:t>
            </a:r>
            <a:r>
              <a:rPr lang="zh-cn" sz="800">
                <a:solidFill>
                  <a:schemeClr val="tx1"/>
                </a:solidFill>
                <a:ea typeface="+mj-lt"/>
                <a:cs typeface="+mj-lt"/>
                <a:hlinkClick r:id="rId5">
                  <a:extLst>
                    <a:ext uri="{A12FA001-AC4F-418D-AE19-62706E023703}">
                      <ahyp:hlinkClr xmlns:ahyp="http://schemas.microsoft.com/office/drawing/2018/hyperlinkcolor" val="tx"/>
                    </a:ext>
                  </a:extLst>
                </a:hlinkClick>
              </a:rPr>
              <a:t>https://sauna.fi/en/</a:t>
            </a:r>
            <a:endParaRPr lang="fi-FI" sz="800" dirty="0">
              <a:solidFill>
                <a:schemeClr val="tx1"/>
              </a:solidFill>
              <a:ea typeface="+mj-lt"/>
              <a:cs typeface="+mj-lt"/>
            </a:endParaRPr>
          </a:p>
        </p:txBody>
      </p:sp>
      <p:sp>
        <p:nvSpPr>
          <p:cNvPr id="27" name="TextBox 26">
            <a:extLst>
              <a:ext uri="{FF2B5EF4-FFF2-40B4-BE49-F238E27FC236}">
                <a16:creationId xmlns:a16="http://schemas.microsoft.com/office/drawing/2014/main" id="{CC9B50DD-EC2A-CCB6-6FA7-09C715949B81}"/>
              </a:ext>
            </a:extLst>
          </p:cNvPr>
          <p:cNvSpPr txBox="1"/>
          <p:nvPr/>
        </p:nvSpPr>
        <p:spPr>
          <a:xfrm>
            <a:off x="6229350" y="-361950"/>
            <a:ext cx="72768" cy="288147"/>
          </a:xfrm>
          <a:prstGeom prst="rect">
            <a:avLst/>
          </a:prstGeom>
          <a:noFill/>
        </p:spPr>
        <p:txBody>
          <a:bodyPr wrap="none" lIns="36000" tIns="36000" rIns="36000" bIns="36000" rtlCol="0">
            <a:spAutoFit/>
          </a:bodyPr>
          <a:lstStyle/>
          <a:p>
            <a:pPr rtl="0"/>
            <a:endParaRPr lang="fi-FI" sz="1400"/>
          </a:p>
        </p:txBody>
      </p:sp>
      <p:sp>
        <p:nvSpPr>
          <p:cNvPr id="15" name="Title 1">
            <a:extLst>
              <a:ext uri="{FF2B5EF4-FFF2-40B4-BE49-F238E27FC236}">
                <a16:creationId xmlns:a16="http://schemas.microsoft.com/office/drawing/2014/main" id="{1E36DB92-D0B5-68D1-EB4C-B3B62207DAC1}"/>
              </a:ext>
            </a:extLst>
          </p:cNvPr>
          <p:cNvSpPr txBox="1">
            <a:spLocks/>
          </p:cNvSpPr>
          <p:nvPr/>
        </p:nvSpPr>
        <p:spPr>
          <a:xfrm>
            <a:off x="5584951" y="167565"/>
            <a:ext cx="3307528" cy="9233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rtl="0"/>
            <a:r>
              <a:rPr lang="zh-CN" altLang="en-US" sz="600" b="0" dirty="0">
                <a:solidFill>
                  <a:schemeClr val="accent3"/>
                </a:solidFill>
              </a:rPr>
              <a:t>认识</a:t>
            </a:r>
            <a:r>
              <a:rPr lang="zh-cn" sz="600" b="0" dirty="0">
                <a:solidFill>
                  <a:schemeClr val="accent3"/>
                </a:solidFill>
              </a:rPr>
              <a:t>芬兰</a:t>
            </a:r>
            <a:endParaRPr lang="fi-FI" sz="600" b="0" dirty="0">
              <a:solidFill>
                <a:schemeClr val="accent3"/>
              </a:solidFill>
            </a:endParaRPr>
          </a:p>
        </p:txBody>
      </p:sp>
      <p:grpSp>
        <p:nvGrpSpPr>
          <p:cNvPr id="10" name="Group 9">
            <a:extLst>
              <a:ext uri="{FF2B5EF4-FFF2-40B4-BE49-F238E27FC236}">
                <a16:creationId xmlns:a16="http://schemas.microsoft.com/office/drawing/2014/main" id="{FBB0AC0C-09D8-801F-B24C-27E63AE9BB50}"/>
              </a:ext>
            </a:extLst>
          </p:cNvPr>
          <p:cNvGrpSpPr/>
          <p:nvPr/>
        </p:nvGrpSpPr>
        <p:grpSpPr>
          <a:xfrm>
            <a:off x="256175" y="5303030"/>
            <a:ext cx="3739761" cy="4265479"/>
            <a:chOff x="179510" y="5266611"/>
            <a:chExt cx="3739761" cy="4265479"/>
          </a:xfrm>
        </p:grpSpPr>
        <p:pic>
          <p:nvPicPr>
            <p:cNvPr id="6" name="Picture 5">
              <a:extLst>
                <a:ext uri="{FF2B5EF4-FFF2-40B4-BE49-F238E27FC236}">
                  <a16:creationId xmlns:a16="http://schemas.microsoft.com/office/drawing/2014/main" id="{C45F7B14-AAD9-8781-674A-D20E200A0F3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510" y="5266611"/>
              <a:ext cx="3739761" cy="4265479"/>
            </a:xfrm>
            <a:prstGeom prst="rect">
              <a:avLst/>
            </a:prstGeom>
          </p:spPr>
        </p:pic>
        <p:sp>
          <p:nvSpPr>
            <p:cNvPr id="9" name="Footer Placeholder 4">
              <a:extLst>
                <a:ext uri="{FF2B5EF4-FFF2-40B4-BE49-F238E27FC236}">
                  <a16:creationId xmlns:a16="http://schemas.microsoft.com/office/drawing/2014/main" id="{7D7EADC8-4211-F1BE-7BEE-65F9A79DD6FD}"/>
                </a:ext>
              </a:extLst>
            </p:cNvPr>
            <p:cNvSpPr txBox="1">
              <a:spLocks/>
            </p:cNvSpPr>
            <p:nvPr/>
          </p:nvSpPr>
          <p:spPr>
            <a:xfrm>
              <a:off x="269181" y="5352043"/>
              <a:ext cx="92012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图片：Maija Astikainen</a:t>
              </a:r>
              <a:endParaRPr lang="fi-FI" sz="700" kern="0" cap="none" spc="0" dirty="0">
                <a:solidFill>
                  <a:schemeClr val="bg1"/>
                </a:solidFill>
                <a:latin typeface="+mj-lt"/>
              </a:endParaRPr>
            </a:p>
          </p:txBody>
        </p:sp>
      </p:grpSp>
      <p:grpSp>
        <p:nvGrpSpPr>
          <p:cNvPr id="21" name="Group 20">
            <a:extLst>
              <a:ext uri="{FF2B5EF4-FFF2-40B4-BE49-F238E27FC236}">
                <a16:creationId xmlns:a16="http://schemas.microsoft.com/office/drawing/2014/main" id="{CA2F1BE3-1786-7858-180E-1604F5A3B003}"/>
              </a:ext>
            </a:extLst>
          </p:cNvPr>
          <p:cNvGrpSpPr/>
          <p:nvPr/>
        </p:nvGrpSpPr>
        <p:grpSpPr>
          <a:xfrm>
            <a:off x="-3838623" y="627532"/>
            <a:ext cx="3812107" cy="4276301"/>
            <a:chOff x="157482" y="5266611"/>
            <a:chExt cx="3812107" cy="4276301"/>
          </a:xfrm>
        </p:grpSpPr>
        <p:pic>
          <p:nvPicPr>
            <p:cNvPr id="23" name="Picture 22">
              <a:extLst>
                <a:ext uri="{FF2B5EF4-FFF2-40B4-BE49-F238E27FC236}">
                  <a16:creationId xmlns:a16="http://schemas.microsoft.com/office/drawing/2014/main" id="{43330FC3-E3CA-0B77-C948-915D8F88A89B}"/>
                </a:ext>
              </a:extLst>
            </p:cNvPr>
            <p:cNvPicPr>
              <a:picLocks noChangeAspect="1"/>
            </p:cNvPicPr>
            <p:nvPr/>
          </p:nvPicPr>
          <p:blipFill>
            <a:blip r:embed="rId7" cstate="screen">
              <a:extLst>
                <a:ext uri="{28A0092B-C50C-407E-A947-70E740481C1C}">
                  <a14:useLocalDpi xmlns:a14="http://schemas.microsoft.com/office/drawing/2010/main"/>
                </a:ext>
              </a:extLst>
            </a:blip>
            <a:srcRect l="20338" r="20338"/>
            <a:stretch/>
          </p:blipFill>
          <p:spPr>
            <a:xfrm>
              <a:off x="157482" y="5266611"/>
              <a:ext cx="3812107" cy="4276301"/>
            </a:xfrm>
            <a:prstGeom prst="rect">
              <a:avLst/>
            </a:prstGeom>
          </p:spPr>
        </p:pic>
        <p:sp>
          <p:nvSpPr>
            <p:cNvPr id="24" name="Footer Placeholder 4">
              <a:extLst>
                <a:ext uri="{FF2B5EF4-FFF2-40B4-BE49-F238E27FC236}">
                  <a16:creationId xmlns:a16="http://schemas.microsoft.com/office/drawing/2014/main" id="{183E7F83-38D2-A3C1-391B-61B3618052B1}"/>
                </a:ext>
              </a:extLst>
            </p:cNvPr>
            <p:cNvSpPr txBox="1">
              <a:spLocks/>
            </p:cNvSpPr>
            <p:nvPr/>
          </p:nvSpPr>
          <p:spPr>
            <a:xfrm>
              <a:off x="269181" y="5352043"/>
              <a:ext cx="89607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effectLst>
                    <a:outerShdw blurRad="291196" dir="5400000" algn="ctr" rotWithShape="0">
                      <a:srgbClr val="000000">
                        <a:alpha val="91360"/>
                      </a:srgbClr>
                    </a:outerShdw>
                  </a:effectLst>
                  <a:latin typeface="Finlandica" charset="0"/>
                </a:rPr>
                <a:t>图片：Maija Astikainen</a:t>
              </a:r>
              <a:endParaRPr lang="fi-FI" sz="700" kern="0" cap="none" spc="0" dirty="0">
                <a:solidFill>
                  <a:schemeClr val="bg1"/>
                </a:solidFill>
                <a:effectLst>
                  <a:outerShdw blurRad="291196" dir="5400000" algn="ctr" rotWithShape="0">
                    <a:srgbClr val="000000">
                      <a:alpha val="91360"/>
                    </a:srgbClr>
                  </a:outerShdw>
                </a:effectLst>
                <a:latin typeface="+mj-lt"/>
              </a:endParaRPr>
            </a:p>
          </p:txBody>
        </p:sp>
      </p:grpSp>
      <p:sp>
        <p:nvSpPr>
          <p:cNvPr id="25" name="Rectangle 24">
            <a:extLst>
              <a:ext uri="{FF2B5EF4-FFF2-40B4-BE49-F238E27FC236}">
                <a16:creationId xmlns:a16="http://schemas.microsoft.com/office/drawing/2014/main" id="{4A87CF06-F1BD-ED1F-CDD1-F4270C2AC26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6" name="Title 1">
            <a:extLst>
              <a:ext uri="{FF2B5EF4-FFF2-40B4-BE49-F238E27FC236}">
                <a16:creationId xmlns:a16="http://schemas.microsoft.com/office/drawing/2014/main" id="{3C52E89A-73EF-C899-D2BC-FE4BC240844F}"/>
              </a:ext>
            </a:extLst>
          </p:cNvPr>
          <p:cNvSpPr txBox="1">
            <a:spLocks/>
          </p:cNvSpPr>
          <p:nvPr/>
        </p:nvSpPr>
        <p:spPr>
          <a:xfrm>
            <a:off x="394399" y="167565"/>
            <a:ext cx="3307528" cy="107722"/>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700">
                <a:solidFill>
                  <a:schemeClr val="tx1"/>
                </a:solidFill>
                <a:latin typeface="Finlandica"/>
              </a:rPr>
              <a:t>桑拿</a:t>
            </a:r>
          </a:p>
        </p:txBody>
      </p:sp>
      <p:sp>
        <p:nvSpPr>
          <p:cNvPr id="28" name="Title 1">
            <a:extLst>
              <a:ext uri="{FF2B5EF4-FFF2-40B4-BE49-F238E27FC236}">
                <a16:creationId xmlns:a16="http://schemas.microsoft.com/office/drawing/2014/main" id="{9E6FE9DD-0EB6-9ACC-E6CE-8070BCCABCE8}"/>
              </a:ext>
            </a:extLst>
          </p:cNvPr>
          <p:cNvSpPr txBox="1">
            <a:spLocks/>
          </p:cNvSpPr>
          <p:nvPr/>
        </p:nvSpPr>
        <p:spPr>
          <a:xfrm>
            <a:off x="6235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a:t>
            </a:r>
          </a:p>
        </p:txBody>
      </p:sp>
      <p:sp>
        <p:nvSpPr>
          <p:cNvPr id="34" name="Rectangle 56">
            <a:extLst>
              <a:ext uri="{FF2B5EF4-FFF2-40B4-BE49-F238E27FC236}">
                <a16:creationId xmlns:a16="http://schemas.microsoft.com/office/drawing/2014/main" id="{AF4A7943-9F2F-188A-0524-585C422075C9}"/>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b="1">
              <a:solidFill>
                <a:schemeClr val="tx1"/>
              </a:solidFill>
            </a:endParaRPr>
          </a:p>
        </p:txBody>
      </p:sp>
      <p:sp>
        <p:nvSpPr>
          <p:cNvPr id="35" name="Title 1">
            <a:extLst>
              <a:ext uri="{FF2B5EF4-FFF2-40B4-BE49-F238E27FC236}">
                <a16:creationId xmlns:a16="http://schemas.microsoft.com/office/drawing/2014/main" id="{865DC50A-6D12-76EE-E5E3-8F97BF4BF2FF}"/>
              </a:ext>
            </a:extLst>
          </p:cNvPr>
          <p:cNvSpPr txBox="1">
            <a:spLocks/>
          </p:cNvSpPr>
          <p:nvPr/>
        </p:nvSpPr>
        <p:spPr>
          <a:xfrm>
            <a:off x="918824"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2</a:t>
            </a:r>
          </a:p>
        </p:txBody>
      </p:sp>
      <p:sp>
        <p:nvSpPr>
          <p:cNvPr id="36" name="Title 1">
            <a:extLst>
              <a:ext uri="{FF2B5EF4-FFF2-40B4-BE49-F238E27FC236}">
                <a16:creationId xmlns:a16="http://schemas.microsoft.com/office/drawing/2014/main" id="{A5FCA345-D343-E9D1-DD2C-9ECDC1136818}"/>
              </a:ext>
            </a:extLst>
          </p:cNvPr>
          <p:cNvSpPr txBox="1">
            <a:spLocks/>
          </p:cNvSpPr>
          <p:nvPr/>
        </p:nvSpPr>
        <p:spPr>
          <a:xfrm>
            <a:off x="121465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3</a:t>
            </a:r>
          </a:p>
        </p:txBody>
      </p:sp>
      <p:sp>
        <p:nvSpPr>
          <p:cNvPr id="40" name="Title 1">
            <a:extLst>
              <a:ext uri="{FF2B5EF4-FFF2-40B4-BE49-F238E27FC236}">
                <a16:creationId xmlns:a16="http://schemas.microsoft.com/office/drawing/2014/main" id="{AD3B1432-137B-8AB8-D4E2-AB27F92BB50A}"/>
              </a:ext>
            </a:extLst>
          </p:cNvPr>
          <p:cNvSpPr txBox="1">
            <a:spLocks/>
          </p:cNvSpPr>
          <p:nvPr/>
        </p:nvSpPr>
        <p:spPr>
          <a:xfrm>
            <a:off x="15061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4</a:t>
            </a:r>
          </a:p>
        </p:txBody>
      </p:sp>
      <p:sp>
        <p:nvSpPr>
          <p:cNvPr id="41" name="Title 1">
            <a:extLst>
              <a:ext uri="{FF2B5EF4-FFF2-40B4-BE49-F238E27FC236}">
                <a16:creationId xmlns:a16="http://schemas.microsoft.com/office/drawing/2014/main" id="{AD002155-ED2A-3340-F790-92319F7E5D65}"/>
              </a:ext>
            </a:extLst>
          </p:cNvPr>
          <p:cNvSpPr txBox="1">
            <a:spLocks/>
          </p:cNvSpPr>
          <p:nvPr/>
        </p:nvSpPr>
        <p:spPr>
          <a:xfrm>
            <a:off x="180163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5</a:t>
            </a:r>
          </a:p>
        </p:txBody>
      </p:sp>
      <p:sp>
        <p:nvSpPr>
          <p:cNvPr id="42" name="Title 1">
            <a:extLst>
              <a:ext uri="{FF2B5EF4-FFF2-40B4-BE49-F238E27FC236}">
                <a16:creationId xmlns:a16="http://schemas.microsoft.com/office/drawing/2014/main" id="{E7125886-A263-A600-B7E8-CE613249E276}"/>
              </a:ext>
            </a:extLst>
          </p:cNvPr>
          <p:cNvSpPr txBox="1">
            <a:spLocks/>
          </p:cNvSpPr>
          <p:nvPr/>
        </p:nvSpPr>
        <p:spPr>
          <a:xfrm>
            <a:off x="209312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6</a:t>
            </a:r>
          </a:p>
        </p:txBody>
      </p:sp>
      <p:sp>
        <p:nvSpPr>
          <p:cNvPr id="43" name="Title 1">
            <a:extLst>
              <a:ext uri="{FF2B5EF4-FFF2-40B4-BE49-F238E27FC236}">
                <a16:creationId xmlns:a16="http://schemas.microsoft.com/office/drawing/2014/main" id="{9087FEC6-C2D1-AB6B-BCFA-D8E683EBCA6F}"/>
              </a:ext>
            </a:extLst>
          </p:cNvPr>
          <p:cNvSpPr txBox="1">
            <a:spLocks/>
          </p:cNvSpPr>
          <p:nvPr/>
        </p:nvSpPr>
        <p:spPr>
          <a:xfrm>
            <a:off x="238860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7</a:t>
            </a:r>
          </a:p>
        </p:txBody>
      </p:sp>
      <p:sp>
        <p:nvSpPr>
          <p:cNvPr id="44" name="Title 1">
            <a:extLst>
              <a:ext uri="{FF2B5EF4-FFF2-40B4-BE49-F238E27FC236}">
                <a16:creationId xmlns:a16="http://schemas.microsoft.com/office/drawing/2014/main" id="{AA4D8893-8AA5-9F94-AAA4-D7B9ED8F1A84}"/>
              </a:ext>
            </a:extLst>
          </p:cNvPr>
          <p:cNvSpPr txBox="1">
            <a:spLocks/>
          </p:cNvSpPr>
          <p:nvPr/>
        </p:nvSpPr>
        <p:spPr>
          <a:xfrm>
            <a:off x="268009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8</a:t>
            </a:r>
          </a:p>
        </p:txBody>
      </p:sp>
      <p:sp>
        <p:nvSpPr>
          <p:cNvPr id="45" name="Title 1">
            <a:extLst>
              <a:ext uri="{FF2B5EF4-FFF2-40B4-BE49-F238E27FC236}">
                <a16:creationId xmlns:a16="http://schemas.microsoft.com/office/drawing/2014/main" id="{D72F7494-0942-D93D-28E7-13D9EF5478FE}"/>
              </a:ext>
            </a:extLst>
          </p:cNvPr>
          <p:cNvSpPr txBox="1">
            <a:spLocks/>
          </p:cNvSpPr>
          <p:nvPr/>
        </p:nvSpPr>
        <p:spPr>
          <a:xfrm>
            <a:off x="297158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chemeClr val="tx1"/>
                </a:solidFill>
                <a:latin typeface="Finlandica" pitchFamily="2" charset="77"/>
              </a:rPr>
              <a:t>9</a:t>
            </a:r>
          </a:p>
        </p:txBody>
      </p:sp>
      <p:sp>
        <p:nvSpPr>
          <p:cNvPr id="46" name="Title 1">
            <a:extLst>
              <a:ext uri="{FF2B5EF4-FFF2-40B4-BE49-F238E27FC236}">
                <a16:creationId xmlns:a16="http://schemas.microsoft.com/office/drawing/2014/main" id="{D96F054A-F379-D52C-E4C4-757C984C15CB}"/>
              </a:ext>
            </a:extLst>
          </p:cNvPr>
          <p:cNvSpPr txBox="1">
            <a:spLocks/>
          </p:cNvSpPr>
          <p:nvPr/>
        </p:nvSpPr>
        <p:spPr>
          <a:xfrm>
            <a:off x="3267068"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10</a:t>
            </a:r>
          </a:p>
        </p:txBody>
      </p:sp>
    </p:spTree>
    <p:extLst>
      <p:ext uri="{BB962C8B-B14F-4D97-AF65-F5344CB8AC3E}">
        <p14:creationId xmlns:p14="http://schemas.microsoft.com/office/powerpoint/2010/main" val="195341607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p:tgtEl>
                                          <p:spTgt spid="19"/>
                                        </p:tgtEl>
                                        <p:attrNameLst>
                                          <p:attrName>ppt_y</p:attrName>
                                        </p:attrNameLst>
                                      </p:cBhvr>
                                      <p:tavLst>
                                        <p:tav tm="0">
                                          <p:val>
                                            <p:strVal val="#ppt_y-#ppt_h*1.125000"/>
                                          </p:val>
                                        </p:tav>
                                        <p:tav tm="100000">
                                          <p:val>
                                            <p:strVal val="#ppt_y"/>
                                          </p:val>
                                        </p:tav>
                                      </p:tavLst>
                                    </p:anim>
                                    <p:animEffect transition="in" filter="wipe(down)">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4.72222E-6 -3.7037E-7 L -0.00348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5.55556E-7 -4.69136E-6 L 0.69115 -4.69136E-6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4.72222E-6 -4.32099E-6 L 0.43871 -0.00154 " pathEditMode="relative" rAng="0" ptsTypes="AA">
                                      <p:cBhvr>
                                        <p:cTn id="24" dur="2000" fill="hold"/>
                                        <p:tgtEl>
                                          <p:spTgt spid="21"/>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cstate="screen">
            <a:extLst>
              <a:ext uri="{28A0092B-C50C-407E-A947-70E740481C1C}">
                <a14:useLocalDpi xmlns:a14="http://schemas.microsoft.com/office/drawing/2010/main"/>
              </a:ext>
            </a:extLst>
          </a:blip>
          <a:srcRect t="7786" b="7786"/>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900069"/>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cn" sz="700" kern="0" cap="none" spc="0">
                <a:solidFill>
                  <a:schemeClr val="bg1"/>
                </a:solidFill>
                <a:latin typeface="Finlandica" charset="0"/>
              </a:rPr>
              <a:t>图片：Getty Images</a:t>
            </a:r>
            <a:endParaRPr lang="en-US" sz="700" kern="0" cap="none" spc="0" dirty="0">
              <a:solidFill>
                <a:schemeClr val="bg1"/>
              </a:solidFill>
              <a:latin typeface="+mj-lt"/>
            </a:endParaRP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b="0">
                <a:solidFill>
                  <a:schemeClr val="bg1"/>
                </a:solidFill>
                <a:effectLst>
                  <a:outerShdw blurRad="1270000" dist="50800" dir="5400000" sx="102000" sy="102000" algn="ctr" rotWithShape="0">
                    <a:srgbClr val="000000">
                      <a:alpha val="41087"/>
                    </a:srgbClr>
                  </a:outerShdw>
                </a:effectLst>
                <a:latin typeface="Finlandica" pitchFamily="2" charset="77"/>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782405"/>
            <a:ext cx="6803918" cy="400110"/>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altLang="en-US" sz="2000" dirty="0">
                <a:solidFill>
                  <a:schemeClr val="bg1"/>
                </a:solidFill>
                <a:effectLst>
                  <a:outerShdw blurRad="994667" dir="5400000" sx="102000" sy="102000" algn="ctr" rotWithShape="0">
                    <a:srgbClr val="000000"/>
                  </a:outerShdw>
                </a:effectLst>
                <a:latin typeface="Finlandica"/>
              </a:rPr>
              <a:t>地理</a:t>
            </a:r>
            <a:r>
              <a:rPr lang="zh-cn" sz="2000" dirty="0">
                <a:solidFill>
                  <a:schemeClr val="bg1"/>
                </a:solidFill>
                <a:effectLst>
                  <a:outerShdw blurRad="994667" dir="5400000" sx="102000" sy="102000" algn="ctr" rotWithShape="0">
                    <a:srgbClr val="000000"/>
                  </a:outerShdw>
                </a:effectLst>
                <a:latin typeface="Finlandica"/>
              </a:rPr>
              <a:t>位置</a:t>
            </a:r>
            <a:r>
              <a:rPr lang="zh-CN" altLang="en-US" sz="2000" dirty="0">
                <a:solidFill>
                  <a:schemeClr val="bg1"/>
                </a:solidFill>
                <a:effectLst>
                  <a:outerShdw blurRad="994667" dir="5400000" sx="102000" sy="102000" algn="ctr" rotWithShape="0">
                    <a:srgbClr val="000000"/>
                  </a:outerShdw>
                </a:effectLst>
                <a:latin typeface="Finlandica"/>
              </a:rPr>
              <a:t>至关重要</a:t>
            </a:r>
            <a:r>
              <a:rPr lang="zh-cn" sz="2000" dirty="0">
                <a:solidFill>
                  <a:schemeClr val="bg1"/>
                </a:solidFill>
                <a:effectLst>
                  <a:outerShdw blurRad="994667" dir="5400000" sx="102000" sy="102000" algn="ctr" rotWithShape="0">
                    <a:srgbClr val="000000"/>
                  </a:outerShdw>
                </a:effectLst>
                <a:latin typeface="Finlandica"/>
              </a:rPr>
              <a:t>：我们站在世界之巅！</a:t>
            </a:r>
            <a:endParaRPr lang="en-US" dirty="0">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
        <p:nvSpPr>
          <p:cNvPr id="4" name="Title 1">
            <a:extLst>
              <a:ext uri="{FF2B5EF4-FFF2-40B4-BE49-F238E27FC236}">
                <a16:creationId xmlns:a16="http://schemas.microsoft.com/office/drawing/2014/main" id="{42891A88-8EF0-AA12-3C65-65D26527FC1B}"/>
              </a:ext>
            </a:extLst>
          </p:cNvPr>
          <p:cNvSpPr txBox="1">
            <a:spLocks/>
          </p:cNvSpPr>
          <p:nvPr/>
        </p:nvSpPr>
        <p:spPr>
          <a:xfrm>
            <a:off x="1170041" y="2543821"/>
            <a:ext cx="6803918" cy="276999"/>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200">
                <a:solidFill>
                  <a:schemeClr val="bg1"/>
                </a:solidFill>
                <a:effectLst>
                  <a:outerShdw blurRad="994667" dir="5400000" sx="102000" sy="102000" algn="ctr" rotWithShape="0">
                    <a:srgbClr val="000000"/>
                  </a:outerShdw>
                </a:effectLst>
                <a:latin typeface="Finlandica"/>
              </a:rPr>
              <a:t>地理</a:t>
            </a:r>
          </a:p>
        </p:txBody>
      </p:sp>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cstate="screen">
            <a:extLst>
              <a:ext uri="{28A0092B-C50C-407E-A947-70E740481C1C}">
                <a14:useLocalDpi xmlns:a14="http://schemas.microsoft.com/office/drawing/2010/main"/>
              </a:ext>
            </a:extLst>
          </a:blip>
          <a:srcRect t="15626"/>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42481"/>
            <a:ext cx="6121400" cy="230599"/>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cn" sz="700" kern="0" cap="none" spc="0">
                <a:solidFill>
                  <a:schemeClr val="bg1"/>
                </a:solidFill>
                <a:latin typeface="Finlandica" charset="0"/>
              </a:rPr>
              <a:t>图片：Maija Astikainen</a:t>
            </a:r>
            <a:endParaRPr lang="fi-FI" sz="700" kern="0" cap="none" spc="0" dirty="0">
              <a:solidFill>
                <a:schemeClr val="bg1"/>
              </a:solidFill>
            </a:endParaRP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b="0">
                <a:solidFill>
                  <a:schemeClr val="bg1"/>
                </a:solidFill>
                <a:effectLst>
                  <a:outerShdw blurRad="1270000" dist="50800" dir="5400000" sx="102000" sy="102000" algn="ctr" rotWithShape="0">
                    <a:srgbClr val="000000">
                      <a:alpha val="41087"/>
                    </a:srgbClr>
                  </a:outerShdw>
                </a:effectLst>
                <a:latin typeface="Finlandica" pitchFamily="2" charset="77"/>
              </a:rPr>
              <a:t>10/10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656407"/>
            <a:ext cx="6803918" cy="400110"/>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a:solidFill>
                  <a:schemeClr val="bg1"/>
                </a:solidFill>
                <a:effectLst>
                  <a:outerShdw blurRad="994667" dir="5400000" sx="102000" sy="102000" algn="ctr" rotWithShape="0">
                    <a:srgbClr val="000000"/>
                  </a:outerShdw>
                </a:effectLst>
              </a:rPr>
              <a:t>多样、独特，有时有点古怪</a:t>
            </a:r>
            <a:endParaRPr lang="en-US" dirty="0">
              <a:solidFill>
                <a:schemeClr val="bg1"/>
              </a:solidFill>
            </a:endParaRP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
        <p:nvSpPr>
          <p:cNvPr id="4" name="Title 1">
            <a:extLst>
              <a:ext uri="{FF2B5EF4-FFF2-40B4-BE49-F238E27FC236}">
                <a16:creationId xmlns:a16="http://schemas.microsoft.com/office/drawing/2014/main" id="{D982612D-9F71-7702-A7AE-23BE792EE39D}"/>
              </a:ext>
            </a:extLst>
          </p:cNvPr>
          <p:cNvSpPr txBox="1">
            <a:spLocks/>
          </p:cNvSpPr>
          <p:nvPr/>
        </p:nvSpPr>
        <p:spPr>
          <a:xfrm>
            <a:off x="1170041" y="2411156"/>
            <a:ext cx="6803918" cy="276999"/>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200">
                <a:solidFill>
                  <a:schemeClr val="bg1"/>
                </a:solidFill>
                <a:effectLst>
                  <a:outerShdw blurRad="994667" dir="5400000" sx="102000" sy="102000" algn="ctr" rotWithShape="0">
                    <a:srgbClr val="000000"/>
                  </a:outerShdw>
                </a:effectLst>
                <a:latin typeface="Finlandica"/>
              </a:rPr>
              <a:t>文化</a:t>
            </a:r>
          </a:p>
        </p:txBody>
      </p:sp>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C1BFA-DDC1-0098-5F4A-FC8A2C0DBD13}"/>
            </a:ext>
          </a:extLst>
        </p:cNvPr>
        <p:cNvGrpSpPr/>
        <p:nvPr/>
      </p:nvGrpSpPr>
      <p:grpSpPr>
        <a:xfrm>
          <a:off x="0" y="0"/>
          <a:ext cx="0" cy="0"/>
          <a:chOff x="0" y="0"/>
          <a:chExt cx="0" cy="0"/>
        </a:xfrm>
      </p:grpSpPr>
      <p:sp>
        <p:nvSpPr>
          <p:cNvPr id="39" name="Title 1">
            <a:extLst>
              <a:ext uri="{FF2B5EF4-FFF2-40B4-BE49-F238E27FC236}">
                <a16:creationId xmlns:a16="http://schemas.microsoft.com/office/drawing/2014/main" id="{A79EE32F-7FFC-E6EF-DAC6-8CC15A80C919}"/>
              </a:ext>
            </a:extLst>
          </p:cNvPr>
          <p:cNvSpPr txBox="1">
            <a:spLocks/>
          </p:cNvSpPr>
          <p:nvPr/>
        </p:nvSpPr>
        <p:spPr>
          <a:xfrm>
            <a:off x="811677" y="1067479"/>
            <a:ext cx="2670362" cy="49244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600" dirty="0">
                <a:solidFill>
                  <a:schemeClr val="tx1"/>
                </a:solidFill>
                <a:ea typeface="+mj-lt"/>
                <a:cs typeface="+mj-lt"/>
              </a:rPr>
              <a:t>芬兰的设计既</a:t>
            </a:r>
            <a:r>
              <a:rPr lang="zh-cn" sz="1600" dirty="0"/>
              <a:t>美观又实用，</a:t>
            </a:r>
            <a:endParaRPr lang="en-US" altLang="zh-CN" sz="1600" dirty="0"/>
          </a:p>
          <a:p>
            <a:pPr algn="ctr" rtl="0"/>
            <a:r>
              <a:rPr lang="zh-cn" sz="1600" dirty="0"/>
              <a:t>人人都可以使用 </a:t>
            </a:r>
            <a:endParaRPr lang="en-US" sz="1600" dirty="0">
              <a:solidFill>
                <a:schemeClr val="tx1"/>
              </a:solidFill>
              <a:ea typeface="+mj-lt"/>
              <a:cs typeface="+mj-lt"/>
            </a:endParaRPr>
          </a:p>
        </p:txBody>
      </p:sp>
      <p:grpSp>
        <p:nvGrpSpPr>
          <p:cNvPr id="26" name="Ryhmä 25">
            <a:extLst>
              <a:ext uri="{FF2B5EF4-FFF2-40B4-BE49-F238E27FC236}">
                <a16:creationId xmlns:a16="http://schemas.microsoft.com/office/drawing/2014/main" id="{BACECADA-FC15-50DD-BDD6-BD2161C28126}"/>
              </a:ext>
            </a:extLst>
          </p:cNvPr>
          <p:cNvGrpSpPr/>
          <p:nvPr/>
        </p:nvGrpSpPr>
        <p:grpSpPr>
          <a:xfrm>
            <a:off x="166375" y="1986553"/>
            <a:ext cx="4006616" cy="3847207"/>
            <a:chOff x="179510" y="2060589"/>
            <a:chExt cx="4006616" cy="3847207"/>
          </a:xfrm>
        </p:grpSpPr>
        <p:sp>
          <p:nvSpPr>
            <p:cNvPr id="19" name="Title 1">
              <a:extLst>
                <a:ext uri="{FF2B5EF4-FFF2-40B4-BE49-F238E27FC236}">
                  <a16:creationId xmlns:a16="http://schemas.microsoft.com/office/drawing/2014/main" id="{94CEE929-FF1D-F24C-1CB5-00D057886A03}"/>
                </a:ext>
              </a:extLst>
            </p:cNvPr>
            <p:cNvSpPr txBox="1">
              <a:spLocks/>
            </p:cNvSpPr>
            <p:nvPr/>
          </p:nvSpPr>
          <p:spPr>
            <a:xfrm>
              <a:off x="179510" y="4741830"/>
              <a:ext cx="4006616" cy="123111"/>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endParaRPr lang="en-US" sz="800">
                <a:solidFill>
                  <a:schemeClr val="tx1"/>
                </a:solidFill>
                <a:ea typeface="+mj-lt"/>
                <a:cs typeface="+mj-lt"/>
              </a:endParaRPr>
            </a:p>
          </p:txBody>
        </p:sp>
        <p:sp>
          <p:nvSpPr>
            <p:cNvPr id="5" name="Title 1">
              <a:extLst>
                <a:ext uri="{FF2B5EF4-FFF2-40B4-BE49-F238E27FC236}">
                  <a16:creationId xmlns:a16="http://schemas.microsoft.com/office/drawing/2014/main" id="{80484F64-DDFB-4BA9-38E8-5DF665B9B88B}"/>
                </a:ext>
              </a:extLst>
            </p:cNvPr>
            <p:cNvSpPr txBox="1">
              <a:spLocks/>
            </p:cNvSpPr>
            <p:nvPr/>
          </p:nvSpPr>
          <p:spPr>
            <a:xfrm>
              <a:off x="931892" y="2060589"/>
              <a:ext cx="2374109" cy="3847207"/>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altLang="en-US" sz="1000" dirty="0">
                  <a:solidFill>
                    <a:schemeClr val="tx1"/>
                  </a:solidFill>
                  <a:ea typeface="+mj-lt"/>
                  <a:cs typeface="+mj-lt"/>
                </a:rPr>
                <a:t>托芙</a:t>
              </a:r>
              <a:r>
                <a:rPr lang="zh-cn" sz="1000" dirty="0">
                  <a:solidFill>
                    <a:schemeClr val="tx1"/>
                  </a:solidFill>
                  <a:ea typeface="+mj-lt"/>
                  <a:cs typeface="+mj-lt"/>
                </a:rPr>
                <a:t>·</a:t>
              </a:r>
              <a:r>
                <a:rPr lang="zh-CN" altLang="en-US" sz="1000" dirty="0">
                  <a:solidFill>
                    <a:schemeClr val="tx1"/>
                  </a:solidFill>
                  <a:ea typeface="+mj-lt"/>
                  <a:cs typeface="+mj-lt"/>
                </a:rPr>
                <a:t>杨松</a:t>
              </a:r>
              <a:r>
                <a:rPr lang="zh-cn" sz="1000" dirty="0">
                  <a:solidFill>
                    <a:schemeClr val="tx1"/>
                  </a:solidFill>
                  <a:ea typeface="+mj-lt"/>
                  <a:cs typeface="+mj-lt"/>
                </a:rPr>
                <a:t>的姆明</a:t>
              </a:r>
              <a:r>
                <a:rPr lang="zh-CN" altLang="en-US" sz="1000" dirty="0">
                  <a:solidFill>
                    <a:schemeClr val="tx1"/>
                  </a:solidFill>
                  <a:ea typeface="+mj-lt"/>
                  <a:cs typeface="+mj-lt"/>
                </a:rPr>
                <a:t>图书</a:t>
              </a:r>
              <a:r>
                <a:rPr lang="zh-cn" sz="1000" dirty="0">
                  <a:solidFill>
                    <a:schemeClr val="tx1"/>
                  </a:solidFill>
                  <a:ea typeface="+mj-lt"/>
                  <a:cs typeface="+mj-lt"/>
                </a:rPr>
                <a:t>全集被翻译成 60 多种语言 </a:t>
              </a:r>
              <a:endParaRPr lang="en-US" sz="1000" b="0" dirty="0">
                <a:solidFill>
                  <a:schemeClr val="tx1"/>
                </a:solidFill>
                <a:ea typeface="+mj-lt"/>
                <a:cs typeface="+mj-lt"/>
              </a:endParaRPr>
            </a:p>
            <a:p>
              <a:pPr algn="ctr" rtl="0"/>
              <a:endParaRPr lang="en-US" sz="1000" b="0" dirty="0">
                <a:solidFill>
                  <a:schemeClr val="tx1"/>
                </a:solidFill>
                <a:ea typeface="+mj-lt"/>
                <a:cs typeface="+mj-lt"/>
              </a:endParaRPr>
            </a:p>
            <a:p>
              <a:pPr algn="ctr" rtl="0"/>
              <a:r>
                <a:rPr lang="zh-cn" sz="2000" dirty="0">
                  <a:solidFill>
                    <a:schemeClr val="tx1"/>
                  </a:solidFill>
                  <a:ea typeface="+mj-lt"/>
                  <a:cs typeface="+mj-lt"/>
                </a:rPr>
                <a:t>715 个</a:t>
              </a:r>
              <a:r>
                <a:rPr lang="zh-cn" sz="1000" b="0" dirty="0">
                  <a:solidFill>
                    <a:schemeClr val="tx1"/>
                  </a:solidFill>
                  <a:ea typeface="+mj-lt"/>
                  <a:cs typeface="+mj-lt"/>
                </a:rPr>
                <a:t>公共图书馆</a:t>
              </a:r>
            </a:p>
            <a:p>
              <a:pPr algn="ctr" rtl="0"/>
              <a:r>
                <a:rPr lang="zh-cn" sz="2000" dirty="0">
                  <a:solidFill>
                    <a:schemeClr val="tx1"/>
                  </a:solidFill>
                  <a:ea typeface="+mj-lt"/>
                  <a:cs typeface="+mj-lt"/>
                </a:rPr>
                <a:t>借出 8,540 万件</a:t>
              </a:r>
              <a:r>
                <a:rPr lang="zh-cn" sz="1000" b="0" dirty="0">
                  <a:solidFill>
                    <a:schemeClr val="tx1"/>
                  </a:solidFill>
                  <a:ea typeface="+mj-lt"/>
                  <a:cs typeface="+mj-lt"/>
                </a:rPr>
                <a:t>物品</a:t>
              </a:r>
            </a:p>
            <a:p>
              <a:pPr algn="ctr" rtl="0"/>
              <a:endParaRPr lang="en-US" sz="1000" b="0" dirty="0">
                <a:solidFill>
                  <a:schemeClr val="tx1"/>
                </a:solidFill>
                <a:ea typeface="+mj-lt"/>
                <a:cs typeface="+mj-lt"/>
              </a:endParaRPr>
            </a:p>
            <a:p>
              <a:pPr algn="ctr" rtl="0"/>
              <a:r>
                <a:rPr lang="zh-cn" sz="1000" b="0" dirty="0">
                  <a:solidFill>
                    <a:schemeClr val="tx1"/>
                  </a:solidFill>
                  <a:ea typeface="+mj-lt"/>
                  <a:cs typeface="+mj-lt"/>
                </a:rPr>
                <a:t>使用 1 张便宜的博物馆卡可进入 </a:t>
              </a:r>
              <a:r>
                <a:rPr lang="zh-cn" sz="1000" dirty="0">
                  <a:solidFill>
                    <a:schemeClr val="tx1"/>
                  </a:solidFill>
                  <a:ea typeface="+mj-lt"/>
                  <a:cs typeface="+mj-lt"/>
                </a:rPr>
                <a:t>360 个博物馆</a:t>
              </a:r>
            </a:p>
            <a:p>
              <a:pPr algn="ctr" rtl="0"/>
              <a:endParaRPr lang="en-US" sz="1000" b="0" dirty="0">
                <a:solidFill>
                  <a:schemeClr val="tx1"/>
                </a:solidFill>
                <a:ea typeface="+mj-lt"/>
                <a:cs typeface="+mj-lt"/>
              </a:endParaRPr>
            </a:p>
            <a:p>
              <a:pPr algn="ctr" rtl="0"/>
              <a:r>
                <a:rPr lang="zh-cn" sz="2000" dirty="0">
                  <a:solidFill>
                    <a:schemeClr val="tx1"/>
                  </a:solidFill>
                  <a:ea typeface="+mj-lt"/>
                  <a:cs typeface="+mj-lt"/>
                </a:rPr>
                <a:t>250 个</a:t>
              </a:r>
              <a:r>
                <a:rPr lang="zh-cn" sz="1000" b="0" dirty="0">
                  <a:solidFill>
                    <a:schemeClr val="tx1"/>
                  </a:solidFill>
                  <a:ea typeface="+mj-lt"/>
                  <a:cs typeface="+mj-lt"/>
                </a:rPr>
                <a:t>活跃的游戏工作室</a:t>
              </a:r>
            </a:p>
            <a:p>
              <a:pPr algn="ctr" rtl="0"/>
              <a:endParaRPr lang="en-US" sz="1000" b="0" dirty="0">
                <a:solidFill>
                  <a:schemeClr val="tx1"/>
                </a:solidFill>
                <a:ea typeface="+mj-lt"/>
                <a:cs typeface="+mj-lt"/>
              </a:endParaRPr>
            </a:p>
            <a:p>
              <a:pPr algn="ctr" rtl="0"/>
              <a:r>
                <a:rPr lang="zh-cn" sz="1400" dirty="0">
                  <a:solidFill>
                    <a:schemeClr val="tx1"/>
                  </a:solidFill>
                  <a:ea typeface="+mj-lt"/>
                  <a:cs typeface="+mj-lt"/>
                </a:rPr>
                <a:t>达鲁德的电子舞曲 Sandstorm</a:t>
              </a:r>
            </a:p>
            <a:p>
              <a:pPr algn="ctr" rtl="0"/>
              <a:r>
                <a:rPr lang="zh-cn" sz="1000" b="0" dirty="0">
                  <a:solidFill>
                    <a:schemeClr val="tx1"/>
                  </a:solidFill>
                  <a:ea typeface="+mj-lt"/>
                  <a:cs typeface="+mj-lt"/>
                </a:rPr>
                <a:t>是由芬兰流行歌手创作的 </a:t>
              </a:r>
            </a:p>
            <a:p>
              <a:pPr algn="ctr" rtl="0"/>
              <a:r>
                <a:rPr lang="zh-cn" sz="1000" b="0" dirty="0">
                  <a:solidFill>
                    <a:schemeClr val="tx1"/>
                  </a:solidFill>
                  <a:ea typeface="+mj-lt"/>
                  <a:cs typeface="+mj-lt"/>
                </a:rPr>
                <a:t>播放次数最多的歌曲</a:t>
              </a:r>
            </a:p>
            <a:p>
              <a:pPr algn="ctr" rtl="0"/>
              <a:endParaRPr lang="en-US" sz="1000" b="0" dirty="0">
                <a:solidFill>
                  <a:schemeClr val="tx1"/>
                </a:solidFill>
                <a:ea typeface="+mj-lt"/>
                <a:cs typeface="+mj-lt"/>
              </a:endParaRPr>
            </a:p>
            <a:p>
              <a:pPr algn="ctr" rtl="0"/>
              <a:endParaRPr lang="en-US" sz="1000" b="0" dirty="0">
                <a:solidFill>
                  <a:schemeClr val="tx1"/>
                </a:solidFill>
                <a:ea typeface="+mj-lt"/>
                <a:cs typeface="+mj-lt"/>
              </a:endParaRPr>
            </a:p>
            <a:p>
              <a:pPr algn="ctr" rtl="0"/>
              <a:endParaRPr lang="en-US" sz="1000" b="0" dirty="0">
                <a:solidFill>
                  <a:schemeClr val="tx1"/>
                </a:solidFill>
                <a:ea typeface="+mj-lt"/>
                <a:cs typeface="+mj-lt"/>
              </a:endParaRPr>
            </a:p>
            <a:p>
              <a:pPr algn="ctr" rtl="0"/>
              <a:endParaRPr lang="en-US" sz="1000" b="0" dirty="0">
                <a:solidFill>
                  <a:schemeClr val="tx1"/>
                </a:solidFill>
                <a:ea typeface="+mj-lt"/>
                <a:cs typeface="+mj-lt"/>
              </a:endParaRPr>
            </a:p>
            <a:p>
              <a:pPr algn="ctr" rtl="0"/>
              <a:endParaRPr lang="en-US" sz="1000" b="0" dirty="0">
                <a:solidFill>
                  <a:schemeClr val="tx1"/>
                </a:solidFill>
                <a:ea typeface="+mj-lt"/>
                <a:cs typeface="+mj-lt"/>
              </a:endParaRPr>
            </a:p>
            <a:p>
              <a:pPr algn="ctr" rtl="0"/>
              <a:endParaRPr lang="en-US" sz="1000" b="0" dirty="0">
                <a:solidFill>
                  <a:schemeClr val="tx1"/>
                </a:solidFill>
                <a:ea typeface="+mj-lt"/>
                <a:cs typeface="+mj-lt"/>
              </a:endParaRPr>
            </a:p>
            <a:p>
              <a:pPr algn="ctr" rtl="0"/>
              <a:endParaRPr lang="en-US" sz="1000" b="0" dirty="0">
                <a:solidFill>
                  <a:schemeClr val="tx1"/>
                </a:solidFill>
                <a:ea typeface="+mj-lt"/>
                <a:cs typeface="+mj-lt"/>
              </a:endParaRPr>
            </a:p>
          </p:txBody>
        </p:sp>
      </p:grpSp>
      <p:grpSp>
        <p:nvGrpSpPr>
          <p:cNvPr id="69" name="Group 68">
            <a:extLst>
              <a:ext uri="{FF2B5EF4-FFF2-40B4-BE49-F238E27FC236}">
                <a16:creationId xmlns:a16="http://schemas.microsoft.com/office/drawing/2014/main" id="{BC94490F-A5C8-2116-33CA-D8C045747D12}"/>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CADFFB6B-1124-D3CF-35FF-8954FA83364F}"/>
                </a:ext>
              </a:extLst>
            </p:cNvPr>
            <p:cNvPicPr>
              <a:picLocks noChangeAspect="1"/>
            </p:cNvPicPr>
            <p:nvPr/>
          </p:nvPicPr>
          <p:blipFill>
            <a:blip r:embed="rId3" cstate="screen">
              <a:extLst>
                <a:ext uri="{28A0092B-C50C-407E-A947-70E740481C1C}">
                  <a14:useLocalDpi xmlns:a14="http://schemas.microsoft.com/office/drawing/2010/main"/>
                </a:ext>
              </a:extLst>
            </a:blip>
            <a:srcRect t="21990" b="21990"/>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E6BF7DC7-9A3F-2E7C-AE20-BAB0343AA836}"/>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图片：尤西·海尔斯滕</a:t>
              </a:r>
              <a:endParaRPr lang="fi-FI" sz="700" kern="0" cap="none" spc="0" dirty="0">
                <a:solidFill>
                  <a:schemeClr val="bg1"/>
                </a:solidFill>
              </a:endParaRPr>
            </a:p>
          </p:txBody>
        </p:sp>
      </p:grpSp>
      <p:grpSp>
        <p:nvGrpSpPr>
          <p:cNvPr id="11" name="Group 10">
            <a:extLst>
              <a:ext uri="{FF2B5EF4-FFF2-40B4-BE49-F238E27FC236}">
                <a16:creationId xmlns:a16="http://schemas.microsoft.com/office/drawing/2014/main" id="{FEA984A4-5D08-4AF4-E894-296FF20C8198}"/>
              </a:ext>
            </a:extLst>
          </p:cNvPr>
          <p:cNvGrpSpPr/>
          <p:nvPr/>
        </p:nvGrpSpPr>
        <p:grpSpPr>
          <a:xfrm>
            <a:off x="4060762" y="627346"/>
            <a:ext cx="6400535" cy="4263496"/>
            <a:chOff x="4615632" y="585783"/>
            <a:chExt cx="6400535" cy="4263496"/>
          </a:xfrm>
        </p:grpSpPr>
        <p:pic>
          <p:nvPicPr>
            <p:cNvPr id="13" name="Picture 12">
              <a:extLst>
                <a:ext uri="{FF2B5EF4-FFF2-40B4-BE49-F238E27FC236}">
                  <a16:creationId xmlns:a16="http://schemas.microsoft.com/office/drawing/2014/main" id="{E5A873B8-9F7F-D5BC-F946-C7E27E3C8A1D}"/>
                </a:ext>
              </a:extLst>
            </p:cNvPr>
            <p:cNvPicPr>
              <a:picLocks noChangeAspect="1"/>
            </p:cNvPicPr>
            <p:nvPr/>
          </p:nvPicPr>
          <p:blipFill>
            <a:blip r:embed="rId4" cstate="screen">
              <a:extLst>
                <a:ext uri="{28A0092B-C50C-407E-A947-70E740481C1C}">
                  <a14:useLocalDpi xmlns:a14="http://schemas.microsoft.com/office/drawing/2010/main"/>
                </a:ext>
              </a:extLst>
            </a:blip>
            <a:srcRect t="103" b="103"/>
            <a:stretch/>
          </p:blipFill>
          <p:spPr>
            <a:xfrm>
              <a:off x="4615632" y="585783"/>
              <a:ext cx="6400535" cy="4263496"/>
            </a:xfrm>
            <a:prstGeom prst="rect">
              <a:avLst/>
            </a:prstGeom>
          </p:spPr>
        </p:pic>
        <p:sp>
          <p:nvSpPr>
            <p:cNvPr id="22" name="Footer Placeholder 4">
              <a:extLst>
                <a:ext uri="{FF2B5EF4-FFF2-40B4-BE49-F238E27FC236}">
                  <a16:creationId xmlns:a16="http://schemas.microsoft.com/office/drawing/2014/main" id="{2533F9C5-FA89-939C-DEA0-9AAA9BF6912C}"/>
                </a:ext>
              </a:extLst>
            </p:cNvPr>
            <p:cNvSpPr txBox="1">
              <a:spLocks/>
            </p:cNvSpPr>
            <p:nvPr/>
          </p:nvSpPr>
          <p:spPr>
            <a:xfrm>
              <a:off x="4727861" y="700699"/>
              <a:ext cx="128881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图片：Marjaana Malkamäki/Keksi</a:t>
              </a:r>
              <a:endParaRPr lang="fi-FI" sz="700" kern="0" cap="none" spc="0">
                <a:solidFill>
                  <a:schemeClr val="bg1"/>
                </a:solidFill>
              </a:endParaRPr>
            </a:p>
          </p:txBody>
        </p:sp>
      </p:grpSp>
      <p:sp>
        <p:nvSpPr>
          <p:cNvPr id="15" name="Rectangle 14">
            <a:extLst>
              <a:ext uri="{FF2B5EF4-FFF2-40B4-BE49-F238E27FC236}">
                <a16:creationId xmlns:a16="http://schemas.microsoft.com/office/drawing/2014/main" id="{462C6688-8835-A7B5-E086-1505B6314458}"/>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8" name="Rectangle 7">
            <a:extLst>
              <a:ext uri="{FF2B5EF4-FFF2-40B4-BE49-F238E27FC236}">
                <a16:creationId xmlns:a16="http://schemas.microsoft.com/office/drawing/2014/main" id="{F376D045-74FF-BFF0-3CB8-FFB0D8FCFAC4}"/>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10" name="Group 9">
            <a:extLst>
              <a:ext uri="{FF2B5EF4-FFF2-40B4-BE49-F238E27FC236}">
                <a16:creationId xmlns:a16="http://schemas.microsoft.com/office/drawing/2014/main" id="{4E70398A-7625-001A-E15B-8DF1E3A5BD5E}"/>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247DFAB0-3744-7ACC-5DB1-F9005AA81FC7}"/>
                </a:ext>
              </a:extLst>
            </p:cNvPr>
            <p:cNvPicPr>
              <a:picLocks noChangeAspect="1"/>
            </p:cNvPicPr>
            <p:nvPr/>
          </p:nvPicPr>
          <p:blipFill>
            <a:blip r:embed="rId5" cstate="screen">
              <a:extLst>
                <a:ext uri="{28A0092B-C50C-407E-A947-70E740481C1C}">
                  <a14:useLocalDpi xmlns:a14="http://schemas.microsoft.com/office/drawing/2010/main"/>
                </a:ext>
              </a:extLst>
            </a:blip>
            <a:srcRect t="12779" b="12779"/>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E78C033E-4866-FB4F-0949-E55F930667C2}"/>
                </a:ext>
              </a:extLst>
            </p:cNvPr>
            <p:cNvSpPr txBox="1">
              <a:spLocks/>
            </p:cNvSpPr>
            <p:nvPr/>
          </p:nvSpPr>
          <p:spPr>
            <a:xfrm>
              <a:off x="303349" y="5352043"/>
              <a:ext cx="70852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图片：Miika Kainu</a:t>
              </a:r>
              <a:endParaRPr lang="fi-FI" sz="700" kern="0" cap="none" spc="0">
                <a:solidFill>
                  <a:schemeClr val="bg1"/>
                </a:solidFill>
              </a:endParaRPr>
            </a:p>
          </p:txBody>
        </p:sp>
      </p:grpSp>
      <p:grpSp>
        <p:nvGrpSpPr>
          <p:cNvPr id="29" name="Group 28">
            <a:extLst>
              <a:ext uri="{FF2B5EF4-FFF2-40B4-BE49-F238E27FC236}">
                <a16:creationId xmlns:a16="http://schemas.microsoft.com/office/drawing/2014/main" id="{44BDA4F2-9082-D98A-2FB7-A53AD58BC811}"/>
              </a:ext>
            </a:extLst>
          </p:cNvPr>
          <p:cNvGrpSpPr/>
          <p:nvPr/>
        </p:nvGrpSpPr>
        <p:grpSpPr>
          <a:xfrm>
            <a:off x="-3819526" y="615102"/>
            <a:ext cx="3794120" cy="4290336"/>
            <a:chOff x="176580" y="5251712"/>
            <a:chExt cx="3794120" cy="4290336"/>
          </a:xfrm>
        </p:grpSpPr>
        <p:pic>
          <p:nvPicPr>
            <p:cNvPr id="30" name="Picture 29">
              <a:extLst>
                <a:ext uri="{FF2B5EF4-FFF2-40B4-BE49-F238E27FC236}">
                  <a16:creationId xmlns:a16="http://schemas.microsoft.com/office/drawing/2014/main" id="{DC8CB55B-B8B6-CA49-6E9C-B364EB87EB25}"/>
                </a:ext>
              </a:extLst>
            </p:cNvPr>
            <p:cNvPicPr>
              <a:picLocks noChangeAspect="1"/>
            </p:cNvPicPr>
            <p:nvPr/>
          </p:nvPicPr>
          <p:blipFill>
            <a:blip r:embed="rId6" cstate="screen">
              <a:extLst>
                <a:ext uri="{28A0092B-C50C-407E-A947-70E740481C1C}">
                  <a14:useLocalDpi xmlns:a14="http://schemas.microsoft.com/office/drawing/2010/main"/>
                </a:ext>
              </a:extLst>
            </a:blip>
            <a:srcRect l="16791" r="16791"/>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D00F53A0-5833-B136-A6AA-9E84A26CCF11}"/>
                </a:ext>
              </a:extLst>
            </p:cNvPr>
            <p:cNvSpPr txBox="1">
              <a:spLocks/>
            </p:cNvSpPr>
            <p:nvPr/>
          </p:nvSpPr>
          <p:spPr>
            <a:xfrm>
              <a:off x="269181" y="5356289"/>
              <a:ext cx="65883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图片：Juho Kuva</a:t>
              </a:r>
              <a:endParaRPr lang="fi-FI" sz="700" kern="0" cap="none" spc="0">
                <a:solidFill>
                  <a:schemeClr val="bg1"/>
                </a:solidFill>
              </a:endParaRPr>
            </a:p>
          </p:txBody>
        </p:sp>
      </p:grpSp>
      <p:sp>
        <p:nvSpPr>
          <p:cNvPr id="33" name="Rectangle 32">
            <a:extLst>
              <a:ext uri="{FF2B5EF4-FFF2-40B4-BE49-F238E27FC236}">
                <a16:creationId xmlns:a16="http://schemas.microsoft.com/office/drawing/2014/main" id="{0BDE4BC5-9A42-E922-520F-0CA28871DEC8}"/>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7" name="TextBox 26">
            <a:extLst>
              <a:ext uri="{FF2B5EF4-FFF2-40B4-BE49-F238E27FC236}">
                <a16:creationId xmlns:a16="http://schemas.microsoft.com/office/drawing/2014/main" id="{23D878CF-0B8F-69FD-0E48-F0EB6661EEE6}"/>
              </a:ext>
            </a:extLst>
          </p:cNvPr>
          <p:cNvSpPr txBox="1"/>
          <p:nvPr/>
        </p:nvSpPr>
        <p:spPr>
          <a:xfrm>
            <a:off x="6229350" y="-361950"/>
            <a:ext cx="72768" cy="288147"/>
          </a:xfrm>
          <a:prstGeom prst="rect">
            <a:avLst/>
          </a:prstGeom>
          <a:noFill/>
        </p:spPr>
        <p:txBody>
          <a:bodyPr wrap="none" lIns="36000" tIns="36000" rIns="36000" bIns="36000" rtlCol="0">
            <a:spAutoFit/>
          </a:bodyPr>
          <a:lstStyle/>
          <a:p>
            <a:pPr rtl="0"/>
            <a:endParaRPr lang="fi-FI" sz="1400"/>
          </a:p>
        </p:txBody>
      </p:sp>
      <p:sp>
        <p:nvSpPr>
          <p:cNvPr id="3" name="Title 1">
            <a:extLst>
              <a:ext uri="{FF2B5EF4-FFF2-40B4-BE49-F238E27FC236}">
                <a16:creationId xmlns:a16="http://schemas.microsoft.com/office/drawing/2014/main" id="{C86BA41C-8AE9-CD97-7F18-4A7433AF596D}"/>
              </a:ext>
            </a:extLst>
          </p:cNvPr>
          <p:cNvSpPr txBox="1">
            <a:spLocks/>
          </p:cNvSpPr>
          <p:nvPr/>
        </p:nvSpPr>
        <p:spPr>
          <a:xfrm>
            <a:off x="5584951" y="167565"/>
            <a:ext cx="3307528" cy="9233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rtl="0"/>
            <a:r>
              <a:rPr lang="zh-CN" altLang="en-US" sz="600" b="0" dirty="0">
                <a:solidFill>
                  <a:schemeClr val="accent3"/>
                </a:solidFill>
              </a:rPr>
              <a:t>认识</a:t>
            </a:r>
            <a:r>
              <a:rPr lang="zh-cn" sz="600" b="0" dirty="0">
                <a:solidFill>
                  <a:schemeClr val="accent3"/>
                </a:solidFill>
              </a:rPr>
              <a:t>芬兰</a:t>
            </a:r>
          </a:p>
        </p:txBody>
      </p:sp>
      <p:sp>
        <p:nvSpPr>
          <p:cNvPr id="2" name="Title 1">
            <a:extLst>
              <a:ext uri="{FF2B5EF4-FFF2-40B4-BE49-F238E27FC236}">
                <a16:creationId xmlns:a16="http://schemas.microsoft.com/office/drawing/2014/main" id="{D4B45ADE-6817-2C1F-FCC8-AABB738BBCB7}"/>
              </a:ext>
            </a:extLst>
          </p:cNvPr>
          <p:cNvSpPr txBox="1">
            <a:spLocks/>
          </p:cNvSpPr>
          <p:nvPr/>
        </p:nvSpPr>
        <p:spPr>
          <a:xfrm>
            <a:off x="394399" y="167565"/>
            <a:ext cx="3307528" cy="107722"/>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700">
                <a:solidFill>
                  <a:schemeClr val="tx1"/>
                </a:solidFill>
                <a:latin typeface="Finlandica"/>
              </a:rPr>
              <a:t>文化</a:t>
            </a:r>
          </a:p>
        </p:txBody>
      </p:sp>
      <p:sp>
        <p:nvSpPr>
          <p:cNvPr id="4" name="Title 1">
            <a:extLst>
              <a:ext uri="{FF2B5EF4-FFF2-40B4-BE49-F238E27FC236}">
                <a16:creationId xmlns:a16="http://schemas.microsoft.com/office/drawing/2014/main" id="{2F8C454A-7849-C2D8-AB21-A5CE404C75F4}"/>
              </a:ext>
            </a:extLst>
          </p:cNvPr>
          <p:cNvSpPr txBox="1">
            <a:spLocks/>
          </p:cNvSpPr>
          <p:nvPr/>
        </p:nvSpPr>
        <p:spPr>
          <a:xfrm>
            <a:off x="6235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a:t>
            </a:r>
          </a:p>
        </p:txBody>
      </p:sp>
      <p:sp>
        <p:nvSpPr>
          <p:cNvPr id="7" name="Rectangle 17">
            <a:extLst>
              <a:ext uri="{FF2B5EF4-FFF2-40B4-BE49-F238E27FC236}">
                <a16:creationId xmlns:a16="http://schemas.microsoft.com/office/drawing/2014/main" id="{45B0AD06-D2EA-66C1-4E96-5EB48119E919}"/>
              </a:ext>
            </a:extLst>
          </p:cNvPr>
          <p:cNvSpPr/>
          <p:nvPr/>
        </p:nvSpPr>
        <p:spPr>
          <a:xfrm>
            <a:off x="326572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b="1">
              <a:solidFill>
                <a:schemeClr val="tx1"/>
              </a:solidFill>
            </a:endParaRPr>
          </a:p>
        </p:txBody>
      </p:sp>
      <p:sp>
        <p:nvSpPr>
          <p:cNvPr id="14" name="Title 1">
            <a:extLst>
              <a:ext uri="{FF2B5EF4-FFF2-40B4-BE49-F238E27FC236}">
                <a16:creationId xmlns:a16="http://schemas.microsoft.com/office/drawing/2014/main" id="{EEE81A6F-9C6D-2DE6-D664-72D9C68D526F}"/>
              </a:ext>
            </a:extLst>
          </p:cNvPr>
          <p:cNvSpPr txBox="1">
            <a:spLocks/>
          </p:cNvSpPr>
          <p:nvPr/>
        </p:nvSpPr>
        <p:spPr>
          <a:xfrm>
            <a:off x="918824"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2</a:t>
            </a:r>
          </a:p>
        </p:txBody>
      </p:sp>
      <p:sp>
        <p:nvSpPr>
          <p:cNvPr id="16" name="Title 1">
            <a:extLst>
              <a:ext uri="{FF2B5EF4-FFF2-40B4-BE49-F238E27FC236}">
                <a16:creationId xmlns:a16="http://schemas.microsoft.com/office/drawing/2014/main" id="{D86F1B5B-69B2-07F2-41C5-26BD704E5605}"/>
              </a:ext>
            </a:extLst>
          </p:cNvPr>
          <p:cNvSpPr txBox="1">
            <a:spLocks/>
          </p:cNvSpPr>
          <p:nvPr/>
        </p:nvSpPr>
        <p:spPr>
          <a:xfrm>
            <a:off x="121465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3</a:t>
            </a:r>
          </a:p>
        </p:txBody>
      </p:sp>
      <p:sp>
        <p:nvSpPr>
          <p:cNvPr id="17" name="Title 1">
            <a:extLst>
              <a:ext uri="{FF2B5EF4-FFF2-40B4-BE49-F238E27FC236}">
                <a16:creationId xmlns:a16="http://schemas.microsoft.com/office/drawing/2014/main" id="{6487305F-28E5-EA52-A5C1-15A000FD5C9F}"/>
              </a:ext>
            </a:extLst>
          </p:cNvPr>
          <p:cNvSpPr txBox="1">
            <a:spLocks/>
          </p:cNvSpPr>
          <p:nvPr/>
        </p:nvSpPr>
        <p:spPr>
          <a:xfrm>
            <a:off x="15061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4</a:t>
            </a:r>
          </a:p>
        </p:txBody>
      </p:sp>
      <p:sp>
        <p:nvSpPr>
          <p:cNvPr id="18" name="Title 1">
            <a:extLst>
              <a:ext uri="{FF2B5EF4-FFF2-40B4-BE49-F238E27FC236}">
                <a16:creationId xmlns:a16="http://schemas.microsoft.com/office/drawing/2014/main" id="{F69320B2-CDBD-6FE8-3BB9-EA0039D66F9E}"/>
              </a:ext>
            </a:extLst>
          </p:cNvPr>
          <p:cNvSpPr txBox="1">
            <a:spLocks/>
          </p:cNvSpPr>
          <p:nvPr/>
        </p:nvSpPr>
        <p:spPr>
          <a:xfrm>
            <a:off x="180163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5</a:t>
            </a:r>
          </a:p>
        </p:txBody>
      </p:sp>
      <p:sp>
        <p:nvSpPr>
          <p:cNvPr id="20" name="Title 1">
            <a:extLst>
              <a:ext uri="{FF2B5EF4-FFF2-40B4-BE49-F238E27FC236}">
                <a16:creationId xmlns:a16="http://schemas.microsoft.com/office/drawing/2014/main" id="{0976D71B-D0DA-7D0B-C30B-4DC314B1F84C}"/>
              </a:ext>
            </a:extLst>
          </p:cNvPr>
          <p:cNvSpPr txBox="1">
            <a:spLocks/>
          </p:cNvSpPr>
          <p:nvPr/>
        </p:nvSpPr>
        <p:spPr>
          <a:xfrm>
            <a:off x="209312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6</a:t>
            </a:r>
          </a:p>
        </p:txBody>
      </p:sp>
      <p:sp>
        <p:nvSpPr>
          <p:cNvPr id="21" name="Title 1">
            <a:extLst>
              <a:ext uri="{FF2B5EF4-FFF2-40B4-BE49-F238E27FC236}">
                <a16:creationId xmlns:a16="http://schemas.microsoft.com/office/drawing/2014/main" id="{3CB5E73E-155E-8242-F6BE-07292A205A9D}"/>
              </a:ext>
            </a:extLst>
          </p:cNvPr>
          <p:cNvSpPr txBox="1">
            <a:spLocks/>
          </p:cNvSpPr>
          <p:nvPr/>
        </p:nvSpPr>
        <p:spPr>
          <a:xfrm>
            <a:off x="238860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7</a:t>
            </a:r>
          </a:p>
        </p:txBody>
      </p:sp>
      <p:sp>
        <p:nvSpPr>
          <p:cNvPr id="23" name="Title 1">
            <a:extLst>
              <a:ext uri="{FF2B5EF4-FFF2-40B4-BE49-F238E27FC236}">
                <a16:creationId xmlns:a16="http://schemas.microsoft.com/office/drawing/2014/main" id="{EC198168-E3F9-B2C2-1090-6F7DBF3BDC3B}"/>
              </a:ext>
            </a:extLst>
          </p:cNvPr>
          <p:cNvSpPr txBox="1">
            <a:spLocks/>
          </p:cNvSpPr>
          <p:nvPr/>
        </p:nvSpPr>
        <p:spPr>
          <a:xfrm>
            <a:off x="268009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8</a:t>
            </a:r>
          </a:p>
        </p:txBody>
      </p:sp>
      <p:sp>
        <p:nvSpPr>
          <p:cNvPr id="24" name="Title 1">
            <a:extLst>
              <a:ext uri="{FF2B5EF4-FFF2-40B4-BE49-F238E27FC236}">
                <a16:creationId xmlns:a16="http://schemas.microsoft.com/office/drawing/2014/main" id="{08269AFC-3776-E91B-46CB-5DB39B68ADD1}"/>
              </a:ext>
            </a:extLst>
          </p:cNvPr>
          <p:cNvSpPr txBox="1">
            <a:spLocks/>
          </p:cNvSpPr>
          <p:nvPr/>
        </p:nvSpPr>
        <p:spPr>
          <a:xfrm>
            <a:off x="297158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9</a:t>
            </a:r>
          </a:p>
        </p:txBody>
      </p:sp>
      <p:sp>
        <p:nvSpPr>
          <p:cNvPr id="25" name="Title 1">
            <a:extLst>
              <a:ext uri="{FF2B5EF4-FFF2-40B4-BE49-F238E27FC236}">
                <a16:creationId xmlns:a16="http://schemas.microsoft.com/office/drawing/2014/main" id="{6C0A93AD-DFDA-1181-56DE-666216B3DDC5}"/>
              </a:ext>
            </a:extLst>
          </p:cNvPr>
          <p:cNvSpPr txBox="1">
            <a:spLocks/>
          </p:cNvSpPr>
          <p:nvPr/>
        </p:nvSpPr>
        <p:spPr>
          <a:xfrm>
            <a:off x="3267068"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chemeClr val="tx1"/>
                </a:solidFill>
                <a:latin typeface="Finlandica" pitchFamily="2" charset="77"/>
              </a:rPr>
              <a:t>10</a:t>
            </a:r>
          </a:p>
        </p:txBody>
      </p:sp>
    </p:spTree>
    <p:extLst>
      <p:ext uri="{BB962C8B-B14F-4D97-AF65-F5344CB8AC3E}">
        <p14:creationId xmlns:p14="http://schemas.microsoft.com/office/powerpoint/2010/main" val="406634440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p:tgtEl>
                                          <p:spTgt spid="39"/>
                                        </p:tgtEl>
                                        <p:attrNameLst>
                                          <p:attrName>ppt_y</p:attrName>
                                        </p:attrNameLst>
                                      </p:cBhvr>
                                      <p:tavLst>
                                        <p:tav tm="0">
                                          <p:val>
                                            <p:strVal val="#ppt_y+#ppt_h*1.125000"/>
                                          </p:val>
                                        </p:tav>
                                        <p:tav tm="100000">
                                          <p:val>
                                            <p:strVal val="#ppt_y"/>
                                          </p:val>
                                        </p:tav>
                                      </p:tavLst>
                                    </p:anim>
                                    <p:animEffect transition="in" filter="wipe(up)">
                                      <p:cBhvr>
                                        <p:cTn id="8" dur="10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p:tgtEl>
                                          <p:spTgt spid="26"/>
                                        </p:tgtEl>
                                        <p:attrNameLst>
                                          <p:attrName>ppt_y</p:attrName>
                                        </p:attrNameLst>
                                      </p:cBhvr>
                                      <p:tavLst>
                                        <p:tav tm="0">
                                          <p:val>
                                            <p:strVal val="#ppt_y-#ppt_h*1.125000"/>
                                          </p:val>
                                        </p:tav>
                                        <p:tav tm="100000">
                                          <p:val>
                                            <p:strVal val="#ppt_y"/>
                                          </p:val>
                                        </p:tav>
                                      </p:tavLst>
                                    </p:anim>
                                    <p:animEffect transition="in" filter="wipe(down)">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3.61111E-6 1.60494E-6 L 0.69114 1.60494E-6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3.05556E-6 2.46914E-7 L 0.43871 -0.00154 " pathEditMode="relative" rAng="0" ptsTypes="AA">
                                      <p:cBhvr>
                                        <p:cTn id="24" dur="2000" fill="hold"/>
                                        <p:tgtEl>
                                          <p:spTgt spid="29"/>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2100757"/>
            <a:ext cx="4145691" cy="1295524"/>
          </a:xfrm>
        </p:spPr>
        <p:txBody>
          <a:bodyPr rtlCol="0"/>
          <a:lstStyle/>
          <a:p>
            <a:pPr rtl="0"/>
            <a:br>
              <a:rPr lang="en-US" dirty="0"/>
            </a:br>
            <a:r>
              <a:rPr lang="zh-cn" sz="2000" dirty="0"/>
              <a:t>亲自</a:t>
            </a:r>
            <a:r>
              <a:rPr lang="zh-CN" altLang="fi-FI" sz="2000" dirty="0"/>
              <a:t>来</a:t>
            </a:r>
            <a:r>
              <a:rPr lang="zh-cn" sz="2000" dirty="0"/>
              <a:t>看看吧。</a:t>
            </a:r>
            <a:br>
              <a:rPr lang="en-US" sz="1500" dirty="0"/>
            </a:br>
            <a:br>
              <a:rPr lang="en-US" sz="1500" dirty="0"/>
            </a:br>
            <a:r>
              <a:rPr lang="zh-cn" sz="1500" dirty="0"/>
              <a:t>Finland.fi</a:t>
            </a:r>
            <a:br>
              <a:rPr lang="en-US" sz="1500" dirty="0"/>
            </a:br>
            <a:br>
              <a:rPr lang="en-US" sz="1500" dirty="0"/>
            </a:br>
            <a:endParaRPr lang="en-US" dirty="0"/>
          </a:p>
        </p:txBody>
      </p:sp>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05D5-B7A8-1FAF-6855-6537296520A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9347151-9E5F-A380-CF33-81C16998F70F}"/>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l="68" r="68"/>
          <a:stretch/>
        </p:blipFill>
        <p:spPr>
          <a:xfrm>
            <a:off x="4065780" y="608386"/>
            <a:ext cx="6358013" cy="4236614"/>
          </a:xfrm>
          <a:prstGeom prst="rect">
            <a:avLst/>
          </a:prstGeom>
        </p:spPr>
      </p:pic>
      <p:sp>
        <p:nvSpPr>
          <p:cNvPr id="8" name="Footer Placeholder 4">
            <a:extLst>
              <a:ext uri="{FF2B5EF4-FFF2-40B4-BE49-F238E27FC236}">
                <a16:creationId xmlns:a16="http://schemas.microsoft.com/office/drawing/2014/main" id="{D1EBEBBB-E87C-47A6-6468-83CC5AF175CA}"/>
              </a:ext>
            </a:extLst>
          </p:cNvPr>
          <p:cNvSpPr txBox="1">
            <a:spLocks/>
          </p:cNvSpPr>
          <p:nvPr/>
        </p:nvSpPr>
        <p:spPr>
          <a:xfrm>
            <a:off x="4200831" y="4662544"/>
            <a:ext cx="7806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图片：Getty Images</a:t>
            </a:r>
            <a:endParaRPr lang="fi-FI" sz="700" kern="0" cap="none" spc="0" dirty="0">
              <a:solidFill>
                <a:schemeClr val="bg1"/>
              </a:solidFill>
            </a:endParaRPr>
          </a:p>
        </p:txBody>
      </p:sp>
      <p:sp>
        <p:nvSpPr>
          <p:cNvPr id="2" name="Title 1">
            <a:extLst>
              <a:ext uri="{FF2B5EF4-FFF2-40B4-BE49-F238E27FC236}">
                <a16:creationId xmlns:a16="http://schemas.microsoft.com/office/drawing/2014/main" id="{AA6C5E95-935D-F152-55D4-CD103448D9FC}"/>
              </a:ext>
            </a:extLst>
          </p:cNvPr>
          <p:cNvSpPr txBox="1">
            <a:spLocks/>
          </p:cNvSpPr>
          <p:nvPr/>
        </p:nvSpPr>
        <p:spPr>
          <a:xfrm>
            <a:off x="429130" y="1846389"/>
            <a:ext cx="3307527" cy="2923877"/>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000" b="0" dirty="0">
                <a:solidFill>
                  <a:schemeClr val="tx1"/>
                </a:solidFill>
                <a:ea typeface="+mj-lt"/>
                <a:cs typeface="+mj-lt"/>
              </a:rPr>
              <a:t>纬度高于 60° N</a:t>
            </a:r>
          </a:p>
          <a:p>
            <a:pPr algn="ctr" rtl="0"/>
            <a:endParaRPr lang="en-US" sz="1000" b="0" dirty="0">
              <a:solidFill>
                <a:schemeClr val="tx1"/>
              </a:solidFill>
              <a:ea typeface="+mj-lt"/>
              <a:cs typeface="+mj-lt"/>
            </a:endParaRPr>
          </a:p>
          <a:p>
            <a:pPr algn="ctr" rtl="0"/>
            <a:r>
              <a:rPr lang="zh-cn" sz="1000" b="0" dirty="0">
                <a:solidFill>
                  <a:schemeClr val="tx1"/>
                </a:solidFill>
                <a:ea typeface="+mj-lt"/>
                <a:cs typeface="+mj-lt"/>
              </a:rPr>
              <a:t>芬兰的总面积约为</a:t>
            </a:r>
          </a:p>
          <a:p>
            <a:pPr algn="ctr" rtl="0"/>
            <a:r>
              <a:rPr lang="zh-cn" sz="1000" dirty="0">
                <a:solidFill>
                  <a:schemeClr val="tx1"/>
                </a:solidFill>
                <a:ea typeface="+mj-lt"/>
                <a:cs typeface="+mj-lt"/>
              </a:rPr>
              <a:t>337,000 平方公里 </a:t>
            </a:r>
            <a:r>
              <a:rPr lang="zh-cn" sz="1000" b="0" dirty="0">
                <a:solidFill>
                  <a:schemeClr val="tx1"/>
                </a:solidFill>
                <a:ea typeface="+mj-lt"/>
                <a:cs typeface="+mj-lt"/>
              </a:rPr>
              <a:t>——欧盟第五大 </a:t>
            </a:r>
          </a:p>
          <a:p>
            <a:pPr algn="ctr" rtl="0"/>
            <a:endParaRPr lang="en-US" sz="1000" b="0" dirty="0">
              <a:solidFill>
                <a:schemeClr val="tx1"/>
              </a:solidFill>
              <a:ea typeface="+mj-lt"/>
              <a:cs typeface="+mj-lt"/>
            </a:endParaRPr>
          </a:p>
          <a:p>
            <a:pPr algn="ctr" rtl="0"/>
            <a:r>
              <a:rPr lang="zh-cn" sz="1000" b="0" dirty="0">
                <a:solidFill>
                  <a:schemeClr val="tx1"/>
                </a:solidFill>
                <a:ea typeface="+mj-lt"/>
                <a:cs typeface="+mj-lt"/>
              </a:rPr>
              <a:t>它与瑞典、挪威和俄罗斯接壤， </a:t>
            </a:r>
          </a:p>
          <a:p>
            <a:pPr algn="ctr" rtl="0"/>
            <a:r>
              <a:rPr lang="zh-cn" sz="1000" b="0" dirty="0">
                <a:solidFill>
                  <a:schemeClr val="tx1"/>
                </a:solidFill>
                <a:ea typeface="+mj-lt"/>
                <a:cs typeface="+mj-lt"/>
              </a:rPr>
              <a:t>并与爱沙尼亚共享海上边界</a:t>
            </a:r>
          </a:p>
          <a:p>
            <a:pPr algn="ctr" rtl="0"/>
            <a:endParaRPr lang="en-US" sz="1000" b="0" dirty="0">
              <a:solidFill>
                <a:schemeClr val="tx1"/>
              </a:solidFill>
              <a:ea typeface="+mj-lt"/>
              <a:cs typeface="+mj-lt"/>
            </a:endParaRPr>
          </a:p>
          <a:p>
            <a:pPr algn="ctr" rtl="0"/>
            <a:endParaRPr lang="en-US" sz="1000" b="0" dirty="0">
              <a:solidFill>
                <a:schemeClr val="tx1"/>
              </a:solidFill>
              <a:ea typeface="+mj-lt"/>
              <a:cs typeface="+mj-lt"/>
            </a:endParaRPr>
          </a:p>
          <a:p>
            <a:pPr algn="ctr" rtl="0"/>
            <a:r>
              <a:rPr lang="zh-cn" sz="1000" b="0" dirty="0">
                <a:solidFill>
                  <a:schemeClr val="tx1"/>
                </a:solidFill>
                <a:ea typeface="+mj-lt"/>
                <a:cs typeface="+mj-lt"/>
              </a:rPr>
              <a:t>最大的城市：</a:t>
            </a:r>
            <a:br>
              <a:rPr lang="en-US" sz="1000" b="0" dirty="0">
                <a:ea typeface="+mj-lt"/>
                <a:cs typeface="+mj-lt"/>
              </a:rPr>
            </a:br>
            <a:r>
              <a:rPr lang="zh-cn" sz="1000" b="0" dirty="0">
                <a:solidFill>
                  <a:schemeClr val="tx1"/>
                </a:solidFill>
                <a:ea typeface="+mj-lt"/>
                <a:cs typeface="+mj-lt"/>
              </a:rPr>
              <a:t>赫尔辛基 — 684,018 名居民</a:t>
            </a:r>
            <a:br>
              <a:rPr lang="en-US" sz="1000" b="0" dirty="0">
                <a:ea typeface="+mj-lt"/>
                <a:cs typeface="+mj-lt"/>
              </a:rPr>
            </a:br>
            <a:r>
              <a:rPr lang="zh-cn" sz="1000" b="0" dirty="0">
                <a:solidFill>
                  <a:schemeClr val="tx1"/>
                </a:solidFill>
                <a:ea typeface="+mj-lt"/>
                <a:cs typeface="+mj-lt"/>
              </a:rPr>
              <a:t>埃斯波 — 320,931</a:t>
            </a:r>
            <a:br>
              <a:rPr lang="en-US" sz="1000" b="0" dirty="0">
                <a:ea typeface="+mj-lt"/>
                <a:cs typeface="+mj-lt"/>
              </a:rPr>
            </a:br>
            <a:r>
              <a:rPr lang="zh-cn" sz="1000" b="0" dirty="0">
                <a:solidFill>
                  <a:schemeClr val="tx1"/>
                </a:solidFill>
                <a:ea typeface="+mj-lt"/>
                <a:cs typeface="+mj-lt"/>
              </a:rPr>
              <a:t>坦佩雷 — 260,180</a:t>
            </a:r>
            <a:br>
              <a:rPr lang="en-US" sz="1000" b="0" dirty="0">
                <a:ea typeface="+mj-lt"/>
                <a:cs typeface="+mj-lt"/>
              </a:rPr>
            </a:br>
            <a:r>
              <a:rPr lang="zh-cn" sz="1000" b="0" dirty="0">
                <a:solidFill>
                  <a:schemeClr val="tx1"/>
                </a:solidFill>
                <a:ea typeface="+mj-lt"/>
                <a:cs typeface="+mj-lt"/>
              </a:rPr>
              <a:t>万塔 — 251,269</a:t>
            </a:r>
            <a:br>
              <a:rPr lang="en-US" sz="1000" b="0" dirty="0">
                <a:ea typeface="+mj-lt"/>
                <a:cs typeface="+mj-lt"/>
              </a:rPr>
            </a:br>
            <a:r>
              <a:rPr lang="zh-cn" sz="1000" b="0" dirty="0">
                <a:solidFill>
                  <a:schemeClr val="tx1"/>
                </a:solidFill>
                <a:ea typeface="+mj-lt"/>
                <a:cs typeface="+mj-lt"/>
              </a:rPr>
              <a:t>奥卢 — 216,152</a:t>
            </a:r>
          </a:p>
          <a:p>
            <a:pPr algn="ctr" rtl="0"/>
            <a:endParaRPr lang="en-US" sz="1000" b="0" dirty="0">
              <a:solidFill>
                <a:schemeClr val="tx1"/>
              </a:solidFill>
              <a:ea typeface="+mj-lt"/>
              <a:cs typeface="+mj-lt"/>
            </a:endParaRPr>
          </a:p>
          <a:p>
            <a:pPr algn="ctr" rtl="0"/>
            <a:r>
              <a:rPr lang="zh-cn" sz="800" b="0" dirty="0">
                <a:solidFill>
                  <a:schemeClr val="tx1"/>
                </a:solidFill>
                <a:ea typeface="+mj-lt"/>
                <a:cs typeface="+mj-lt"/>
              </a:rPr>
              <a:t>更多地理</a:t>
            </a:r>
            <a:r>
              <a:rPr lang="zh-CN" altLang="en-US" sz="800" b="0" dirty="0">
                <a:solidFill>
                  <a:schemeClr val="tx1"/>
                </a:solidFill>
                <a:ea typeface="+mj-lt"/>
                <a:cs typeface="+mj-lt"/>
              </a:rPr>
              <a:t>概况</a:t>
            </a:r>
            <a:r>
              <a:rPr lang="zh-cn" sz="800" b="0" dirty="0">
                <a:solidFill>
                  <a:schemeClr val="tx1"/>
                </a:solidFill>
                <a:ea typeface="+mj-lt"/>
                <a:cs typeface="+mj-lt"/>
              </a:rPr>
              <a:t>：</a:t>
            </a:r>
            <a:r>
              <a:rPr lang="zh-cn" sz="800" dirty="0">
                <a:solidFill>
                  <a:schemeClr val="tx1"/>
                </a:solidFill>
                <a:ea typeface="+mj-lt"/>
                <a:cs typeface="+mj-lt"/>
                <a:hlinkClick r:id="rId5">
                  <a:extLst>
                    <a:ext uri="{A12FA001-AC4F-418D-AE19-62706E023703}">
                      <ahyp:hlinkClr xmlns:ahyp="http://schemas.microsoft.com/office/drawing/2018/hyperlinkcolor" val="tx"/>
                    </a:ext>
                  </a:extLst>
                </a:hlinkClick>
              </a:rPr>
              <a:t>https://toolbox.finland.fi/</a:t>
            </a:r>
            <a:endParaRPr lang="en-US" sz="800" dirty="0">
              <a:solidFill>
                <a:schemeClr val="tx1"/>
              </a:solidFill>
              <a:ea typeface="+mj-lt"/>
              <a:cs typeface="+mj-lt"/>
            </a:endParaRPr>
          </a:p>
          <a:p>
            <a:pPr algn="ctr" rtl="0"/>
            <a:endParaRPr lang="en-US" sz="1000" b="0" dirty="0">
              <a:solidFill>
                <a:schemeClr val="tx1"/>
              </a:solidFill>
              <a:ea typeface="+mj-lt"/>
              <a:cs typeface="+mj-lt"/>
            </a:endParaRPr>
          </a:p>
          <a:p>
            <a:pPr algn="ctr" rtl="0"/>
            <a:endParaRPr lang="en-US" sz="1000" b="0" dirty="0">
              <a:solidFill>
                <a:schemeClr val="tx1"/>
              </a:solidFill>
              <a:ea typeface="+mj-lt"/>
              <a:cs typeface="+mj-lt"/>
            </a:endParaRPr>
          </a:p>
        </p:txBody>
      </p:sp>
      <p:sp>
        <p:nvSpPr>
          <p:cNvPr id="16" name="Title 1">
            <a:extLst>
              <a:ext uri="{FF2B5EF4-FFF2-40B4-BE49-F238E27FC236}">
                <a16:creationId xmlns:a16="http://schemas.microsoft.com/office/drawing/2014/main" id="{8A92C3BE-B2B4-A116-9E12-B31480E8B819}"/>
              </a:ext>
            </a:extLst>
          </p:cNvPr>
          <p:cNvSpPr txBox="1">
            <a:spLocks/>
          </p:cNvSpPr>
          <p:nvPr/>
        </p:nvSpPr>
        <p:spPr>
          <a:xfrm>
            <a:off x="429130" y="1196629"/>
            <a:ext cx="3210388" cy="49244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600">
                <a:solidFill>
                  <a:schemeClr val="tx1"/>
                </a:solidFill>
                <a:ea typeface="+mj-lt"/>
                <a:cs typeface="+mj-lt"/>
              </a:rPr>
              <a:t>位于欧洲北部的</a:t>
            </a:r>
          </a:p>
          <a:p>
            <a:pPr algn="ctr" rtl="0"/>
            <a:r>
              <a:rPr lang="zh-cn" sz="1600">
                <a:solidFill>
                  <a:schemeClr val="tx1"/>
                </a:solidFill>
                <a:ea typeface="+mj-lt"/>
                <a:cs typeface="+mj-lt"/>
              </a:rPr>
              <a:t>北欧地区</a:t>
            </a:r>
          </a:p>
        </p:txBody>
      </p:sp>
      <p:grpSp>
        <p:nvGrpSpPr>
          <p:cNvPr id="11" name="Group 10">
            <a:extLst>
              <a:ext uri="{FF2B5EF4-FFF2-40B4-BE49-F238E27FC236}">
                <a16:creationId xmlns:a16="http://schemas.microsoft.com/office/drawing/2014/main" id="{F26647C3-56FF-95A5-2FFF-FB4617F9893A}"/>
              </a:ext>
            </a:extLst>
          </p:cNvPr>
          <p:cNvGrpSpPr/>
          <p:nvPr/>
        </p:nvGrpSpPr>
        <p:grpSpPr>
          <a:xfrm>
            <a:off x="4065780" y="608386"/>
            <a:ext cx="6356965" cy="4237976"/>
            <a:chOff x="3477138" y="586061"/>
            <a:chExt cx="6340418" cy="4226945"/>
          </a:xfrm>
        </p:grpSpPr>
        <p:pic>
          <p:nvPicPr>
            <p:cNvPr id="13" name="Picture 12">
              <a:extLst>
                <a:ext uri="{FF2B5EF4-FFF2-40B4-BE49-F238E27FC236}">
                  <a16:creationId xmlns:a16="http://schemas.microsoft.com/office/drawing/2014/main" id="{0281DFDC-1061-398D-36A0-F2529E980EB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477138" y="586061"/>
              <a:ext cx="6340418" cy="4226945"/>
            </a:xfrm>
            <a:prstGeom prst="rect">
              <a:avLst/>
            </a:prstGeom>
          </p:spPr>
        </p:pic>
        <p:sp>
          <p:nvSpPr>
            <p:cNvPr id="22" name="Footer Placeholder 4">
              <a:extLst>
                <a:ext uri="{FF2B5EF4-FFF2-40B4-BE49-F238E27FC236}">
                  <a16:creationId xmlns:a16="http://schemas.microsoft.com/office/drawing/2014/main" id="{9C7F92EF-9F37-DF50-F8AF-E8DC14D26E31}"/>
                </a:ext>
              </a:extLst>
            </p:cNvPr>
            <p:cNvSpPr txBox="1">
              <a:spLocks/>
            </p:cNvSpPr>
            <p:nvPr/>
          </p:nvSpPr>
          <p:spPr>
            <a:xfrm>
              <a:off x="3569084" y="672435"/>
              <a:ext cx="735462" cy="10744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dirty="0">
                  <a:solidFill>
                    <a:schemeClr val="bg1"/>
                  </a:solidFill>
                  <a:latin typeface="Finlandica" charset="0"/>
                </a:rPr>
                <a:t>图片：</a:t>
              </a:r>
              <a:r>
                <a:rPr lang="fi-FI" altLang="zh-CN" sz="700" kern="0" cap="none" spc="0" dirty="0">
                  <a:solidFill>
                    <a:schemeClr val="bg1"/>
                  </a:solidFill>
                  <a:latin typeface="Finlandica" charset="0"/>
                </a:rPr>
                <a:t>Jasper Ceder</a:t>
              </a:r>
              <a:endParaRPr lang="fi-FI" sz="700" kern="0" cap="none" spc="0" dirty="0">
                <a:solidFill>
                  <a:schemeClr val="bg1"/>
                </a:solidFill>
              </a:endParaRPr>
            </a:p>
          </p:txBody>
        </p:sp>
      </p:grpSp>
      <p:sp>
        <p:nvSpPr>
          <p:cNvPr id="38" name="Title 1">
            <a:extLst>
              <a:ext uri="{FF2B5EF4-FFF2-40B4-BE49-F238E27FC236}">
                <a16:creationId xmlns:a16="http://schemas.microsoft.com/office/drawing/2014/main" id="{BE45B897-E795-DCBB-3066-15F44947EFCB}"/>
              </a:ext>
            </a:extLst>
          </p:cNvPr>
          <p:cNvSpPr txBox="1">
            <a:spLocks/>
          </p:cNvSpPr>
          <p:nvPr/>
        </p:nvSpPr>
        <p:spPr>
          <a:xfrm>
            <a:off x="862061" y="1959681"/>
            <a:ext cx="2436469" cy="153888"/>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endParaRPr lang="en-US" sz="1000" b="0">
              <a:solidFill>
                <a:schemeClr val="tx1"/>
              </a:solidFill>
              <a:ea typeface="+mj-lt"/>
              <a:cs typeface="+mj-lt"/>
            </a:endParaRPr>
          </a:p>
        </p:txBody>
      </p:sp>
      <p:sp>
        <p:nvSpPr>
          <p:cNvPr id="27" name="TextBox 26">
            <a:extLst>
              <a:ext uri="{FF2B5EF4-FFF2-40B4-BE49-F238E27FC236}">
                <a16:creationId xmlns:a16="http://schemas.microsoft.com/office/drawing/2014/main" id="{09CEA3DE-FDF5-B867-09DB-F5136CAEC31A}"/>
              </a:ext>
            </a:extLst>
          </p:cNvPr>
          <p:cNvSpPr txBox="1"/>
          <p:nvPr/>
        </p:nvSpPr>
        <p:spPr>
          <a:xfrm>
            <a:off x="6229350" y="-361950"/>
            <a:ext cx="72768" cy="288147"/>
          </a:xfrm>
          <a:prstGeom prst="rect">
            <a:avLst/>
          </a:prstGeom>
          <a:noFill/>
        </p:spPr>
        <p:txBody>
          <a:bodyPr wrap="none" lIns="36000" tIns="36000" rIns="36000" bIns="36000" rtlCol="0">
            <a:spAutoFit/>
          </a:bodyPr>
          <a:lstStyle/>
          <a:p>
            <a:pPr rtl="0"/>
            <a:endParaRPr lang="fi-FI" sz="1400"/>
          </a:p>
        </p:txBody>
      </p:sp>
      <p:sp>
        <p:nvSpPr>
          <p:cNvPr id="54" name="Title 1">
            <a:extLst>
              <a:ext uri="{FF2B5EF4-FFF2-40B4-BE49-F238E27FC236}">
                <a16:creationId xmlns:a16="http://schemas.microsoft.com/office/drawing/2014/main" id="{34A81AFD-8956-523B-8370-292A310C65C1}"/>
              </a:ext>
            </a:extLst>
          </p:cNvPr>
          <p:cNvSpPr txBox="1">
            <a:spLocks/>
          </p:cNvSpPr>
          <p:nvPr/>
        </p:nvSpPr>
        <p:spPr>
          <a:xfrm>
            <a:off x="394399" y="167565"/>
            <a:ext cx="3307528" cy="107722"/>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700">
                <a:solidFill>
                  <a:schemeClr val="tx1"/>
                </a:solidFill>
                <a:latin typeface="Finlandica"/>
              </a:rPr>
              <a:t>地理</a:t>
            </a:r>
          </a:p>
        </p:txBody>
      </p:sp>
      <p:sp>
        <p:nvSpPr>
          <p:cNvPr id="56" name="Title 1">
            <a:extLst>
              <a:ext uri="{FF2B5EF4-FFF2-40B4-BE49-F238E27FC236}">
                <a16:creationId xmlns:a16="http://schemas.microsoft.com/office/drawing/2014/main" id="{67AFE6FD-40A7-F551-163D-B50A887116BE}"/>
              </a:ext>
            </a:extLst>
          </p:cNvPr>
          <p:cNvSpPr txBox="1">
            <a:spLocks/>
          </p:cNvSpPr>
          <p:nvPr/>
        </p:nvSpPr>
        <p:spPr>
          <a:xfrm>
            <a:off x="6235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rgbClr val="002EA2"/>
                </a:solidFill>
                <a:latin typeface="Finlandica" pitchFamily="2" charset="77"/>
              </a:rPr>
              <a:t>1</a:t>
            </a:r>
          </a:p>
        </p:txBody>
      </p:sp>
      <p:sp>
        <p:nvSpPr>
          <p:cNvPr id="58" name="Title 1">
            <a:extLst>
              <a:ext uri="{FF2B5EF4-FFF2-40B4-BE49-F238E27FC236}">
                <a16:creationId xmlns:a16="http://schemas.microsoft.com/office/drawing/2014/main" id="{82C861BF-3C63-06FC-79D2-3753424F79A8}"/>
              </a:ext>
            </a:extLst>
          </p:cNvPr>
          <p:cNvSpPr txBox="1">
            <a:spLocks/>
          </p:cNvSpPr>
          <p:nvPr/>
        </p:nvSpPr>
        <p:spPr>
          <a:xfrm>
            <a:off x="918824"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6BB92E76-1465-EC1B-CC85-CFB3ADAE370F}"/>
              </a:ext>
            </a:extLst>
          </p:cNvPr>
          <p:cNvSpPr txBox="1">
            <a:spLocks/>
          </p:cNvSpPr>
          <p:nvPr/>
        </p:nvSpPr>
        <p:spPr>
          <a:xfrm>
            <a:off x="121465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chemeClr val="accent2"/>
                </a:solidFill>
                <a:latin typeface="Finlandica" pitchFamily="2" charset="77"/>
              </a:rPr>
              <a:t>3</a:t>
            </a:r>
          </a:p>
        </p:txBody>
      </p:sp>
      <p:sp>
        <p:nvSpPr>
          <p:cNvPr id="60" name="Title 1">
            <a:extLst>
              <a:ext uri="{FF2B5EF4-FFF2-40B4-BE49-F238E27FC236}">
                <a16:creationId xmlns:a16="http://schemas.microsoft.com/office/drawing/2014/main" id="{A588166B-7C82-55F5-CD13-0EAF64BA7479}"/>
              </a:ext>
            </a:extLst>
          </p:cNvPr>
          <p:cNvSpPr txBox="1">
            <a:spLocks/>
          </p:cNvSpPr>
          <p:nvPr/>
        </p:nvSpPr>
        <p:spPr>
          <a:xfrm>
            <a:off x="15061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0A53D2D4-DD0E-834A-F29F-6C94203F1EF0}"/>
              </a:ext>
            </a:extLst>
          </p:cNvPr>
          <p:cNvSpPr txBox="1">
            <a:spLocks/>
          </p:cNvSpPr>
          <p:nvPr/>
        </p:nvSpPr>
        <p:spPr>
          <a:xfrm>
            <a:off x="180163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48792D1F-9729-5812-F161-36D769ADB1F0}"/>
              </a:ext>
            </a:extLst>
          </p:cNvPr>
          <p:cNvSpPr txBox="1">
            <a:spLocks/>
          </p:cNvSpPr>
          <p:nvPr/>
        </p:nvSpPr>
        <p:spPr>
          <a:xfrm>
            <a:off x="209312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F18FF230-992D-5213-DC82-5D8EB37B375C}"/>
              </a:ext>
            </a:extLst>
          </p:cNvPr>
          <p:cNvSpPr txBox="1">
            <a:spLocks/>
          </p:cNvSpPr>
          <p:nvPr/>
        </p:nvSpPr>
        <p:spPr>
          <a:xfrm>
            <a:off x="238860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348CAD05-DAE9-9BB2-E10D-7497026BEB02}"/>
              </a:ext>
            </a:extLst>
          </p:cNvPr>
          <p:cNvSpPr txBox="1">
            <a:spLocks/>
          </p:cNvSpPr>
          <p:nvPr/>
        </p:nvSpPr>
        <p:spPr>
          <a:xfrm>
            <a:off x="268009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00ED5207-24CF-47DC-936D-B319077F9488}"/>
              </a:ext>
            </a:extLst>
          </p:cNvPr>
          <p:cNvSpPr txBox="1">
            <a:spLocks/>
          </p:cNvSpPr>
          <p:nvPr/>
        </p:nvSpPr>
        <p:spPr>
          <a:xfrm>
            <a:off x="297158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CE2D1615-E4F9-18B8-54DE-A71BF49326F7}"/>
              </a:ext>
            </a:extLst>
          </p:cNvPr>
          <p:cNvSpPr txBox="1">
            <a:spLocks/>
          </p:cNvSpPr>
          <p:nvPr/>
        </p:nvSpPr>
        <p:spPr>
          <a:xfrm>
            <a:off x="3267068"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1EEF1BE1-7FDF-509B-4CB1-34CE1EA83805}"/>
              </a:ext>
            </a:extLst>
          </p:cNvPr>
          <p:cNvSpPr txBox="1">
            <a:spLocks/>
          </p:cNvSpPr>
          <p:nvPr/>
        </p:nvSpPr>
        <p:spPr>
          <a:xfrm>
            <a:off x="5584951" y="167565"/>
            <a:ext cx="3307528" cy="9233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rtl="0"/>
            <a:r>
              <a:rPr lang="zh-CN" altLang="en-US" sz="600" b="0" dirty="0">
                <a:solidFill>
                  <a:schemeClr val="accent3"/>
                </a:solidFill>
              </a:rPr>
              <a:t>认识芬兰</a:t>
            </a:r>
            <a:endParaRPr lang="zh-cn" sz="600" b="0" dirty="0">
              <a:solidFill>
                <a:schemeClr val="accent3"/>
              </a:solidFill>
            </a:endParaRPr>
          </a:p>
        </p:txBody>
      </p:sp>
      <p:grpSp>
        <p:nvGrpSpPr>
          <p:cNvPr id="10" name="Group 9">
            <a:extLst>
              <a:ext uri="{FF2B5EF4-FFF2-40B4-BE49-F238E27FC236}">
                <a16:creationId xmlns:a16="http://schemas.microsoft.com/office/drawing/2014/main" id="{0A384BF2-E649-82C8-C58A-D85CAC0402CA}"/>
              </a:ext>
            </a:extLst>
          </p:cNvPr>
          <p:cNvGrpSpPr/>
          <p:nvPr/>
        </p:nvGrpSpPr>
        <p:grpSpPr>
          <a:xfrm>
            <a:off x="190921" y="5303067"/>
            <a:ext cx="3778750" cy="4223370"/>
            <a:chOff x="217186" y="5266612"/>
            <a:chExt cx="3778750" cy="4223370"/>
          </a:xfrm>
        </p:grpSpPr>
        <p:pic>
          <p:nvPicPr>
            <p:cNvPr id="6" name="Picture 5">
              <a:extLst>
                <a:ext uri="{FF2B5EF4-FFF2-40B4-BE49-F238E27FC236}">
                  <a16:creationId xmlns:a16="http://schemas.microsoft.com/office/drawing/2014/main" id="{8F620628-A4C5-B89E-9090-95588DA690F6}"/>
                </a:ext>
              </a:extLst>
            </p:cNvPr>
            <p:cNvPicPr>
              <a:picLocks noChangeAspect="1"/>
            </p:cNvPicPr>
            <p:nvPr/>
          </p:nvPicPr>
          <p:blipFill>
            <a:blip r:embed="rId7" cstate="screen">
              <a:extLst>
                <a:ext uri="{28A0092B-C50C-407E-A947-70E740481C1C}">
                  <a14:useLocalDpi xmlns:a14="http://schemas.microsoft.com/office/drawing/2010/main"/>
                </a:ext>
              </a:extLst>
            </a:blip>
            <a:srcRect l="20227" r="20227"/>
            <a:stretch/>
          </p:blipFill>
          <p:spPr>
            <a:xfrm>
              <a:off x="217186" y="5266612"/>
              <a:ext cx="3778750" cy="4223370"/>
            </a:xfrm>
            <a:prstGeom prst="rect">
              <a:avLst/>
            </a:prstGeom>
          </p:spPr>
        </p:pic>
        <p:sp>
          <p:nvSpPr>
            <p:cNvPr id="9" name="Footer Placeholder 4">
              <a:extLst>
                <a:ext uri="{FF2B5EF4-FFF2-40B4-BE49-F238E27FC236}">
                  <a16:creationId xmlns:a16="http://schemas.microsoft.com/office/drawing/2014/main" id="{82B1602F-9B62-5E92-47F1-0D6B1270B3CD}"/>
                </a:ext>
              </a:extLst>
            </p:cNvPr>
            <p:cNvSpPr txBox="1">
              <a:spLocks/>
            </p:cNvSpPr>
            <p:nvPr/>
          </p:nvSpPr>
          <p:spPr>
            <a:xfrm>
              <a:off x="346799" y="5379568"/>
              <a:ext cx="7806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图片：Getty Images</a:t>
              </a:r>
              <a:endParaRPr lang="fi-FI" sz="700" kern="0" cap="none" spc="0" dirty="0">
                <a:solidFill>
                  <a:schemeClr val="bg1"/>
                </a:solidFill>
              </a:endParaRPr>
            </a:p>
          </p:txBody>
        </p:sp>
      </p:grpSp>
      <p:sp>
        <p:nvSpPr>
          <p:cNvPr id="17" name="Rectangle 16">
            <a:extLst>
              <a:ext uri="{FF2B5EF4-FFF2-40B4-BE49-F238E27FC236}">
                <a16:creationId xmlns:a16="http://schemas.microsoft.com/office/drawing/2014/main" id="{EDD1BEF3-DFFF-1303-2E62-FBB3F0096CA4}"/>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4" name="Group 13">
            <a:extLst>
              <a:ext uri="{FF2B5EF4-FFF2-40B4-BE49-F238E27FC236}">
                <a16:creationId xmlns:a16="http://schemas.microsoft.com/office/drawing/2014/main" id="{725ADA4B-6D9E-9C55-3228-9DB99A3300B3}"/>
              </a:ext>
            </a:extLst>
          </p:cNvPr>
          <p:cNvGrpSpPr/>
          <p:nvPr/>
        </p:nvGrpSpPr>
        <p:grpSpPr>
          <a:xfrm>
            <a:off x="-3826865" y="608386"/>
            <a:ext cx="3778750" cy="4229113"/>
            <a:chOff x="-478691" y="5176130"/>
            <a:chExt cx="3861716" cy="4353793"/>
          </a:xfrm>
        </p:grpSpPr>
        <p:pic>
          <p:nvPicPr>
            <p:cNvPr id="5" name="Picture 14">
              <a:extLst>
                <a:ext uri="{FF2B5EF4-FFF2-40B4-BE49-F238E27FC236}">
                  <a16:creationId xmlns:a16="http://schemas.microsoft.com/office/drawing/2014/main" id="{97C4E077-6109-50BD-EC2B-CC50819218F5}"/>
                </a:ext>
              </a:extLst>
            </p:cNvPr>
            <p:cNvPicPr>
              <a:picLocks noChangeAspect="1"/>
            </p:cNvPicPr>
            <p:nvPr/>
          </p:nvPicPr>
          <p:blipFill>
            <a:blip r:embed="rId8" cstate="screen">
              <a:extLst>
                <a:ext uri="{28A0092B-C50C-407E-A947-70E740481C1C}">
                  <a14:useLocalDpi xmlns:a14="http://schemas.microsoft.com/office/drawing/2010/main"/>
                </a:ext>
              </a:extLst>
            </a:blip>
            <a:srcRect l="20216" r="20216"/>
            <a:stretch/>
          </p:blipFill>
          <p:spPr>
            <a:xfrm>
              <a:off x="-478691" y="5176130"/>
              <a:ext cx="3861716" cy="4353793"/>
            </a:xfrm>
            <a:prstGeom prst="rect">
              <a:avLst/>
            </a:prstGeom>
          </p:spPr>
        </p:pic>
        <p:sp>
          <p:nvSpPr>
            <p:cNvPr id="7" name="Footer Placeholder 4">
              <a:extLst>
                <a:ext uri="{FF2B5EF4-FFF2-40B4-BE49-F238E27FC236}">
                  <a16:creationId xmlns:a16="http://schemas.microsoft.com/office/drawing/2014/main" id="{82E86191-10B3-FAAE-5825-8BC90AC43841}"/>
                </a:ext>
              </a:extLst>
            </p:cNvPr>
            <p:cNvSpPr txBox="1">
              <a:spLocks/>
            </p:cNvSpPr>
            <p:nvPr/>
          </p:nvSpPr>
          <p:spPr>
            <a:xfrm>
              <a:off x="-353309" y="5269042"/>
              <a:ext cx="773229" cy="110898"/>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dirty="0">
                  <a:solidFill>
                    <a:schemeClr val="bg1"/>
                  </a:solidFill>
                  <a:latin typeface="Finlandica" charset="0"/>
                </a:rPr>
                <a:t>图片：</a:t>
              </a:r>
              <a:r>
                <a:rPr lang="en-US" altLang="zh-CN" sz="700" kern="0" cap="none" spc="0" dirty="0">
                  <a:solidFill>
                    <a:schemeClr val="bg1"/>
                  </a:solidFill>
                  <a:latin typeface="Finlandica" charset="0"/>
                </a:rPr>
                <a:t>Jussi Hellsten</a:t>
              </a:r>
              <a:endParaRPr lang="fi-FI" sz="700" kern="0" cap="none" spc="0" dirty="0">
                <a:solidFill>
                  <a:schemeClr val="bg1"/>
                </a:solidFill>
              </a:endParaRPr>
            </a:p>
          </p:txBody>
        </p:sp>
      </p:grpSp>
      <p:sp>
        <p:nvSpPr>
          <p:cNvPr id="21" name="Rectangle 56">
            <a:extLst>
              <a:ext uri="{FF2B5EF4-FFF2-40B4-BE49-F238E27FC236}">
                <a16:creationId xmlns:a16="http://schemas.microsoft.com/office/drawing/2014/main" id="{20E59ACA-589D-7EAE-6978-D51E90C217F2}"/>
              </a:ext>
            </a:extLst>
          </p:cNvPr>
          <p:cNvSpPr/>
          <p:nvPr/>
        </p:nvSpPr>
        <p:spPr>
          <a:xfrm>
            <a:off x="625109" y="499081"/>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1"/>
              </a:solidFill>
            </a:endParaRPr>
          </a:p>
        </p:txBody>
      </p:sp>
    </p:spTree>
    <p:custDataLst>
      <p:tags r:id="rId1"/>
    </p:custDataLst>
    <p:extLst>
      <p:ext uri="{BB962C8B-B14F-4D97-AF65-F5344CB8AC3E}">
        <p14:creationId xmlns:p14="http://schemas.microsoft.com/office/powerpoint/2010/main" val="321409154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p:tgtEl>
                                          <p:spTgt spid="2"/>
                                        </p:tgtEl>
                                        <p:attrNameLst>
                                          <p:attrName>ppt_y</p:attrName>
                                        </p:attrNameLst>
                                      </p:cBhvr>
                                      <p:tavLst>
                                        <p:tav tm="0">
                                          <p:val>
                                            <p:strVal val="#ppt_y-#ppt_h*1.125000"/>
                                          </p:val>
                                        </p:tav>
                                        <p:tav tm="100000">
                                          <p:val>
                                            <p:strVal val="#ppt_y"/>
                                          </p:val>
                                        </p:tav>
                                      </p:tavLst>
                                    </p:anim>
                                    <p:animEffect transition="in" filter="wipe(down)">
                                      <p:cBhvr>
                                        <p:cTn id="14" dur="1000"/>
                                        <p:tgtEl>
                                          <p:spTgt spid="2"/>
                                        </p:tgtEl>
                                      </p:cBhvr>
                                    </p:animEffect>
                                  </p:childTnLst>
                                </p:cTn>
                              </p:par>
                              <p:par>
                                <p:cTn id="15" presetID="63" presetClass="path" presetSubtype="0" accel="50000" decel="50000" fill="hold" nodeType="withEffect">
                                  <p:stCondLst>
                                    <p:cond delay="0"/>
                                  </p:stCondLst>
                                  <p:childTnLst>
                                    <p:animMotion origin="layout" path="M -1.11111E-6 1.7284E-6 L 0.69115 1.7284E-6 " pathEditMode="relative" rAng="0" ptsTypes="AA">
                                      <p:cBhvr>
                                        <p:cTn id="16" dur="2500" fill="hold"/>
                                        <p:tgtEl>
                                          <p:spTgt spid="11"/>
                                        </p:tgtEl>
                                        <p:attrNameLst>
                                          <p:attrName>ppt_x</p:attrName>
                                          <p:attrName>ppt_y</p:attrName>
                                        </p:attrNameLst>
                                      </p:cBhvr>
                                      <p:rCtr x="34549" y="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repeatCount="0" accel="50000" decel="50000" fill="hold" nodeType="clickEffect">
                                  <p:stCondLst>
                                    <p:cond delay="0"/>
                                  </p:stCondLst>
                                  <p:childTnLst>
                                    <p:animMotion origin="layout" path="M -1.94444E-6 2.83951E-6 L -0.00347 -0.9105 " pathEditMode="relative" rAng="0" ptsTypes="AA">
                                      <p:cBhvr>
                                        <p:cTn id="20" dur="2000" fill="hold"/>
                                        <p:tgtEl>
                                          <p:spTgt spid="10"/>
                                        </p:tgtEl>
                                        <p:attrNameLst>
                                          <p:attrName>ppt_x</p:attrName>
                                          <p:attrName>ppt_y</p:attrName>
                                        </p:attrNameLst>
                                      </p:cBhvr>
                                      <p:rCtr x="-174" y="-45525"/>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3.33333E-6 3.08642E-6 L 0.43872 -0.00155 " pathEditMode="relative" rAng="0" ptsTypes="AA">
                                      <p:cBhvr>
                                        <p:cTn id="24" dur="2000" fill="hold"/>
                                        <p:tgtEl>
                                          <p:spTgt spid="4"/>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cstate="screen">
            <a:extLst>
              <a:ext uri="{28A0092B-C50C-407E-A947-70E740481C1C}">
                <a14:useLocalDpi xmlns:a14="http://schemas.microsoft.com/office/drawing/2010/main"/>
              </a:ext>
            </a:extLst>
          </a:blip>
          <a:srcRect l="9756" t="23856" b="1"/>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cn" sz="700" kern="0" cap="none" spc="0">
                <a:solidFill>
                  <a:schemeClr val="bg1"/>
                </a:solidFill>
                <a:latin typeface="Finlandica" charset="0"/>
              </a:rPr>
              <a:t>图片：Miika Kainu</a:t>
            </a:r>
            <a:endParaRPr lang="fi-FI" sz="700" kern="0" cap="none" spc="0" dirty="0">
              <a:solidFill>
                <a:schemeClr val="bg1"/>
              </a:solidFill>
            </a:endParaRP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b="0">
                <a:solidFill>
                  <a:schemeClr val="bg1"/>
                </a:solidFill>
                <a:effectLst>
                  <a:outerShdw blurRad="1270000" dist="50800" dir="5400000" sx="102000" sy="102000" algn="ctr" rotWithShape="0">
                    <a:srgbClr val="000000">
                      <a:alpha val="41087"/>
                    </a:srgbClr>
                  </a:outerShdw>
                </a:effectLst>
                <a:latin typeface="Finlandica" pitchFamily="2" charset="77"/>
              </a:rPr>
              <a:t>2/10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782706"/>
            <a:ext cx="6803918" cy="1077218"/>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dirty="0">
                <a:solidFill>
                  <a:schemeClr val="bg1"/>
                </a:solidFill>
                <a:effectLst>
                  <a:outerShdw blurRad="994667" dir="5400000" sx="102000" sy="102000" algn="ctr" rotWithShape="0">
                    <a:srgbClr val="000000"/>
                  </a:outerShdw>
                </a:effectLst>
                <a:latin typeface="Finlandica"/>
              </a:rPr>
              <a:t>幸福</a:t>
            </a:r>
            <a:r>
              <a:rPr lang="zh-CN" altLang="en-US" sz="2000" dirty="0">
                <a:solidFill>
                  <a:schemeClr val="bg1"/>
                </a:solidFill>
                <a:effectLst>
                  <a:outerShdw blurRad="994667" dir="5400000" sx="102000" sy="102000" algn="ctr" rotWithShape="0">
                    <a:srgbClr val="000000"/>
                  </a:outerShdw>
                </a:effectLst>
                <a:latin typeface="Finlandica"/>
              </a:rPr>
              <a:t>源于自然，</a:t>
            </a:r>
            <a:endParaRPr lang="en-US" altLang="zh-CN" sz="2000" dirty="0">
              <a:solidFill>
                <a:schemeClr val="bg1"/>
              </a:solidFill>
              <a:effectLst>
                <a:outerShdw blurRad="994667" dir="5400000" sx="102000" sy="102000" algn="ctr" rotWithShape="0">
                  <a:srgbClr val="000000"/>
                </a:outerShdw>
              </a:effectLst>
              <a:latin typeface="Finlandica"/>
            </a:endParaRPr>
          </a:p>
          <a:p>
            <a:pPr algn="ctr" rtl="0"/>
            <a:r>
              <a:rPr lang="zh-CN" altLang="en-US" sz="2000" dirty="0">
                <a:solidFill>
                  <a:schemeClr val="bg1"/>
                </a:solidFill>
                <a:effectLst>
                  <a:outerShdw blurRad="994667" dir="5400000" sx="102000" sy="102000" algn="ctr" rotWithShape="0">
                    <a:srgbClr val="000000"/>
                  </a:outerShdw>
                </a:effectLst>
                <a:latin typeface="Finlandica"/>
              </a:rPr>
              <a:t>也融入了</a:t>
            </a:r>
            <a:r>
              <a:rPr lang="zh-cn" sz="2000" dirty="0">
                <a:solidFill>
                  <a:schemeClr val="bg1"/>
                </a:solidFill>
                <a:effectLst>
                  <a:outerShdw blurRad="994667" dir="5400000" sx="102000" sy="102000" algn="ctr" rotWithShape="0">
                    <a:srgbClr val="000000"/>
                  </a:outerShdw>
                </a:effectLst>
                <a:latin typeface="Finlandica"/>
              </a:rPr>
              <a:t>我们的</a:t>
            </a:r>
            <a:r>
              <a:rPr lang="zh-CN" altLang="en-US" sz="2000" dirty="0">
                <a:solidFill>
                  <a:schemeClr val="bg1"/>
                </a:solidFill>
                <a:effectLst>
                  <a:outerShdw blurRad="994667" dir="5400000" sx="102000" sy="102000" algn="ctr" rotWithShape="0">
                    <a:srgbClr val="000000"/>
                  </a:outerShdw>
                </a:effectLst>
                <a:latin typeface="Finlandica"/>
              </a:rPr>
              <a:t>本</a:t>
            </a:r>
            <a:r>
              <a:rPr lang="zh-cn" sz="2000" dirty="0">
                <a:solidFill>
                  <a:schemeClr val="bg1"/>
                </a:solidFill>
                <a:effectLst>
                  <a:outerShdw blurRad="994667" dir="5400000" sx="102000" sy="102000" algn="ctr" rotWithShape="0">
                    <a:srgbClr val="000000"/>
                  </a:outerShdw>
                </a:effectLst>
                <a:latin typeface="Finlandica"/>
              </a:rPr>
              <a:t>性</a:t>
            </a:r>
            <a:r>
              <a:rPr lang="zh-CN" altLang="en-US" sz="2000" dirty="0">
                <a:solidFill>
                  <a:schemeClr val="bg1"/>
                </a:solidFill>
                <a:effectLst>
                  <a:outerShdw blurRad="994667" dir="5400000" sx="102000" sy="102000" algn="ctr" rotWithShape="0">
                    <a:srgbClr val="000000"/>
                  </a:outerShdw>
                </a:effectLst>
                <a:latin typeface="Finlandica"/>
              </a:rPr>
              <a:t>之中</a:t>
            </a:r>
            <a:endParaRPr lang="en-US" altLang="zh-CN" sz="2000" dirty="0">
              <a:solidFill>
                <a:schemeClr val="bg1"/>
              </a:solidFill>
              <a:effectLst>
                <a:outerShdw blurRad="994667" dir="5400000" sx="102000" sy="102000" algn="ctr" rotWithShape="0">
                  <a:srgbClr val="000000"/>
                </a:outerShdw>
              </a:effectLst>
              <a:latin typeface="Finlandica"/>
            </a:endParaRPr>
          </a:p>
          <a:p>
            <a:pPr algn="ctr" rtl="0"/>
            <a:endParaRPr lang="en-US" dirty="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089AC48B-B7BA-8ABF-0F20-EB8F2192F59F}"/>
              </a:ext>
            </a:extLst>
          </p:cNvPr>
          <p:cNvSpPr txBox="1">
            <a:spLocks/>
          </p:cNvSpPr>
          <p:nvPr/>
        </p:nvSpPr>
        <p:spPr>
          <a:xfrm>
            <a:off x="1170041" y="2543821"/>
            <a:ext cx="6803918" cy="276999"/>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200">
                <a:solidFill>
                  <a:schemeClr val="bg1"/>
                </a:solidFill>
                <a:effectLst>
                  <a:outerShdw blurRad="994667" dir="5400000" sx="102000" sy="102000" algn="ctr" rotWithShape="0">
                    <a:srgbClr val="000000"/>
                  </a:outerShdw>
                </a:effectLst>
                <a:latin typeface="Finlandica"/>
              </a:rPr>
              <a:t>自然</a:t>
            </a:r>
          </a:p>
        </p:txBody>
      </p:sp>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E051-DF3D-1B51-D960-6D1BB09EEDA3}"/>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B8A68EFC-1ABB-E139-5B52-B72FCF2FDB27}"/>
              </a:ext>
            </a:extLst>
          </p:cNvPr>
          <p:cNvSpPr txBox="1">
            <a:spLocks/>
          </p:cNvSpPr>
          <p:nvPr/>
        </p:nvSpPr>
        <p:spPr>
          <a:xfrm>
            <a:off x="670361" y="1959681"/>
            <a:ext cx="2819868" cy="350865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600" dirty="0">
                <a:solidFill>
                  <a:schemeClr val="tx1"/>
                </a:solidFill>
                <a:ea typeface="+mj-lt"/>
                <a:cs typeface="+mj-lt"/>
              </a:rPr>
              <a:t>188,000 个湖泊</a:t>
            </a:r>
          </a:p>
          <a:p>
            <a:pPr algn="ctr" rtl="0"/>
            <a:r>
              <a:rPr lang="zh-cn" sz="1200" b="0" dirty="0">
                <a:solidFill>
                  <a:schemeClr val="tx1"/>
                </a:solidFill>
                <a:ea typeface="+mj-lt"/>
                <a:cs typeface="+mj-lt"/>
              </a:rPr>
              <a:t>就国</a:t>
            </a:r>
            <a:r>
              <a:rPr lang="zh-CN" altLang="en-US" sz="1200" b="0" dirty="0">
                <a:solidFill>
                  <a:schemeClr val="tx1"/>
                </a:solidFill>
                <a:ea typeface="+mj-lt"/>
                <a:cs typeface="+mj-lt"/>
              </a:rPr>
              <a:t>土</a:t>
            </a:r>
            <a:r>
              <a:rPr lang="zh-cn" sz="1200" b="0" dirty="0">
                <a:solidFill>
                  <a:schemeClr val="tx1"/>
                </a:solidFill>
                <a:ea typeface="+mj-lt"/>
                <a:cs typeface="+mj-lt"/>
              </a:rPr>
              <a:t>面积而言，</a:t>
            </a:r>
            <a:r>
              <a:rPr lang="zh-CN" altLang="en-US" sz="1200" b="0" dirty="0">
                <a:solidFill>
                  <a:schemeClr val="tx1"/>
                </a:solidFill>
                <a:ea typeface="+mj-lt"/>
                <a:cs typeface="+mj-lt"/>
              </a:rPr>
              <a:t>拥有</a:t>
            </a:r>
            <a:r>
              <a:rPr lang="zh-cn" sz="1200" b="0" dirty="0">
                <a:solidFill>
                  <a:schemeClr val="tx1"/>
                </a:solidFill>
                <a:ea typeface="+mj-lt"/>
                <a:cs typeface="+mj-lt"/>
              </a:rPr>
              <a:t>世界上</a:t>
            </a:r>
            <a:r>
              <a:rPr lang="zh-CN" altLang="en-US" sz="1200" b="0" dirty="0">
                <a:solidFill>
                  <a:schemeClr val="tx1"/>
                </a:solidFill>
                <a:ea typeface="+mj-lt"/>
                <a:cs typeface="+mj-lt"/>
              </a:rPr>
              <a:t>最多的</a:t>
            </a:r>
            <a:r>
              <a:rPr lang="zh-cn" sz="1200" b="0" dirty="0">
                <a:solidFill>
                  <a:schemeClr val="tx1"/>
                </a:solidFill>
                <a:ea typeface="+mj-lt"/>
                <a:cs typeface="+mj-lt"/>
              </a:rPr>
              <a:t>湖泊</a:t>
            </a:r>
          </a:p>
          <a:p>
            <a:pPr algn="ctr" rtl="0"/>
            <a:endParaRPr lang="en-US" sz="1600" dirty="0">
              <a:solidFill>
                <a:schemeClr val="tx1"/>
              </a:solidFill>
              <a:ea typeface="+mj-lt"/>
              <a:cs typeface="+mj-lt"/>
            </a:endParaRPr>
          </a:p>
          <a:p>
            <a:pPr algn="ctr" rtl="0"/>
            <a:r>
              <a:rPr lang="zh-cn" sz="1600" dirty="0">
                <a:solidFill>
                  <a:schemeClr val="tx1"/>
                </a:solidFill>
                <a:ea typeface="+mj-lt"/>
                <a:cs typeface="+mj-lt"/>
              </a:rPr>
              <a:t>180,000 个岛屿</a:t>
            </a:r>
          </a:p>
          <a:p>
            <a:pPr algn="ctr" rtl="0"/>
            <a:r>
              <a:rPr lang="zh-cn" sz="1200" b="0" dirty="0">
                <a:solidFill>
                  <a:schemeClr val="tx1"/>
                </a:solidFill>
                <a:ea typeface="+mj-lt"/>
                <a:cs typeface="+mj-lt"/>
              </a:rPr>
              <a:t>世界排名第三</a:t>
            </a:r>
          </a:p>
          <a:p>
            <a:pPr algn="ctr" rtl="0"/>
            <a:endParaRPr lang="en-US" sz="1600" dirty="0">
              <a:solidFill>
                <a:schemeClr val="tx1"/>
              </a:solidFill>
              <a:ea typeface="+mj-lt"/>
              <a:cs typeface="+mj-lt"/>
            </a:endParaRPr>
          </a:p>
          <a:p>
            <a:pPr algn="ctr" rtl="0"/>
            <a:r>
              <a:rPr lang="zh-cn" sz="1200" b="0" dirty="0">
                <a:solidFill>
                  <a:schemeClr val="tx1"/>
                </a:solidFill>
                <a:ea typeface="+mj-lt"/>
                <a:cs typeface="+mj-lt"/>
              </a:rPr>
              <a:t>海岸线延伸超过</a:t>
            </a:r>
            <a:br>
              <a:rPr lang="en-US" sz="1200" b="0" dirty="0">
                <a:solidFill>
                  <a:schemeClr val="tx1"/>
                </a:solidFill>
                <a:ea typeface="+mj-lt"/>
                <a:cs typeface="+mj-lt"/>
              </a:rPr>
            </a:br>
            <a:r>
              <a:rPr lang="zh-cn" sz="1600" dirty="0">
                <a:solidFill>
                  <a:schemeClr val="tx1"/>
                </a:solidFill>
                <a:ea typeface="+mj-lt"/>
                <a:cs typeface="+mj-lt"/>
              </a:rPr>
              <a:t>6,300 </a:t>
            </a:r>
            <a:r>
              <a:rPr lang="zh-CN" altLang="en-US" sz="1600" dirty="0">
                <a:solidFill>
                  <a:schemeClr val="tx1"/>
                </a:solidFill>
                <a:ea typeface="+mj-lt"/>
                <a:cs typeface="+mj-lt"/>
              </a:rPr>
              <a:t>公里</a:t>
            </a:r>
            <a:endParaRPr lang="zh-cn" sz="1600" dirty="0">
              <a:solidFill>
                <a:schemeClr val="tx1"/>
              </a:solidFill>
              <a:ea typeface="+mj-lt"/>
              <a:cs typeface="+mj-lt"/>
            </a:endParaRPr>
          </a:p>
          <a:p>
            <a:pPr algn="ctr" rtl="0"/>
            <a:endParaRPr lang="en-US" sz="1600" dirty="0">
              <a:solidFill>
                <a:schemeClr val="tx1"/>
              </a:solidFill>
              <a:ea typeface="+mj-lt"/>
              <a:cs typeface="+mj-lt"/>
            </a:endParaRPr>
          </a:p>
          <a:p>
            <a:pPr algn="ctr" rtl="0"/>
            <a:r>
              <a:rPr lang="zh-cn" sz="1600" dirty="0">
                <a:solidFill>
                  <a:schemeClr val="tx1"/>
                </a:solidFill>
                <a:ea typeface="+mj-lt"/>
                <a:cs typeface="+mj-lt"/>
              </a:rPr>
              <a:t>41 个</a:t>
            </a:r>
            <a:r>
              <a:rPr lang="zh-cn" sz="1200" b="0" dirty="0">
                <a:solidFill>
                  <a:schemeClr val="tx1"/>
                </a:solidFill>
                <a:ea typeface="+mj-lt"/>
                <a:cs typeface="+mj-lt"/>
              </a:rPr>
              <a:t>国家公园 </a:t>
            </a:r>
          </a:p>
          <a:p>
            <a:pPr algn="ctr" rtl="0"/>
            <a:endParaRPr lang="en-US" sz="1600" dirty="0">
              <a:solidFill>
                <a:schemeClr val="tx1"/>
              </a:solidFill>
              <a:ea typeface="+mj-lt"/>
              <a:cs typeface="+mj-lt"/>
            </a:endParaRPr>
          </a:p>
          <a:p>
            <a:pPr algn="ctr" rtl="0"/>
            <a:r>
              <a:rPr lang="zh-cn" sz="800" b="0" dirty="0">
                <a:solidFill>
                  <a:schemeClr val="tx1"/>
                </a:solidFill>
                <a:ea typeface="+mj-lt"/>
                <a:cs typeface="+mj-lt"/>
              </a:rPr>
              <a:t>精彩户外活动：</a:t>
            </a:r>
            <a:r>
              <a:rPr lang="zh-cn" sz="800" dirty="0">
                <a:solidFill>
                  <a:schemeClr val="tx1"/>
                </a:solidFill>
                <a:ea typeface="+mj-lt"/>
                <a:cs typeface="+mj-lt"/>
                <a:hlinkClick r:id="rId4">
                  <a:extLst>
                    <a:ext uri="{A12FA001-AC4F-418D-AE19-62706E023703}">
                      <ahyp:hlinkClr xmlns:ahyp="http://schemas.microsoft.com/office/drawing/2018/hyperlinkcolor" val="tx"/>
                    </a:ext>
                  </a:extLst>
                </a:hlinkClick>
              </a:rPr>
              <a:t>https://www.luontoon.fi/en</a:t>
            </a:r>
            <a:endParaRPr lang="en-US" sz="800" dirty="0">
              <a:solidFill>
                <a:schemeClr val="tx1"/>
              </a:solidFill>
              <a:ea typeface="+mj-lt"/>
              <a:cs typeface="+mj-lt"/>
            </a:endParaRPr>
          </a:p>
          <a:p>
            <a:pPr algn="ctr" rtl="0"/>
            <a:endParaRPr lang="en-US" sz="800" dirty="0">
              <a:solidFill>
                <a:schemeClr val="tx1"/>
              </a:solidFill>
              <a:ea typeface="+mj-lt"/>
              <a:cs typeface="+mj-lt"/>
            </a:endParaRPr>
          </a:p>
          <a:p>
            <a:pPr algn="ctr" rtl="0"/>
            <a:endParaRPr lang="en-US" sz="1600" dirty="0">
              <a:solidFill>
                <a:schemeClr val="tx1"/>
              </a:solidFill>
              <a:ea typeface="+mj-lt"/>
              <a:cs typeface="+mj-lt"/>
            </a:endParaRPr>
          </a:p>
          <a:p>
            <a:pPr algn="ctr" rtl="0"/>
            <a:endParaRPr lang="en-US" sz="1600" dirty="0">
              <a:solidFill>
                <a:schemeClr val="tx1"/>
              </a:solidFill>
              <a:ea typeface="+mj-lt"/>
              <a:cs typeface="+mj-lt"/>
            </a:endParaRPr>
          </a:p>
          <a:p>
            <a:pPr algn="ctr" rtl="0"/>
            <a:endParaRPr lang="en-US" sz="1600" dirty="0">
              <a:solidFill>
                <a:schemeClr val="tx1"/>
              </a:solidFill>
              <a:ea typeface="+mj-lt"/>
              <a:cs typeface="+mj-lt"/>
            </a:endParaRPr>
          </a:p>
        </p:txBody>
      </p:sp>
      <p:grpSp>
        <p:nvGrpSpPr>
          <p:cNvPr id="69" name="Group 68">
            <a:extLst>
              <a:ext uri="{FF2B5EF4-FFF2-40B4-BE49-F238E27FC236}">
                <a16:creationId xmlns:a16="http://schemas.microsoft.com/office/drawing/2014/main" id="{6D848821-7796-6C46-3906-16DEE6642220}"/>
              </a:ext>
            </a:extLst>
          </p:cNvPr>
          <p:cNvGrpSpPr/>
          <p:nvPr/>
        </p:nvGrpSpPr>
        <p:grpSpPr>
          <a:xfrm>
            <a:off x="4065780" y="608386"/>
            <a:ext cx="6358013" cy="4236614"/>
            <a:chOff x="3939020" y="625365"/>
            <a:chExt cx="6460296" cy="4304769"/>
          </a:xfrm>
        </p:grpSpPr>
        <p:pic>
          <p:nvPicPr>
            <p:cNvPr id="12" name="Picture 11">
              <a:extLst>
                <a:ext uri="{FF2B5EF4-FFF2-40B4-BE49-F238E27FC236}">
                  <a16:creationId xmlns:a16="http://schemas.microsoft.com/office/drawing/2014/main" id="{27452276-40DD-E136-12FB-3F77692DBFA6}"/>
                </a:ext>
              </a:extLst>
            </p:cNvPr>
            <p:cNvPicPr>
              <a:picLocks noChangeAspect="1"/>
            </p:cNvPicPr>
            <p:nvPr/>
          </p:nvPicPr>
          <p:blipFill>
            <a:blip r:embed="rId5" cstate="screen">
              <a:alphaModFix/>
              <a:extLst>
                <a:ext uri="{28A0092B-C50C-407E-A947-70E740481C1C}">
                  <a14:useLocalDpi xmlns:a14="http://schemas.microsoft.com/office/drawing/2010/main"/>
                </a:ext>
              </a:extLst>
            </a:blip>
            <a:srcRect l="19647" r="-19647"/>
            <a:stretch>
              <a:fillRect/>
            </a:stretch>
          </p:blipFill>
          <p:spPr>
            <a:xfrm>
              <a:off x="3939020" y="625365"/>
              <a:ext cx="6460296" cy="4304769"/>
            </a:xfrm>
            <a:prstGeom prst="rect">
              <a:avLst/>
            </a:prstGeom>
          </p:spPr>
        </p:pic>
        <p:sp>
          <p:nvSpPr>
            <p:cNvPr id="68" name="Footer Placeholder 4">
              <a:extLst>
                <a:ext uri="{FF2B5EF4-FFF2-40B4-BE49-F238E27FC236}">
                  <a16:creationId xmlns:a16="http://schemas.microsoft.com/office/drawing/2014/main" id="{95D5DC3B-5B6F-DDCD-AA6B-09ADAC11527A}"/>
                </a:ext>
              </a:extLst>
            </p:cNvPr>
            <p:cNvSpPr txBox="1">
              <a:spLocks/>
            </p:cNvSpPr>
            <p:nvPr/>
          </p:nvSpPr>
          <p:spPr>
            <a:xfrm>
              <a:off x="4030690" y="704654"/>
              <a:ext cx="5076056" cy="109455"/>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effectLst>
                    <a:outerShdw blurRad="516292" dir="3960000" algn="ctr" rotWithShape="0">
                      <a:srgbClr val="000000">
                        <a:alpha val="95351"/>
                      </a:srgbClr>
                    </a:outerShdw>
                  </a:effectLst>
                  <a:latin typeface="Finlandica" charset="0"/>
                </a:rPr>
                <a:t>图片：劳拉·多夫</a:t>
              </a:r>
              <a:endParaRPr lang="fi-FI" sz="700" kern="0" cap="none" spc="0" dirty="0">
                <a:solidFill>
                  <a:schemeClr val="bg1"/>
                </a:solidFill>
                <a:effectLst>
                  <a:outerShdw blurRad="516292" dir="3960000" algn="ctr" rotWithShape="0">
                    <a:srgbClr val="000000">
                      <a:alpha val="95351"/>
                    </a:srgbClr>
                  </a:outerShdw>
                </a:effectLst>
                <a:latin typeface="+mj-lt"/>
              </a:endParaRPr>
            </a:p>
          </p:txBody>
        </p:sp>
      </p:grpSp>
      <p:grpSp>
        <p:nvGrpSpPr>
          <p:cNvPr id="11" name="Group 10">
            <a:extLst>
              <a:ext uri="{FF2B5EF4-FFF2-40B4-BE49-F238E27FC236}">
                <a16:creationId xmlns:a16="http://schemas.microsoft.com/office/drawing/2014/main" id="{105D33EF-5C4B-28FE-AECC-08D1BB801DDC}"/>
              </a:ext>
            </a:extLst>
          </p:cNvPr>
          <p:cNvGrpSpPr/>
          <p:nvPr/>
        </p:nvGrpSpPr>
        <p:grpSpPr>
          <a:xfrm>
            <a:off x="4067093" y="605469"/>
            <a:ext cx="6340418" cy="4231106"/>
            <a:chOff x="3667443" y="1545515"/>
            <a:chExt cx="6340418" cy="4231106"/>
          </a:xfrm>
        </p:grpSpPr>
        <p:pic>
          <p:nvPicPr>
            <p:cNvPr id="13" name="Picture 12">
              <a:extLst>
                <a:ext uri="{FF2B5EF4-FFF2-40B4-BE49-F238E27FC236}">
                  <a16:creationId xmlns:a16="http://schemas.microsoft.com/office/drawing/2014/main" id="{61454B24-59E5-EE1E-1D96-9F07B5D156D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667443" y="1545515"/>
              <a:ext cx="6340418" cy="4231106"/>
            </a:xfrm>
            <a:prstGeom prst="rect">
              <a:avLst/>
            </a:prstGeom>
          </p:spPr>
        </p:pic>
        <p:sp>
          <p:nvSpPr>
            <p:cNvPr id="22" name="Footer Placeholder 4">
              <a:extLst>
                <a:ext uri="{FF2B5EF4-FFF2-40B4-BE49-F238E27FC236}">
                  <a16:creationId xmlns:a16="http://schemas.microsoft.com/office/drawing/2014/main" id="{D6BEB5C6-5095-3AA0-4672-088120E7968E}"/>
                </a:ext>
              </a:extLst>
            </p:cNvPr>
            <p:cNvSpPr txBox="1">
              <a:spLocks/>
            </p:cNvSpPr>
            <p:nvPr/>
          </p:nvSpPr>
          <p:spPr>
            <a:xfrm>
              <a:off x="3778243" y="1614975"/>
              <a:ext cx="7806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图片：Getty Images</a:t>
              </a:r>
              <a:endParaRPr lang="fi-FI" sz="700" kern="0" cap="none" spc="0" dirty="0">
                <a:solidFill>
                  <a:schemeClr val="bg1"/>
                </a:solidFill>
              </a:endParaRPr>
            </a:p>
          </p:txBody>
        </p:sp>
      </p:grpSp>
      <p:sp>
        <p:nvSpPr>
          <p:cNvPr id="38" name="Title 1">
            <a:extLst>
              <a:ext uri="{FF2B5EF4-FFF2-40B4-BE49-F238E27FC236}">
                <a16:creationId xmlns:a16="http://schemas.microsoft.com/office/drawing/2014/main" id="{B2985CDB-F742-6D51-6F17-568534D40673}"/>
              </a:ext>
            </a:extLst>
          </p:cNvPr>
          <p:cNvSpPr txBox="1">
            <a:spLocks/>
          </p:cNvSpPr>
          <p:nvPr/>
        </p:nvSpPr>
        <p:spPr>
          <a:xfrm>
            <a:off x="862061" y="1959681"/>
            <a:ext cx="2436469" cy="153888"/>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7A40DB0-DB9F-B6F1-6271-65E77D4A096B}"/>
              </a:ext>
            </a:extLst>
          </p:cNvPr>
          <p:cNvSpPr txBox="1">
            <a:spLocks/>
          </p:cNvSpPr>
          <p:nvPr/>
        </p:nvSpPr>
        <p:spPr>
          <a:xfrm>
            <a:off x="971329" y="1050896"/>
            <a:ext cx="2217932" cy="49244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600">
                <a:solidFill>
                  <a:schemeClr val="tx1"/>
                </a:solidFill>
                <a:ea typeface="+mj-lt"/>
                <a:cs typeface="+mj-lt"/>
              </a:rPr>
              <a:t>芬兰陆地面积的 77％ 被森林覆盖</a:t>
            </a:r>
          </a:p>
        </p:txBody>
      </p:sp>
      <p:sp>
        <p:nvSpPr>
          <p:cNvPr id="27" name="TextBox 26">
            <a:extLst>
              <a:ext uri="{FF2B5EF4-FFF2-40B4-BE49-F238E27FC236}">
                <a16:creationId xmlns:a16="http://schemas.microsoft.com/office/drawing/2014/main" id="{098CF541-3BE4-AF4C-D5B9-1311272CC92F}"/>
              </a:ext>
            </a:extLst>
          </p:cNvPr>
          <p:cNvSpPr txBox="1"/>
          <p:nvPr/>
        </p:nvSpPr>
        <p:spPr>
          <a:xfrm>
            <a:off x="6229350" y="-361950"/>
            <a:ext cx="72768" cy="288147"/>
          </a:xfrm>
          <a:prstGeom prst="rect">
            <a:avLst/>
          </a:prstGeom>
          <a:noFill/>
        </p:spPr>
        <p:txBody>
          <a:bodyPr wrap="none" lIns="36000" tIns="36000" rIns="36000" bIns="36000" rtlCol="0">
            <a:spAutoFit/>
          </a:bodyPr>
          <a:lstStyle/>
          <a:p>
            <a:pPr rtl="0"/>
            <a:endParaRPr lang="fi-FI" sz="1400"/>
          </a:p>
        </p:txBody>
      </p:sp>
      <p:sp>
        <p:nvSpPr>
          <p:cNvPr id="54" name="Title 1">
            <a:extLst>
              <a:ext uri="{FF2B5EF4-FFF2-40B4-BE49-F238E27FC236}">
                <a16:creationId xmlns:a16="http://schemas.microsoft.com/office/drawing/2014/main" id="{F32E0347-19BC-D296-78DB-7023CE676B04}"/>
              </a:ext>
            </a:extLst>
          </p:cNvPr>
          <p:cNvSpPr txBox="1">
            <a:spLocks/>
          </p:cNvSpPr>
          <p:nvPr/>
        </p:nvSpPr>
        <p:spPr>
          <a:xfrm>
            <a:off x="394399" y="167565"/>
            <a:ext cx="3307528" cy="107722"/>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700">
                <a:solidFill>
                  <a:schemeClr val="tx1"/>
                </a:solidFill>
                <a:latin typeface="Finlandica"/>
              </a:rPr>
              <a:t>自然</a:t>
            </a:r>
          </a:p>
        </p:txBody>
      </p:sp>
      <p:sp>
        <p:nvSpPr>
          <p:cNvPr id="56" name="Title 1">
            <a:extLst>
              <a:ext uri="{FF2B5EF4-FFF2-40B4-BE49-F238E27FC236}">
                <a16:creationId xmlns:a16="http://schemas.microsoft.com/office/drawing/2014/main" id="{14172216-4CF2-EA75-EE2C-2C977AF0D5C0}"/>
              </a:ext>
            </a:extLst>
          </p:cNvPr>
          <p:cNvSpPr txBox="1">
            <a:spLocks/>
          </p:cNvSpPr>
          <p:nvPr/>
        </p:nvSpPr>
        <p:spPr>
          <a:xfrm>
            <a:off x="6235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a:t>
            </a:r>
          </a:p>
        </p:txBody>
      </p:sp>
      <p:sp>
        <p:nvSpPr>
          <p:cNvPr id="58" name="Title 1">
            <a:extLst>
              <a:ext uri="{FF2B5EF4-FFF2-40B4-BE49-F238E27FC236}">
                <a16:creationId xmlns:a16="http://schemas.microsoft.com/office/drawing/2014/main" id="{2FD85AF3-D638-CDA3-B33E-085474E6CCE8}"/>
              </a:ext>
            </a:extLst>
          </p:cNvPr>
          <p:cNvSpPr txBox="1">
            <a:spLocks/>
          </p:cNvSpPr>
          <p:nvPr/>
        </p:nvSpPr>
        <p:spPr>
          <a:xfrm>
            <a:off x="918824"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chemeClr val="tx1"/>
                </a:solidFill>
                <a:latin typeface="Finlandica" pitchFamily="2" charset="77"/>
              </a:rPr>
              <a:t>2</a:t>
            </a:r>
          </a:p>
        </p:txBody>
      </p:sp>
      <p:sp>
        <p:nvSpPr>
          <p:cNvPr id="59" name="Title 1">
            <a:extLst>
              <a:ext uri="{FF2B5EF4-FFF2-40B4-BE49-F238E27FC236}">
                <a16:creationId xmlns:a16="http://schemas.microsoft.com/office/drawing/2014/main" id="{B5E6D4AE-CD3F-D210-683A-5DEE3F828E9E}"/>
              </a:ext>
            </a:extLst>
          </p:cNvPr>
          <p:cNvSpPr txBox="1">
            <a:spLocks/>
          </p:cNvSpPr>
          <p:nvPr/>
        </p:nvSpPr>
        <p:spPr>
          <a:xfrm>
            <a:off x="121465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chemeClr val="accent2"/>
                </a:solidFill>
                <a:latin typeface="Finlandica" pitchFamily="2" charset="77"/>
              </a:rPr>
              <a:t>3</a:t>
            </a:r>
          </a:p>
        </p:txBody>
      </p:sp>
      <p:sp>
        <p:nvSpPr>
          <p:cNvPr id="60" name="Title 1">
            <a:extLst>
              <a:ext uri="{FF2B5EF4-FFF2-40B4-BE49-F238E27FC236}">
                <a16:creationId xmlns:a16="http://schemas.microsoft.com/office/drawing/2014/main" id="{E29CA7C4-EE30-7858-A0AF-A5F27C6227AC}"/>
              </a:ext>
            </a:extLst>
          </p:cNvPr>
          <p:cNvSpPr txBox="1">
            <a:spLocks/>
          </p:cNvSpPr>
          <p:nvPr/>
        </p:nvSpPr>
        <p:spPr>
          <a:xfrm>
            <a:off x="15061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C27E011-4EE9-FFD9-A5C2-A1C00B7647FC}"/>
              </a:ext>
            </a:extLst>
          </p:cNvPr>
          <p:cNvSpPr txBox="1">
            <a:spLocks/>
          </p:cNvSpPr>
          <p:nvPr/>
        </p:nvSpPr>
        <p:spPr>
          <a:xfrm>
            <a:off x="180163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23F8F72E-4164-9725-0CB2-3B529A0B1F84}"/>
              </a:ext>
            </a:extLst>
          </p:cNvPr>
          <p:cNvSpPr txBox="1">
            <a:spLocks/>
          </p:cNvSpPr>
          <p:nvPr/>
        </p:nvSpPr>
        <p:spPr>
          <a:xfrm>
            <a:off x="209312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AC2DBB6-D0F0-76CF-ED1F-3626939C9875}"/>
              </a:ext>
            </a:extLst>
          </p:cNvPr>
          <p:cNvSpPr txBox="1">
            <a:spLocks/>
          </p:cNvSpPr>
          <p:nvPr/>
        </p:nvSpPr>
        <p:spPr>
          <a:xfrm>
            <a:off x="238860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5A6ECF7B-E0E8-8E8E-4CB5-7D5A8BA0625B}"/>
              </a:ext>
            </a:extLst>
          </p:cNvPr>
          <p:cNvSpPr txBox="1">
            <a:spLocks/>
          </p:cNvSpPr>
          <p:nvPr/>
        </p:nvSpPr>
        <p:spPr>
          <a:xfrm>
            <a:off x="268009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7822C0E-019E-008C-E52C-D11EA45D59B5}"/>
              </a:ext>
            </a:extLst>
          </p:cNvPr>
          <p:cNvSpPr txBox="1">
            <a:spLocks/>
          </p:cNvSpPr>
          <p:nvPr/>
        </p:nvSpPr>
        <p:spPr>
          <a:xfrm>
            <a:off x="297158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3D88E457-CCCB-31F0-DCCE-11B56F862619}"/>
              </a:ext>
            </a:extLst>
          </p:cNvPr>
          <p:cNvSpPr txBox="1">
            <a:spLocks/>
          </p:cNvSpPr>
          <p:nvPr/>
        </p:nvSpPr>
        <p:spPr>
          <a:xfrm>
            <a:off x="3267068"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C6F720EC-F101-EE80-4B4B-77B0EA2FBA01}"/>
              </a:ext>
            </a:extLst>
          </p:cNvPr>
          <p:cNvSpPr txBox="1">
            <a:spLocks/>
          </p:cNvSpPr>
          <p:nvPr/>
        </p:nvSpPr>
        <p:spPr>
          <a:xfrm>
            <a:off x="5584951" y="167565"/>
            <a:ext cx="3307528" cy="9233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rtl="0"/>
            <a:r>
              <a:rPr lang="zh-CN" altLang="en-US" sz="600" b="0" dirty="0">
                <a:solidFill>
                  <a:schemeClr val="accent3"/>
                </a:solidFill>
              </a:rPr>
              <a:t>认识</a:t>
            </a:r>
            <a:r>
              <a:rPr lang="zh-cn" sz="600" b="0" dirty="0">
                <a:solidFill>
                  <a:schemeClr val="accent3"/>
                </a:solidFill>
              </a:rPr>
              <a:t>芬兰</a:t>
            </a:r>
          </a:p>
        </p:txBody>
      </p:sp>
      <p:grpSp>
        <p:nvGrpSpPr>
          <p:cNvPr id="10" name="Group 9">
            <a:extLst>
              <a:ext uri="{FF2B5EF4-FFF2-40B4-BE49-F238E27FC236}">
                <a16:creationId xmlns:a16="http://schemas.microsoft.com/office/drawing/2014/main" id="{F00C1B28-1D34-62D8-F04F-EC4CE98C03EE}"/>
              </a:ext>
            </a:extLst>
          </p:cNvPr>
          <p:cNvGrpSpPr/>
          <p:nvPr/>
        </p:nvGrpSpPr>
        <p:grpSpPr>
          <a:xfrm>
            <a:off x="190921" y="5303067"/>
            <a:ext cx="3778750" cy="4223370"/>
            <a:chOff x="217186" y="5266612"/>
            <a:chExt cx="3778750" cy="4223370"/>
          </a:xfrm>
        </p:grpSpPr>
        <p:pic>
          <p:nvPicPr>
            <p:cNvPr id="6" name="Picture 5">
              <a:extLst>
                <a:ext uri="{FF2B5EF4-FFF2-40B4-BE49-F238E27FC236}">
                  <a16:creationId xmlns:a16="http://schemas.microsoft.com/office/drawing/2014/main" id="{1EDD05E9-B02E-109E-1B30-5D1C8F4E7EAA}"/>
                </a:ext>
              </a:extLst>
            </p:cNvPr>
            <p:cNvPicPr>
              <a:picLocks noChangeAspect="1"/>
            </p:cNvPicPr>
            <p:nvPr/>
          </p:nvPicPr>
          <p:blipFill>
            <a:blip r:embed="rId7" cstate="screen">
              <a:extLst>
                <a:ext uri="{28A0092B-C50C-407E-A947-70E740481C1C}">
                  <a14:useLocalDpi xmlns:a14="http://schemas.microsoft.com/office/drawing/2010/main"/>
                </a:ext>
              </a:extLst>
            </a:blip>
            <a:srcRect l="20176" r="20176"/>
            <a:stretch/>
          </p:blipFill>
          <p:spPr>
            <a:xfrm>
              <a:off x="217186" y="5266612"/>
              <a:ext cx="3778750" cy="4223370"/>
            </a:xfrm>
            <a:prstGeom prst="rect">
              <a:avLst/>
            </a:prstGeom>
          </p:spPr>
        </p:pic>
        <p:sp>
          <p:nvSpPr>
            <p:cNvPr id="9" name="Footer Placeholder 4">
              <a:extLst>
                <a:ext uri="{FF2B5EF4-FFF2-40B4-BE49-F238E27FC236}">
                  <a16:creationId xmlns:a16="http://schemas.microsoft.com/office/drawing/2014/main" id="{13F912C5-22AE-E66B-FE2D-89235AB5086B}"/>
                </a:ext>
              </a:extLst>
            </p:cNvPr>
            <p:cNvSpPr txBox="1">
              <a:spLocks/>
            </p:cNvSpPr>
            <p:nvPr/>
          </p:nvSpPr>
          <p:spPr>
            <a:xfrm>
              <a:off x="299664" y="5341860"/>
              <a:ext cx="89607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图片：Maija Astikainen</a:t>
              </a:r>
              <a:endParaRPr lang="fi-FI" sz="700" kern="0" cap="none" spc="0" dirty="0">
                <a:solidFill>
                  <a:schemeClr val="bg1"/>
                </a:solidFill>
              </a:endParaRPr>
            </a:p>
          </p:txBody>
        </p:sp>
      </p:grpSp>
      <p:sp>
        <p:nvSpPr>
          <p:cNvPr id="17" name="Rectangle 16">
            <a:extLst>
              <a:ext uri="{FF2B5EF4-FFF2-40B4-BE49-F238E27FC236}">
                <a16:creationId xmlns:a16="http://schemas.microsoft.com/office/drawing/2014/main" id="{D2089FFA-2EF4-F076-02F8-BA36856D349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4" name="Group 13">
            <a:extLst>
              <a:ext uri="{FF2B5EF4-FFF2-40B4-BE49-F238E27FC236}">
                <a16:creationId xmlns:a16="http://schemas.microsoft.com/office/drawing/2014/main" id="{C7343D6F-AF17-A337-A60D-8293C86DFA29}"/>
              </a:ext>
            </a:extLst>
          </p:cNvPr>
          <p:cNvGrpSpPr/>
          <p:nvPr/>
        </p:nvGrpSpPr>
        <p:grpSpPr>
          <a:xfrm>
            <a:off x="-3826865" y="626316"/>
            <a:ext cx="3778750" cy="4229113"/>
            <a:chOff x="-478691" y="5176130"/>
            <a:chExt cx="3861716" cy="4353793"/>
          </a:xfrm>
        </p:grpSpPr>
        <p:pic>
          <p:nvPicPr>
            <p:cNvPr id="5" name="Picture 14">
              <a:extLst>
                <a:ext uri="{FF2B5EF4-FFF2-40B4-BE49-F238E27FC236}">
                  <a16:creationId xmlns:a16="http://schemas.microsoft.com/office/drawing/2014/main" id="{9B5A93E8-B875-A211-4972-90F4369D70E1}"/>
                </a:ext>
              </a:extLst>
            </p:cNvPr>
            <p:cNvPicPr>
              <a:picLocks noChangeAspect="1"/>
            </p:cNvPicPr>
            <p:nvPr/>
          </p:nvPicPr>
          <p:blipFill>
            <a:blip r:embed="rId8" cstate="screen">
              <a:extLst>
                <a:ext uri="{28A0092B-C50C-407E-A947-70E740481C1C}">
                  <a14:useLocalDpi xmlns:a14="http://schemas.microsoft.com/office/drawing/2010/main"/>
                </a:ext>
              </a:extLst>
            </a:blip>
            <a:srcRect l="20272" r="20272"/>
            <a:stretch/>
          </p:blipFill>
          <p:spPr>
            <a:xfrm>
              <a:off x="-478691" y="5176130"/>
              <a:ext cx="3861716" cy="4353793"/>
            </a:xfrm>
            <a:prstGeom prst="rect">
              <a:avLst/>
            </a:prstGeom>
          </p:spPr>
        </p:pic>
        <p:sp>
          <p:nvSpPr>
            <p:cNvPr id="7" name="Footer Placeholder 4">
              <a:extLst>
                <a:ext uri="{FF2B5EF4-FFF2-40B4-BE49-F238E27FC236}">
                  <a16:creationId xmlns:a16="http://schemas.microsoft.com/office/drawing/2014/main" id="{39872DD3-E297-F8FB-A39A-04581708B6A6}"/>
                </a:ext>
              </a:extLst>
            </p:cNvPr>
            <p:cNvSpPr txBox="1">
              <a:spLocks/>
            </p:cNvSpPr>
            <p:nvPr/>
          </p:nvSpPr>
          <p:spPr>
            <a:xfrm>
              <a:off x="-353309" y="5269042"/>
              <a:ext cx="724083" cy="110898"/>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图片：Miika Kainu</a:t>
              </a:r>
              <a:endParaRPr lang="fi-FI" sz="700" kern="0" cap="none" spc="0" dirty="0">
                <a:solidFill>
                  <a:schemeClr val="bg1"/>
                </a:solidFill>
              </a:endParaRPr>
            </a:p>
          </p:txBody>
        </p:sp>
      </p:grpSp>
      <p:sp>
        <p:nvSpPr>
          <p:cNvPr id="21" name="Rectangle 56">
            <a:extLst>
              <a:ext uri="{FF2B5EF4-FFF2-40B4-BE49-F238E27FC236}">
                <a16:creationId xmlns:a16="http://schemas.microsoft.com/office/drawing/2014/main" id="{7445ED5D-FA6A-F30F-4DFF-4368D9010B7C}"/>
              </a:ext>
            </a:extLst>
          </p:cNvPr>
          <p:cNvSpPr/>
          <p:nvPr/>
        </p:nvSpPr>
        <p:spPr>
          <a:xfrm>
            <a:off x="918824" y="499081"/>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1"/>
              </a:solidFill>
            </a:endParaRPr>
          </a:p>
        </p:txBody>
      </p:sp>
    </p:spTree>
    <p:custDataLst>
      <p:tags r:id="rId1"/>
    </p:custDataLst>
    <p:extLst>
      <p:ext uri="{BB962C8B-B14F-4D97-AF65-F5344CB8AC3E}">
        <p14:creationId xmlns:p14="http://schemas.microsoft.com/office/powerpoint/2010/main" val="394362612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p:tgtEl>
                                          <p:spTgt spid="39"/>
                                        </p:tgtEl>
                                        <p:attrNameLst>
                                          <p:attrName>ppt_y</p:attrName>
                                        </p:attrNameLst>
                                      </p:cBhvr>
                                      <p:tavLst>
                                        <p:tav tm="0">
                                          <p:val>
                                            <p:strVal val="#ppt_y-#ppt_h*1.125000"/>
                                          </p:val>
                                        </p:tav>
                                        <p:tav tm="100000">
                                          <p:val>
                                            <p:strVal val="#ppt_y"/>
                                          </p:val>
                                        </p:tav>
                                      </p:tavLst>
                                    </p:anim>
                                    <p:animEffect transition="in" filter="wipe(down)">
                                      <p:cBhvr>
                                        <p:cTn id="8" dur="10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p:tgtEl>
                                          <p:spTgt spid="15"/>
                                        </p:tgtEl>
                                        <p:attrNameLst>
                                          <p:attrName>ppt_y</p:attrName>
                                        </p:attrNameLst>
                                      </p:cBhvr>
                                      <p:tavLst>
                                        <p:tav tm="0">
                                          <p:val>
                                            <p:strVal val="#ppt_y+#ppt_h*1.125000"/>
                                          </p:val>
                                        </p:tav>
                                        <p:tav tm="100000">
                                          <p:val>
                                            <p:strVal val="#ppt_y"/>
                                          </p:val>
                                        </p:tav>
                                      </p:tavLst>
                                    </p:anim>
                                    <p:animEffect transition="in" filter="wipe(up)">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94444E-6 2.83951E-6 L -0.00347 -0.9105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3.33333E-6 -9.87654E-7 L 0.69114 -9.87654E-7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4.44444E-6 -4.69136E-6 L 0.43872 -0.00154 " pathEditMode="relative" rAng="0" ptsTypes="AA">
                                      <p:cBhvr>
                                        <p:cTn id="24" dur="2000" fill="hold"/>
                                        <p:tgtEl>
                                          <p:spTgt spid="4"/>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cstate="screen">
            <a:extLst>
              <a:ext uri="{28A0092B-C50C-407E-A947-70E740481C1C}">
                <a14:useLocalDpi xmlns:a14="http://schemas.microsoft.com/office/drawing/2010/main"/>
              </a:ext>
            </a:extLst>
          </a:blip>
          <a:srcRect t="10763" b="486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cn" sz="700" kern="0" cap="none" spc="0">
                <a:solidFill>
                  <a:schemeClr val="bg1"/>
                </a:solidFill>
                <a:latin typeface="Finlandica" charset="0"/>
              </a:rPr>
              <a:t>图片：Marjaana Malkamäki/Keksi</a:t>
            </a:r>
            <a:endParaRPr lang="fi-FI" sz="700" kern="0" cap="none" spc="0" dirty="0">
              <a:solidFill>
                <a:schemeClr val="bg1"/>
              </a:solidFill>
            </a:endParaRP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b="0">
                <a:solidFill>
                  <a:schemeClr val="bg1"/>
                </a:solidFill>
                <a:effectLst>
                  <a:outerShdw blurRad="1270000" dist="50800" dir="5400000" sx="102000" sy="102000" algn="ctr" rotWithShape="0">
                    <a:srgbClr val="000000">
                      <a:alpha val="41087"/>
                    </a:srgbClr>
                  </a:outerShdw>
                </a:effectLst>
                <a:latin typeface="Finlandica" pitchFamily="2" charset="77"/>
              </a:rPr>
              <a:t>3/10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820820"/>
            <a:ext cx="6803918" cy="707886"/>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a:solidFill>
                  <a:schemeClr val="bg1"/>
                </a:solidFill>
                <a:effectLst>
                  <a:outerShdw blurRad="994667" dir="5400000" sx="102000" sy="102000" algn="ctr" rotWithShape="0">
                    <a:srgbClr val="000000"/>
                  </a:outerShdw>
                </a:effectLst>
                <a:latin typeface="Finlandica"/>
              </a:rPr>
              <a:t>信任和社区</a:t>
            </a:r>
          </a:p>
          <a:p>
            <a:pPr algn="ctr" rtl="0"/>
            <a:r>
              <a:rPr lang="zh-cn" sz="2000">
                <a:solidFill>
                  <a:schemeClr val="bg1"/>
                </a:solidFill>
                <a:effectLst>
                  <a:outerShdw blurRad="994667" dir="5400000" sx="102000" sy="102000" algn="ctr" rotWithShape="0">
                    <a:srgbClr val="000000"/>
                  </a:outerShdw>
                </a:effectLst>
                <a:latin typeface="Finlandica"/>
              </a:rPr>
              <a:t>是我们社会的基石 </a:t>
            </a: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55FB64A1-67E9-7FBB-2FEB-52B4C73446B7}"/>
              </a:ext>
            </a:extLst>
          </p:cNvPr>
          <p:cNvSpPr txBox="1">
            <a:spLocks/>
          </p:cNvSpPr>
          <p:nvPr/>
        </p:nvSpPr>
        <p:spPr>
          <a:xfrm>
            <a:off x="1170041" y="2543821"/>
            <a:ext cx="6803918" cy="276999"/>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200">
                <a:solidFill>
                  <a:schemeClr val="bg1"/>
                </a:solidFill>
                <a:effectLst>
                  <a:outerShdw blurRad="994667" dir="5400000" sx="102000" sy="102000" algn="ctr" rotWithShape="0">
                    <a:srgbClr val="000000"/>
                  </a:outerShdw>
                </a:effectLst>
                <a:latin typeface="Finlandica"/>
              </a:rPr>
              <a:t>人民</a:t>
            </a:r>
          </a:p>
        </p:txBody>
      </p:sp>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0B4D5-1AFB-AF16-F478-53CD9E4375FF}"/>
            </a:ext>
          </a:extLst>
        </p:cNvPr>
        <p:cNvGrpSpPr/>
        <p:nvPr/>
      </p:nvGrpSpPr>
      <p:grpSpPr>
        <a:xfrm>
          <a:off x="0" y="0"/>
          <a:ext cx="0" cy="0"/>
          <a:chOff x="0" y="0"/>
          <a:chExt cx="0" cy="0"/>
        </a:xfrm>
      </p:grpSpPr>
      <p:grpSp>
        <p:nvGrpSpPr>
          <p:cNvPr id="5" name="Ryhmä 4">
            <a:extLst>
              <a:ext uri="{FF2B5EF4-FFF2-40B4-BE49-F238E27FC236}">
                <a16:creationId xmlns:a16="http://schemas.microsoft.com/office/drawing/2014/main" id="{364C19E7-A0F0-6A76-9A68-90EECAA82FC1}"/>
              </a:ext>
            </a:extLst>
          </p:cNvPr>
          <p:cNvGrpSpPr/>
          <p:nvPr/>
        </p:nvGrpSpPr>
        <p:grpSpPr>
          <a:xfrm>
            <a:off x="918824" y="1695345"/>
            <a:ext cx="2355573" cy="3170099"/>
            <a:chOff x="918824" y="1923175"/>
            <a:chExt cx="2355573" cy="3170099"/>
          </a:xfrm>
        </p:grpSpPr>
        <p:sp>
          <p:nvSpPr>
            <p:cNvPr id="4" name="Title 1">
              <a:extLst>
                <a:ext uri="{FF2B5EF4-FFF2-40B4-BE49-F238E27FC236}">
                  <a16:creationId xmlns:a16="http://schemas.microsoft.com/office/drawing/2014/main" id="{133C9D67-474E-A2CE-5837-7F71E038995E}"/>
                </a:ext>
              </a:extLst>
            </p:cNvPr>
            <p:cNvSpPr txBox="1">
              <a:spLocks/>
            </p:cNvSpPr>
            <p:nvPr/>
          </p:nvSpPr>
          <p:spPr>
            <a:xfrm>
              <a:off x="964867" y="1923175"/>
              <a:ext cx="2245711" cy="3170099"/>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000" b="0" dirty="0">
                  <a:solidFill>
                    <a:schemeClr val="tx1"/>
                  </a:solidFill>
                  <a:ea typeface="+mj-lt"/>
                  <a:cs typeface="+mj-lt"/>
                </a:rPr>
                <a:t>芬兰是一个拥有 565 万人口的多语言国家</a:t>
              </a:r>
            </a:p>
            <a:p>
              <a:pPr algn="ctr" rtl="0"/>
              <a:endParaRPr lang="en-US" sz="1000" b="0" dirty="0">
                <a:solidFill>
                  <a:schemeClr val="tx1"/>
                </a:solidFill>
                <a:ea typeface="+mj-lt"/>
                <a:cs typeface="+mj-lt"/>
              </a:endParaRPr>
            </a:p>
            <a:p>
              <a:pPr algn="ctr" rtl="0"/>
              <a:r>
                <a:rPr lang="zh-cn" sz="1600" dirty="0">
                  <a:solidFill>
                    <a:schemeClr val="tx1"/>
                  </a:solidFill>
                  <a:ea typeface="+mj-lt"/>
                  <a:cs typeface="+mj-lt"/>
                </a:rPr>
                <a:t>语言</a:t>
              </a:r>
            </a:p>
            <a:p>
              <a:pPr algn="ctr" rtl="0"/>
              <a:r>
                <a:rPr lang="zh-cn" sz="1000" b="0" dirty="0">
                  <a:solidFill>
                    <a:schemeClr val="tx1"/>
                  </a:solidFill>
                  <a:ea typeface="+mj-lt"/>
                  <a:cs typeface="+mj-lt"/>
                </a:rPr>
                <a:t>84% 芬兰语</a:t>
              </a:r>
            </a:p>
            <a:p>
              <a:pPr algn="ctr" rtl="0"/>
              <a:r>
                <a:rPr lang="zh-cn" sz="1000" b="0" dirty="0">
                  <a:solidFill>
                    <a:schemeClr val="tx1"/>
                  </a:solidFill>
                  <a:ea typeface="+mj-lt"/>
                  <a:cs typeface="+mj-lt"/>
                </a:rPr>
                <a:t>11% 其他</a:t>
              </a:r>
            </a:p>
            <a:p>
              <a:pPr algn="ctr" rtl="0"/>
              <a:r>
                <a:rPr lang="zh-cn" sz="1000" b="0" dirty="0">
                  <a:solidFill>
                    <a:schemeClr val="tx1"/>
                  </a:solidFill>
                  <a:ea typeface="+mj-lt"/>
                  <a:cs typeface="+mj-lt"/>
                </a:rPr>
                <a:t>5% 瑞典语</a:t>
              </a:r>
            </a:p>
            <a:p>
              <a:pPr algn="ctr" rtl="0"/>
              <a:r>
                <a:rPr lang="zh-cn" sz="1000" b="0" dirty="0">
                  <a:solidFill>
                    <a:schemeClr val="tx1"/>
                  </a:solidFill>
                  <a:ea typeface="+mj-lt"/>
                  <a:cs typeface="+mj-lt"/>
                </a:rPr>
                <a:t>&lt; 1% 萨米语</a:t>
              </a:r>
            </a:p>
            <a:p>
              <a:pPr algn="ctr" rtl="0"/>
              <a:endParaRPr lang="en-US" sz="1000" b="0" dirty="0">
                <a:solidFill>
                  <a:schemeClr val="tx1"/>
                </a:solidFill>
                <a:latin typeface="Segoe UI"/>
                <a:ea typeface="+mj-lt"/>
                <a:cs typeface="Segoe UI"/>
              </a:endParaRPr>
            </a:p>
            <a:p>
              <a:pPr algn="ctr" rtl="0"/>
              <a:r>
                <a:rPr lang="zh-cn" sz="1000" b="0" dirty="0">
                  <a:solidFill>
                    <a:schemeClr val="tx1"/>
                  </a:solidFill>
                  <a:latin typeface="Finlandica" pitchFamily="2" charset="77"/>
                  <a:ea typeface="+mj-lt"/>
                  <a:cs typeface="Segoe UI"/>
                </a:rPr>
                <a:t>人口密度 </a:t>
              </a:r>
            </a:p>
            <a:p>
              <a:pPr algn="ctr" rtl="0"/>
              <a:r>
                <a:rPr lang="zh-cn" sz="1000" dirty="0">
                  <a:solidFill>
                    <a:schemeClr val="tx1"/>
                  </a:solidFill>
                  <a:latin typeface="Finlandica"/>
                  <a:ea typeface="+mj-lt"/>
                  <a:cs typeface="Segoe UI"/>
                </a:rPr>
                <a:t>每平方公里 18.5 名居民</a:t>
              </a:r>
              <a:endParaRPr lang="en-US" dirty="0">
                <a:solidFill>
                  <a:schemeClr val="tx1"/>
                </a:solidFill>
                <a:latin typeface="Finlandica"/>
              </a:endParaRPr>
            </a:p>
            <a:p>
              <a:pPr algn="ctr" rtl="0"/>
              <a:endParaRPr lang="en-US" sz="1000" b="0" dirty="0">
                <a:solidFill>
                  <a:schemeClr val="tx1"/>
                </a:solidFill>
                <a:ea typeface="+mj-lt"/>
                <a:cs typeface="+mj-lt"/>
              </a:endParaRPr>
            </a:p>
            <a:p>
              <a:pPr algn="ctr" rtl="0"/>
              <a:r>
                <a:rPr lang="zh-cn" sz="1600" dirty="0">
                  <a:solidFill>
                    <a:schemeClr val="tx1"/>
                  </a:solidFill>
                  <a:ea typeface="+mj-lt"/>
                  <a:cs typeface="+mj-lt"/>
                </a:rPr>
                <a:t>87%</a:t>
              </a:r>
              <a:r>
                <a:rPr lang="zh-cn" sz="2000" dirty="0">
                  <a:solidFill>
                    <a:schemeClr val="tx1"/>
                  </a:solidFill>
                  <a:ea typeface="+mj-lt"/>
                  <a:cs typeface="+mj-lt"/>
                </a:rPr>
                <a:t> </a:t>
              </a:r>
            </a:p>
            <a:p>
              <a:pPr algn="ctr" rtl="0"/>
              <a:r>
                <a:rPr lang="zh-cn" sz="1000" b="0" dirty="0">
                  <a:solidFill>
                    <a:schemeClr val="tx1"/>
                  </a:solidFill>
                  <a:ea typeface="+mj-lt"/>
                  <a:cs typeface="+mj-lt"/>
                </a:rPr>
                <a:t> 对机构的信任度是世界上最高的。87% 的芬兰人信任警察，这是芬兰最值得信赖的部门。</a:t>
              </a:r>
            </a:p>
            <a:p>
              <a:pPr algn="ctr" rtl="0"/>
              <a:endParaRPr lang="en-US" sz="1000" b="0" dirty="0">
                <a:solidFill>
                  <a:schemeClr val="tx1"/>
                </a:solidFill>
                <a:ea typeface="+mj-lt"/>
                <a:cs typeface="+mj-lt"/>
              </a:endParaRPr>
            </a:p>
            <a:p>
              <a:pPr algn="ctr" rtl="0"/>
              <a:endParaRPr lang="en-US" sz="1000" b="0" dirty="0">
                <a:solidFill>
                  <a:schemeClr val="tx1"/>
                </a:solidFill>
                <a:ea typeface="+mj-lt"/>
                <a:cs typeface="+mj-lt"/>
              </a:endParaRPr>
            </a:p>
          </p:txBody>
        </p:sp>
        <p:sp>
          <p:nvSpPr>
            <p:cNvPr id="39" name="Title 1">
              <a:extLst>
                <a:ext uri="{FF2B5EF4-FFF2-40B4-BE49-F238E27FC236}">
                  <a16:creationId xmlns:a16="http://schemas.microsoft.com/office/drawing/2014/main" id="{734F90ED-50F0-B619-1581-B521C9E5C7BB}"/>
                </a:ext>
              </a:extLst>
            </p:cNvPr>
            <p:cNvSpPr txBox="1">
              <a:spLocks/>
            </p:cNvSpPr>
            <p:nvPr/>
          </p:nvSpPr>
          <p:spPr>
            <a:xfrm>
              <a:off x="918824" y="4518942"/>
              <a:ext cx="2355573" cy="123111"/>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endParaRPr lang="en-US" sz="800" dirty="0">
                <a:solidFill>
                  <a:schemeClr val="tx1"/>
                </a:solidFill>
                <a:ea typeface="+mj-lt"/>
                <a:cs typeface="+mj-lt"/>
              </a:endParaRPr>
            </a:p>
          </p:txBody>
        </p:sp>
      </p:grpSp>
      <p:sp>
        <p:nvSpPr>
          <p:cNvPr id="7" name="Title 1">
            <a:extLst>
              <a:ext uri="{FF2B5EF4-FFF2-40B4-BE49-F238E27FC236}">
                <a16:creationId xmlns:a16="http://schemas.microsoft.com/office/drawing/2014/main" id="{64C18A57-CE8E-0EC6-533B-369B3F564CCC}"/>
              </a:ext>
            </a:extLst>
          </p:cNvPr>
          <p:cNvSpPr txBox="1">
            <a:spLocks/>
          </p:cNvSpPr>
          <p:nvPr/>
        </p:nvSpPr>
        <p:spPr>
          <a:xfrm>
            <a:off x="909935" y="1240844"/>
            <a:ext cx="2360645" cy="307777"/>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a:solidFill>
                  <a:schemeClr val="tx1"/>
                </a:solidFill>
                <a:ea typeface="+mj-lt"/>
                <a:cs typeface="+mj-lt"/>
              </a:rPr>
              <a:t>565 万人</a:t>
            </a:r>
          </a:p>
        </p:txBody>
      </p:sp>
      <p:grpSp>
        <p:nvGrpSpPr>
          <p:cNvPr id="69" name="Group 68">
            <a:extLst>
              <a:ext uri="{FF2B5EF4-FFF2-40B4-BE49-F238E27FC236}">
                <a16:creationId xmlns:a16="http://schemas.microsoft.com/office/drawing/2014/main" id="{AE84B08D-42AB-841E-B098-9D3AA5A2528C}"/>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03A93018-1D1B-486B-32D3-B6D55CA8C3CF}"/>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l="10352" r="1035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F98EE7E-6EEA-F974-3D1D-E92840C1F18F}"/>
                </a:ext>
              </a:extLst>
            </p:cNvPr>
            <p:cNvSpPr txBox="1">
              <a:spLocks/>
            </p:cNvSpPr>
            <p:nvPr/>
          </p:nvSpPr>
          <p:spPr>
            <a:xfrm>
              <a:off x="4157083" y="664358"/>
              <a:ext cx="827150"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图片：Outi Neuvonen</a:t>
              </a:r>
              <a:endParaRPr lang="fi-FI" sz="700" kern="0" cap="none" spc="0" dirty="0">
                <a:solidFill>
                  <a:schemeClr val="bg1"/>
                </a:solidFill>
              </a:endParaRPr>
            </a:p>
            <a:p>
              <a:pPr rtl="0"/>
              <a:endParaRPr lang="fi-FI" sz="700" kern="0" cap="none" spc="0" dirty="0">
                <a:solidFill>
                  <a:schemeClr val="bg1"/>
                </a:solidFill>
                <a:latin typeface="+mj-lt"/>
              </a:endParaRPr>
            </a:p>
          </p:txBody>
        </p:sp>
      </p:grpSp>
      <p:grpSp>
        <p:nvGrpSpPr>
          <p:cNvPr id="11" name="Group 10">
            <a:extLst>
              <a:ext uri="{FF2B5EF4-FFF2-40B4-BE49-F238E27FC236}">
                <a16:creationId xmlns:a16="http://schemas.microsoft.com/office/drawing/2014/main" id="{85F9D4F1-EFB9-F7DF-1A0F-BF1A980EB105}"/>
              </a:ext>
            </a:extLst>
          </p:cNvPr>
          <p:cNvGrpSpPr/>
          <p:nvPr/>
        </p:nvGrpSpPr>
        <p:grpSpPr>
          <a:xfrm>
            <a:off x="4064327" y="627532"/>
            <a:ext cx="5716986" cy="4287740"/>
            <a:chOff x="2210008" y="598556"/>
            <a:chExt cx="5716986" cy="4287740"/>
          </a:xfrm>
        </p:grpSpPr>
        <p:pic>
          <p:nvPicPr>
            <p:cNvPr id="13" name="Picture 12">
              <a:extLst>
                <a:ext uri="{FF2B5EF4-FFF2-40B4-BE49-F238E27FC236}">
                  <a16:creationId xmlns:a16="http://schemas.microsoft.com/office/drawing/2014/main" id="{365DF541-413B-A3E1-E863-BEC88782CE0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210008" y="598556"/>
              <a:ext cx="5716986" cy="4287740"/>
            </a:xfrm>
            <a:prstGeom prst="rect">
              <a:avLst/>
            </a:prstGeom>
          </p:spPr>
        </p:pic>
        <p:sp>
          <p:nvSpPr>
            <p:cNvPr id="22" name="Footer Placeholder 4">
              <a:extLst>
                <a:ext uri="{FF2B5EF4-FFF2-40B4-BE49-F238E27FC236}">
                  <a16:creationId xmlns:a16="http://schemas.microsoft.com/office/drawing/2014/main" id="{DF1B1FEC-1DF1-4B39-594D-AB93F22C7085}"/>
                </a:ext>
              </a:extLst>
            </p:cNvPr>
            <p:cNvSpPr txBox="1">
              <a:spLocks/>
            </p:cNvSpPr>
            <p:nvPr/>
          </p:nvSpPr>
          <p:spPr>
            <a:xfrm>
              <a:off x="2312191" y="4718065"/>
              <a:ext cx="75661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图片：Karun Verma</a:t>
              </a:r>
              <a:endParaRPr lang="fi-FI" sz="700" kern="0" cap="none" spc="0" dirty="0">
                <a:solidFill>
                  <a:schemeClr val="bg1"/>
                </a:solidFill>
              </a:endParaRPr>
            </a:p>
          </p:txBody>
        </p:sp>
      </p:grpSp>
      <p:grpSp>
        <p:nvGrpSpPr>
          <p:cNvPr id="10" name="Group 9">
            <a:extLst>
              <a:ext uri="{FF2B5EF4-FFF2-40B4-BE49-F238E27FC236}">
                <a16:creationId xmlns:a16="http://schemas.microsoft.com/office/drawing/2014/main" id="{87BB0F7A-01FC-4669-2C0C-7086A381ABA8}"/>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07D8EAF9-7481-6ADB-DFF5-C64D6960836C}"/>
                </a:ext>
              </a:extLst>
            </p:cNvPr>
            <p:cNvPicPr>
              <a:picLocks noChangeAspect="1"/>
            </p:cNvPicPr>
            <p:nvPr/>
          </p:nvPicPr>
          <p:blipFill>
            <a:blip r:embed="rId6" cstate="screen">
              <a:extLst>
                <a:ext uri="{28A0092B-C50C-407E-A947-70E740481C1C}">
                  <a14:useLocalDpi xmlns:a14="http://schemas.microsoft.com/office/drawing/2010/main"/>
                </a:ext>
              </a:extLst>
            </a:blip>
            <a:srcRect l="20176" r="20176"/>
            <a:stretch/>
          </p:blipFill>
          <p:spPr>
            <a:xfrm flipH="1">
              <a:off x="179510" y="5266611"/>
              <a:ext cx="3816426" cy="4265479"/>
            </a:xfrm>
            <a:prstGeom prst="rect">
              <a:avLst/>
            </a:prstGeom>
          </p:spPr>
        </p:pic>
        <p:sp>
          <p:nvSpPr>
            <p:cNvPr id="9" name="Footer Placeholder 4">
              <a:extLst>
                <a:ext uri="{FF2B5EF4-FFF2-40B4-BE49-F238E27FC236}">
                  <a16:creationId xmlns:a16="http://schemas.microsoft.com/office/drawing/2014/main" id="{83AE8CEC-882E-D009-81A3-C3E2802ED223}"/>
                </a:ext>
              </a:extLst>
            </p:cNvPr>
            <p:cNvSpPr txBox="1">
              <a:spLocks/>
            </p:cNvSpPr>
            <p:nvPr/>
          </p:nvSpPr>
          <p:spPr>
            <a:xfrm>
              <a:off x="269181" y="5357284"/>
              <a:ext cx="65883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图片：Juho Kuva</a:t>
              </a:r>
              <a:endParaRPr lang="fi-FI" sz="700" kern="0" cap="none" spc="0" dirty="0">
                <a:solidFill>
                  <a:schemeClr val="bg1"/>
                </a:solidFill>
              </a:endParaRPr>
            </a:p>
          </p:txBody>
        </p:sp>
      </p:grpSp>
      <p:grpSp>
        <p:nvGrpSpPr>
          <p:cNvPr id="16" name="Group 15">
            <a:extLst>
              <a:ext uri="{FF2B5EF4-FFF2-40B4-BE49-F238E27FC236}">
                <a16:creationId xmlns:a16="http://schemas.microsoft.com/office/drawing/2014/main" id="{34E73ADF-F49A-71B4-8040-E8AD641CDCD7}"/>
              </a:ext>
            </a:extLst>
          </p:cNvPr>
          <p:cNvGrpSpPr/>
          <p:nvPr/>
        </p:nvGrpSpPr>
        <p:grpSpPr>
          <a:xfrm>
            <a:off x="-3872759" y="627533"/>
            <a:ext cx="3859047" cy="4270734"/>
            <a:chOff x="176579" y="5261357"/>
            <a:chExt cx="3859047" cy="4270734"/>
          </a:xfrm>
        </p:grpSpPr>
        <p:pic>
          <p:nvPicPr>
            <p:cNvPr id="17" name="Picture 16">
              <a:extLst>
                <a:ext uri="{FF2B5EF4-FFF2-40B4-BE49-F238E27FC236}">
                  <a16:creationId xmlns:a16="http://schemas.microsoft.com/office/drawing/2014/main" id="{10E1EC14-881F-10E9-C216-CDE743B29BFA}"/>
                </a:ext>
              </a:extLst>
            </p:cNvPr>
            <p:cNvPicPr>
              <a:picLocks noChangeAspect="1"/>
            </p:cNvPicPr>
            <p:nvPr/>
          </p:nvPicPr>
          <p:blipFill>
            <a:blip r:embed="rId7" cstate="screen">
              <a:extLst>
                <a:ext uri="{28A0092B-C50C-407E-A947-70E740481C1C}">
                  <a14:useLocalDpi xmlns:a14="http://schemas.microsoft.com/office/drawing/2010/main"/>
                </a:ext>
              </a:extLst>
            </a:blip>
            <a:srcRect l="19861" r="19861"/>
            <a:stretch/>
          </p:blipFill>
          <p:spPr>
            <a:xfrm>
              <a:off x="176579" y="5261357"/>
              <a:ext cx="3859047" cy="4270734"/>
            </a:xfrm>
            <a:prstGeom prst="rect">
              <a:avLst/>
            </a:prstGeom>
          </p:spPr>
        </p:pic>
        <p:sp>
          <p:nvSpPr>
            <p:cNvPr id="18" name="Footer Placeholder 4">
              <a:extLst>
                <a:ext uri="{FF2B5EF4-FFF2-40B4-BE49-F238E27FC236}">
                  <a16:creationId xmlns:a16="http://schemas.microsoft.com/office/drawing/2014/main" id="{D69ADCF8-A421-8805-F57C-26A392D1503C}"/>
                </a:ext>
              </a:extLst>
            </p:cNvPr>
            <p:cNvSpPr txBox="1">
              <a:spLocks/>
            </p:cNvSpPr>
            <p:nvPr/>
          </p:nvSpPr>
          <p:spPr>
            <a:xfrm>
              <a:off x="278608" y="5342616"/>
              <a:ext cx="75661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dirty="0">
                  <a:solidFill>
                    <a:schemeClr val="tx2"/>
                  </a:solidFill>
                  <a:latin typeface="Finlandica" charset="0"/>
                </a:rPr>
                <a:t>图片：</a:t>
              </a:r>
              <a:r>
                <a:rPr lang="fi-FI" altLang="zh-CN" sz="700" kern="0" cap="none" spc="0" dirty="0">
                  <a:solidFill>
                    <a:schemeClr val="tx2"/>
                  </a:solidFill>
                  <a:latin typeface="Finlandica" charset="0"/>
                </a:rPr>
                <a:t>Jussi Hellsten</a:t>
              </a:r>
              <a:endParaRPr lang="fi-FI" sz="700" kern="0" cap="none" spc="0" dirty="0">
                <a:solidFill>
                  <a:schemeClr val="tx2"/>
                </a:solidFill>
              </a:endParaRPr>
            </a:p>
          </p:txBody>
        </p:sp>
      </p:grpSp>
      <p:sp>
        <p:nvSpPr>
          <p:cNvPr id="54" name="Title 1">
            <a:extLst>
              <a:ext uri="{FF2B5EF4-FFF2-40B4-BE49-F238E27FC236}">
                <a16:creationId xmlns:a16="http://schemas.microsoft.com/office/drawing/2014/main" id="{0D7C56C3-EA30-702E-80D7-4A518BD4D6FA}"/>
              </a:ext>
            </a:extLst>
          </p:cNvPr>
          <p:cNvSpPr txBox="1">
            <a:spLocks/>
          </p:cNvSpPr>
          <p:nvPr/>
        </p:nvSpPr>
        <p:spPr>
          <a:xfrm>
            <a:off x="394399" y="167565"/>
            <a:ext cx="3307528" cy="107722"/>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700">
                <a:solidFill>
                  <a:schemeClr val="tx1"/>
                </a:solidFill>
                <a:latin typeface="Finlandica"/>
              </a:rPr>
              <a:t>人民</a:t>
            </a:r>
          </a:p>
        </p:txBody>
      </p:sp>
      <p:sp>
        <p:nvSpPr>
          <p:cNvPr id="56" name="Title 1">
            <a:extLst>
              <a:ext uri="{FF2B5EF4-FFF2-40B4-BE49-F238E27FC236}">
                <a16:creationId xmlns:a16="http://schemas.microsoft.com/office/drawing/2014/main" id="{0BDA84C1-0E66-1FF4-F44C-6A94D21FFC87}"/>
              </a:ext>
            </a:extLst>
          </p:cNvPr>
          <p:cNvSpPr txBox="1">
            <a:spLocks/>
          </p:cNvSpPr>
          <p:nvPr/>
        </p:nvSpPr>
        <p:spPr>
          <a:xfrm>
            <a:off x="6235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a:t>
            </a:r>
          </a:p>
        </p:txBody>
      </p:sp>
      <p:sp>
        <p:nvSpPr>
          <p:cNvPr id="58" name="Title 1">
            <a:extLst>
              <a:ext uri="{FF2B5EF4-FFF2-40B4-BE49-F238E27FC236}">
                <a16:creationId xmlns:a16="http://schemas.microsoft.com/office/drawing/2014/main" id="{40D4AC53-F268-262E-6E08-48F02A806A56}"/>
              </a:ext>
            </a:extLst>
          </p:cNvPr>
          <p:cNvSpPr txBox="1">
            <a:spLocks/>
          </p:cNvSpPr>
          <p:nvPr/>
        </p:nvSpPr>
        <p:spPr>
          <a:xfrm>
            <a:off x="918824"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5DDEE14-07A3-AE0F-B57F-31903F1F3AA7}"/>
              </a:ext>
            </a:extLst>
          </p:cNvPr>
          <p:cNvSpPr txBox="1">
            <a:spLocks/>
          </p:cNvSpPr>
          <p:nvPr/>
        </p:nvSpPr>
        <p:spPr>
          <a:xfrm>
            <a:off x="121465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rgbClr val="002EA2"/>
                </a:solidFill>
                <a:latin typeface="Finlandica" pitchFamily="2" charset="77"/>
              </a:rPr>
              <a:t>3</a:t>
            </a:r>
          </a:p>
        </p:txBody>
      </p:sp>
      <p:sp>
        <p:nvSpPr>
          <p:cNvPr id="60" name="Title 1">
            <a:extLst>
              <a:ext uri="{FF2B5EF4-FFF2-40B4-BE49-F238E27FC236}">
                <a16:creationId xmlns:a16="http://schemas.microsoft.com/office/drawing/2014/main" id="{307E5D8D-B2D6-6367-AB64-A9C2C8AC4C97}"/>
              </a:ext>
            </a:extLst>
          </p:cNvPr>
          <p:cNvSpPr txBox="1">
            <a:spLocks/>
          </p:cNvSpPr>
          <p:nvPr/>
        </p:nvSpPr>
        <p:spPr>
          <a:xfrm>
            <a:off x="15061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32F86C6-518F-991C-7135-FD422305A97D}"/>
              </a:ext>
            </a:extLst>
          </p:cNvPr>
          <p:cNvSpPr txBox="1">
            <a:spLocks/>
          </p:cNvSpPr>
          <p:nvPr/>
        </p:nvSpPr>
        <p:spPr>
          <a:xfrm>
            <a:off x="180163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6A09181-281B-3E74-6664-6DDDE8C1E395}"/>
              </a:ext>
            </a:extLst>
          </p:cNvPr>
          <p:cNvSpPr txBox="1">
            <a:spLocks/>
          </p:cNvSpPr>
          <p:nvPr/>
        </p:nvSpPr>
        <p:spPr>
          <a:xfrm>
            <a:off x="209312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F0449B63-8177-56F3-E31F-52975B8BDDC4}"/>
              </a:ext>
            </a:extLst>
          </p:cNvPr>
          <p:cNvSpPr txBox="1">
            <a:spLocks/>
          </p:cNvSpPr>
          <p:nvPr/>
        </p:nvSpPr>
        <p:spPr>
          <a:xfrm>
            <a:off x="238860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9C5A0292-E81C-5397-4250-1E6E58AD5C3F}"/>
              </a:ext>
            </a:extLst>
          </p:cNvPr>
          <p:cNvSpPr txBox="1">
            <a:spLocks/>
          </p:cNvSpPr>
          <p:nvPr/>
        </p:nvSpPr>
        <p:spPr>
          <a:xfrm>
            <a:off x="268009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3C42A723-E029-535C-F939-6B596BF643BC}"/>
              </a:ext>
            </a:extLst>
          </p:cNvPr>
          <p:cNvSpPr txBox="1">
            <a:spLocks/>
          </p:cNvSpPr>
          <p:nvPr/>
        </p:nvSpPr>
        <p:spPr>
          <a:xfrm>
            <a:off x="297158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34B46584-D1F0-1D3A-AF3F-6303EA418C4F}"/>
              </a:ext>
            </a:extLst>
          </p:cNvPr>
          <p:cNvSpPr txBox="1">
            <a:spLocks/>
          </p:cNvSpPr>
          <p:nvPr/>
        </p:nvSpPr>
        <p:spPr>
          <a:xfrm>
            <a:off x="3267068"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CC5A4204-99C1-D832-9A00-941B3FEC365F}"/>
              </a:ext>
            </a:extLst>
          </p:cNvPr>
          <p:cNvSpPr txBox="1">
            <a:spLocks/>
          </p:cNvSpPr>
          <p:nvPr/>
        </p:nvSpPr>
        <p:spPr>
          <a:xfrm>
            <a:off x="5584951" y="167565"/>
            <a:ext cx="3307528" cy="9233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rtl="0"/>
            <a:r>
              <a:rPr lang="zh-CN" altLang="en-US" sz="600" b="0" dirty="0">
                <a:solidFill>
                  <a:schemeClr val="accent3"/>
                </a:solidFill>
              </a:rPr>
              <a:t>认识</a:t>
            </a:r>
            <a:r>
              <a:rPr lang="zh-cn" sz="600" b="0" dirty="0">
                <a:solidFill>
                  <a:schemeClr val="accent3"/>
                </a:solidFill>
              </a:rPr>
              <a:t>芬</a:t>
            </a:r>
            <a:r>
              <a:rPr lang="zh-CN" altLang="en-US" sz="600" b="0" dirty="0">
                <a:solidFill>
                  <a:schemeClr val="accent3"/>
                </a:solidFill>
              </a:rPr>
              <a:t>兰</a:t>
            </a:r>
            <a:endParaRPr lang="zh-cn" sz="600" b="0" dirty="0">
              <a:solidFill>
                <a:schemeClr val="accent3"/>
              </a:solidFill>
            </a:endParaRPr>
          </a:p>
        </p:txBody>
      </p:sp>
      <p:sp>
        <p:nvSpPr>
          <p:cNvPr id="3" name="Rectangle 2">
            <a:extLst>
              <a:ext uri="{FF2B5EF4-FFF2-40B4-BE49-F238E27FC236}">
                <a16:creationId xmlns:a16="http://schemas.microsoft.com/office/drawing/2014/main" id="{D822298E-4FE8-61BE-3EBD-3288647340C5}"/>
              </a:ext>
            </a:extLst>
          </p:cNvPr>
          <p:cNvSpPr/>
          <p:nvPr/>
        </p:nvSpPr>
        <p:spPr>
          <a:xfrm>
            <a:off x="121465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solidFill>
                <a:schemeClr val="tx1"/>
              </a:solidFill>
            </a:endParaRPr>
          </a:p>
        </p:txBody>
      </p:sp>
      <p:sp>
        <p:nvSpPr>
          <p:cNvPr id="20" name="Rectangle 19">
            <a:extLst>
              <a:ext uri="{FF2B5EF4-FFF2-40B4-BE49-F238E27FC236}">
                <a16:creationId xmlns:a16="http://schemas.microsoft.com/office/drawing/2014/main" id="{37B1EE1F-6565-CA1F-9564-5AFA6A72EF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custDataLst>
      <p:tags r:id="rId1"/>
    </p:custDataLst>
    <p:extLst>
      <p:ext uri="{BB962C8B-B14F-4D97-AF65-F5344CB8AC3E}">
        <p14:creationId xmlns:p14="http://schemas.microsoft.com/office/powerpoint/2010/main" val="127162216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p:tgtEl>
                                          <p:spTgt spid="5"/>
                                        </p:tgtEl>
                                        <p:attrNameLst>
                                          <p:attrName>ppt_y</p:attrName>
                                        </p:attrNameLst>
                                      </p:cBhvr>
                                      <p:tavLst>
                                        <p:tav tm="0">
                                          <p:val>
                                            <p:strVal val="#ppt_y-#ppt_h*1.125000"/>
                                          </p:val>
                                        </p:tav>
                                        <p:tav tm="100000">
                                          <p:val>
                                            <p:strVal val="#ppt_y"/>
                                          </p:val>
                                        </p:tav>
                                      </p:tavLst>
                                    </p:anim>
                                    <p:animEffect transition="in" filter="wipe(down)">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4.72222E-6 2.46914E-7 L 0.69114 2.46914E-7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0 2.96296E-6 L 0.43872 -0.00155 " pathEditMode="relative" rAng="0" ptsTypes="AA">
                                      <p:cBhvr>
                                        <p:cTn id="24" dur="2000" fill="hold"/>
                                        <p:tgtEl>
                                          <p:spTgt spid="16"/>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cstate="screen">
            <a:extLst>
              <a:ext uri="{28A0092B-C50C-407E-A947-70E740481C1C}">
                <a14:useLocalDpi xmlns:a14="http://schemas.microsoft.com/office/drawing/2010/main"/>
              </a:ext>
            </a:extLst>
          </a:blip>
          <a:srcRect b="15605"/>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50231"/>
            <a:ext cx="6121400" cy="222849"/>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cn" sz="700" kern="0" cap="none" spc="0">
                <a:solidFill>
                  <a:schemeClr val="bg1"/>
                </a:solidFill>
                <a:latin typeface="Finlandica" charset="0"/>
              </a:rPr>
              <a:t>图片：Getty Images</a:t>
            </a:r>
            <a:endParaRPr lang="fi-FI" sz="700" kern="0" cap="none" spc="0" dirty="0">
              <a:solidFill>
                <a:schemeClr val="bg1"/>
              </a:solidFill>
            </a:endParaRP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b="0">
                <a:solidFill>
                  <a:schemeClr val="bg1"/>
                </a:solidFill>
                <a:effectLst>
                  <a:outerShdw blurRad="1270000" dist="50800" dir="5400000" sx="102000" sy="102000" algn="ctr" rotWithShape="0">
                    <a:srgbClr val="000000">
                      <a:alpha val="41087"/>
                    </a:srgbClr>
                  </a:outerShdw>
                </a:effectLst>
                <a:latin typeface="Finlandica" pitchFamily="2" charset="77"/>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797719"/>
            <a:ext cx="6803918" cy="707886"/>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altLang="en-US" sz="2000" dirty="0">
                <a:solidFill>
                  <a:schemeClr val="bg1"/>
                </a:solidFill>
                <a:effectLst>
                  <a:outerShdw blurRad="994667" dir="5400000" sx="102000" sy="102000" algn="ctr" rotWithShape="0">
                    <a:srgbClr val="000000"/>
                  </a:outerShdw>
                </a:effectLst>
                <a:latin typeface="Finlandica"/>
              </a:rPr>
              <a:t>季节更替</a:t>
            </a:r>
            <a:r>
              <a:rPr lang="zh-cn" sz="2000" dirty="0">
                <a:solidFill>
                  <a:schemeClr val="bg1"/>
                </a:solidFill>
                <a:effectLst>
                  <a:outerShdw blurRad="994667" dir="5400000" sx="102000" sy="102000" algn="ctr" rotWithShape="0">
                    <a:srgbClr val="000000"/>
                  </a:outerShdw>
                </a:effectLst>
                <a:latin typeface="Finlandica"/>
              </a:rPr>
              <a:t>：芬兰分明的</a:t>
            </a:r>
            <a:r>
              <a:rPr lang="zh-CN" altLang="en-US" sz="2000" dirty="0">
                <a:solidFill>
                  <a:schemeClr val="bg1"/>
                </a:solidFill>
                <a:effectLst>
                  <a:outerShdw blurRad="994667" dir="5400000" sx="102000" sy="102000" algn="ctr" rotWithShape="0">
                    <a:srgbClr val="000000"/>
                  </a:outerShdw>
                </a:effectLst>
                <a:latin typeface="Finlandica"/>
              </a:rPr>
              <a:t>四</a:t>
            </a:r>
            <a:endParaRPr lang="zh-cn" sz="2000" dirty="0">
              <a:solidFill>
                <a:schemeClr val="bg1"/>
              </a:solidFill>
              <a:effectLst>
                <a:outerShdw blurRad="994667" dir="5400000" sx="102000" sy="102000" algn="ctr" rotWithShape="0">
                  <a:srgbClr val="000000"/>
                </a:outerShdw>
              </a:effectLst>
              <a:latin typeface="Finlandica"/>
            </a:endParaRPr>
          </a:p>
          <a:p>
            <a:pPr algn="ctr" rtl="0"/>
            <a:r>
              <a:rPr lang="zh-cn" sz="2000" dirty="0">
                <a:solidFill>
                  <a:schemeClr val="bg1"/>
                </a:solidFill>
                <a:effectLst>
                  <a:outerShdw blurRad="994667" dir="5400000" sx="102000" sy="102000" algn="ctr" rotWithShape="0">
                    <a:srgbClr val="000000"/>
                  </a:outerShdw>
                </a:effectLst>
                <a:latin typeface="Finlandica"/>
              </a:rPr>
              <a:t>季</a:t>
            </a:r>
            <a:r>
              <a:rPr lang="zh-CN" altLang="en-US" sz="2000" dirty="0">
                <a:solidFill>
                  <a:schemeClr val="bg1"/>
                </a:solidFill>
                <a:effectLst>
                  <a:outerShdw blurRad="994667" dir="5400000" sx="102000" sy="102000" algn="ctr" rotWithShape="0">
                    <a:srgbClr val="000000"/>
                  </a:outerShdw>
                </a:effectLst>
                <a:latin typeface="Finlandica"/>
              </a:rPr>
              <a:t>带来丰富的体验</a:t>
            </a:r>
            <a:endParaRPr lang="en-US" dirty="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
        <p:nvSpPr>
          <p:cNvPr id="2" name="Title 1">
            <a:extLst>
              <a:ext uri="{FF2B5EF4-FFF2-40B4-BE49-F238E27FC236}">
                <a16:creationId xmlns:a16="http://schemas.microsoft.com/office/drawing/2014/main" id="{5F226116-7BED-B617-9A39-4CD951E1F2CC}"/>
              </a:ext>
            </a:extLst>
          </p:cNvPr>
          <p:cNvSpPr txBox="1">
            <a:spLocks/>
          </p:cNvSpPr>
          <p:nvPr/>
        </p:nvSpPr>
        <p:spPr>
          <a:xfrm>
            <a:off x="1170041" y="2543821"/>
            <a:ext cx="6803918" cy="276999"/>
          </a:xfrm>
          <a:prstGeom prst="rect">
            <a:avLst/>
          </a:prstGeom>
        </p:spPr>
        <p:txBody>
          <a:bodyPr wrap="square" lIns="91440" tIns="45720" rIns="91440" bIns="4572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1200">
                <a:solidFill>
                  <a:schemeClr val="bg1"/>
                </a:solidFill>
                <a:effectLst>
                  <a:outerShdw blurRad="994667" dir="5400000" sx="102000" sy="102000" algn="ctr" rotWithShape="0">
                    <a:srgbClr val="000000"/>
                  </a:outerShdw>
                </a:effectLst>
                <a:latin typeface="Finlandica"/>
              </a:rPr>
              <a:t>气候</a:t>
            </a:r>
          </a:p>
        </p:txBody>
      </p:sp>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E8F0-D128-E4D1-A073-A9D1F1C6CECF}"/>
            </a:ext>
          </a:extLst>
        </p:cNvPr>
        <p:cNvGrpSpPr/>
        <p:nvPr/>
      </p:nvGrpSpPr>
      <p:grpSpPr>
        <a:xfrm>
          <a:off x="0" y="0"/>
          <a:ext cx="0" cy="0"/>
          <a:chOff x="0" y="0"/>
          <a:chExt cx="0" cy="0"/>
        </a:xfrm>
      </p:grpSpPr>
      <p:grpSp>
        <p:nvGrpSpPr>
          <p:cNvPr id="16" name="Ryhmä 15">
            <a:extLst>
              <a:ext uri="{FF2B5EF4-FFF2-40B4-BE49-F238E27FC236}">
                <a16:creationId xmlns:a16="http://schemas.microsoft.com/office/drawing/2014/main" id="{30CD2AE2-E9C4-DB80-9E54-79B66D14A142}"/>
              </a:ext>
            </a:extLst>
          </p:cNvPr>
          <p:cNvGrpSpPr/>
          <p:nvPr/>
        </p:nvGrpSpPr>
        <p:grpSpPr>
          <a:xfrm>
            <a:off x="623549" y="2063473"/>
            <a:ext cx="2829834" cy="2544519"/>
            <a:chOff x="623549" y="2331524"/>
            <a:chExt cx="2829834" cy="2544519"/>
          </a:xfrm>
        </p:grpSpPr>
        <p:sp>
          <p:nvSpPr>
            <p:cNvPr id="38" name="Title 1">
              <a:extLst>
                <a:ext uri="{FF2B5EF4-FFF2-40B4-BE49-F238E27FC236}">
                  <a16:creationId xmlns:a16="http://schemas.microsoft.com/office/drawing/2014/main" id="{74543130-5F1D-1B65-8F4C-02FE62BCFCFC}"/>
                </a:ext>
              </a:extLst>
            </p:cNvPr>
            <p:cNvSpPr txBox="1">
              <a:spLocks/>
            </p:cNvSpPr>
            <p:nvPr/>
          </p:nvSpPr>
          <p:spPr>
            <a:xfrm>
              <a:off x="623549" y="2331524"/>
              <a:ext cx="2829834" cy="2000548"/>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2000" dirty="0">
                  <a:solidFill>
                    <a:schemeClr val="tx1"/>
                  </a:solidFill>
                  <a:ea typeface="+mj-lt"/>
                  <a:cs typeface="+mj-lt"/>
                </a:rPr>
                <a:t>19 小时 </a:t>
              </a:r>
            </a:p>
            <a:p>
              <a:pPr algn="ctr" rtl="0"/>
              <a:r>
                <a:rPr lang="zh-CN" altLang="en-US" sz="1000" b="0" dirty="0">
                  <a:solidFill>
                    <a:schemeClr val="tx1"/>
                  </a:solidFill>
                  <a:ea typeface="+mj-lt"/>
                  <a:cs typeface="+mj-lt"/>
                </a:rPr>
                <a:t>仲夏，</a:t>
              </a:r>
              <a:r>
                <a:rPr lang="zh-cn" sz="1000" b="0" dirty="0">
                  <a:solidFill>
                    <a:schemeClr val="tx1"/>
                  </a:solidFill>
                  <a:ea typeface="+mj-lt"/>
                  <a:cs typeface="+mj-lt"/>
                </a:rPr>
                <a:t>赫尔辛基最长的</a:t>
              </a:r>
              <a:r>
                <a:rPr lang="zh-CN" altLang="fi-FI" sz="1000" b="0" dirty="0">
                  <a:solidFill>
                    <a:schemeClr val="tx1"/>
                  </a:solidFill>
                  <a:ea typeface="+mj-lt"/>
                  <a:cs typeface="+mj-lt"/>
                </a:rPr>
                <a:t>白昼</a:t>
              </a:r>
              <a:endParaRPr lang="zh-cn" sz="1000" b="0" dirty="0">
                <a:solidFill>
                  <a:schemeClr val="tx1"/>
                </a:solidFill>
                <a:ea typeface="+mj-lt"/>
                <a:cs typeface="+mj-lt"/>
              </a:endParaRPr>
            </a:p>
            <a:p>
              <a:pPr algn="ctr" rtl="0"/>
              <a:endParaRPr lang="en-US" sz="1000" b="0" dirty="0">
                <a:solidFill>
                  <a:schemeClr val="tx1"/>
                </a:solidFill>
                <a:ea typeface="+mj-lt"/>
                <a:cs typeface="+mj-lt"/>
              </a:endParaRPr>
            </a:p>
            <a:p>
              <a:pPr algn="ctr" rtl="0"/>
              <a:r>
                <a:rPr lang="zh-cn" sz="2000" dirty="0">
                  <a:solidFill>
                    <a:schemeClr val="tx1"/>
                  </a:solidFill>
                  <a:ea typeface="+mj-lt"/>
                  <a:cs typeface="+mj-lt"/>
                </a:rPr>
                <a:t>20</a:t>
              </a:r>
              <a:r>
                <a:rPr lang="en-US" altLang="zh-CN" sz="2000" dirty="0">
                  <a:solidFill>
                    <a:schemeClr val="tx1"/>
                  </a:solidFill>
                  <a:ea typeface="+mj-lt"/>
                  <a:cs typeface="+mj-lt"/>
                </a:rPr>
                <a:t>.</a:t>
              </a:r>
              <a:r>
                <a:rPr lang="zh-cn" sz="2000" dirty="0">
                  <a:solidFill>
                    <a:schemeClr val="tx1"/>
                  </a:solidFill>
                  <a:ea typeface="+mj-lt"/>
                  <a:cs typeface="+mj-lt"/>
                </a:rPr>
                <a:t>5℃ </a:t>
              </a:r>
            </a:p>
            <a:p>
              <a:pPr algn="ctr" rtl="0"/>
              <a:r>
                <a:rPr lang="zh-cn" sz="1000" b="0" dirty="0">
                  <a:solidFill>
                    <a:schemeClr val="tx1"/>
                  </a:solidFill>
                  <a:ea typeface="+mj-lt"/>
                  <a:cs typeface="+mj-lt"/>
                </a:rPr>
                <a:t>赫尔辛基七月平均气温</a:t>
              </a:r>
            </a:p>
            <a:p>
              <a:pPr algn="ctr" rtl="0"/>
              <a:endParaRPr lang="en-US" sz="1000" b="0" dirty="0">
                <a:solidFill>
                  <a:schemeClr val="tx1"/>
                </a:solidFill>
                <a:ea typeface="+mj-lt"/>
                <a:cs typeface="+mj-lt"/>
              </a:endParaRPr>
            </a:p>
            <a:p>
              <a:pPr algn="ctr" rtl="0"/>
              <a:r>
                <a:rPr lang="zh-cn" sz="1000" b="0" dirty="0">
                  <a:solidFill>
                    <a:schemeClr val="tx1"/>
                  </a:solidFill>
                  <a:ea typeface="+mj-lt"/>
                  <a:cs typeface="+mj-lt"/>
                </a:rPr>
                <a:t>奥卢 欧洲空气质量 </a:t>
              </a:r>
            </a:p>
            <a:p>
              <a:pPr algn="ctr" rtl="0"/>
              <a:r>
                <a:rPr lang="zh-cn" sz="2000" dirty="0">
                  <a:solidFill>
                    <a:schemeClr val="tx1"/>
                  </a:solidFill>
                  <a:ea typeface="+mj-lt"/>
                  <a:cs typeface="+mj-lt"/>
                </a:rPr>
                <a:t>排名第一</a:t>
              </a:r>
            </a:p>
            <a:p>
              <a:pPr algn="ctr" rtl="0"/>
              <a:r>
                <a:rPr lang="zh-cn" sz="1000" b="0" dirty="0">
                  <a:solidFill>
                    <a:schemeClr val="tx1"/>
                  </a:solidFill>
                  <a:ea typeface="+mj-lt"/>
                  <a:cs typeface="+mj-lt"/>
                </a:rPr>
                <a:t>的城市 </a:t>
              </a:r>
              <a:endParaRPr lang="en-US" dirty="0">
                <a:solidFill>
                  <a:schemeClr val="tx1"/>
                </a:solidFill>
              </a:endParaRPr>
            </a:p>
            <a:p>
              <a:pPr algn="ctr" rtl="0"/>
              <a:endParaRPr lang="en-US" sz="1000" b="0" dirty="0">
                <a:solidFill>
                  <a:schemeClr val="tx1"/>
                </a:solidFill>
                <a:ea typeface="+mj-lt"/>
                <a:cs typeface="+mj-lt"/>
              </a:endParaRPr>
            </a:p>
          </p:txBody>
        </p:sp>
        <p:sp>
          <p:nvSpPr>
            <p:cNvPr id="19" name="Title 1">
              <a:extLst>
                <a:ext uri="{FF2B5EF4-FFF2-40B4-BE49-F238E27FC236}">
                  <a16:creationId xmlns:a16="http://schemas.microsoft.com/office/drawing/2014/main" id="{C91387D1-E34A-39DD-166A-77839ABFDD07}"/>
                </a:ext>
              </a:extLst>
            </p:cNvPr>
            <p:cNvSpPr txBox="1">
              <a:spLocks/>
            </p:cNvSpPr>
            <p:nvPr/>
          </p:nvSpPr>
          <p:spPr>
            <a:xfrm>
              <a:off x="1027258" y="4383600"/>
              <a:ext cx="1912883" cy="49244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800" b="0" dirty="0">
                  <a:solidFill>
                    <a:schemeClr val="tx1"/>
                  </a:solidFill>
                  <a:ea typeface="+mj-lt"/>
                  <a:cs typeface="+mj-lt"/>
                </a:rPr>
                <a:t>冷热以及 </a:t>
              </a:r>
            </a:p>
            <a:p>
              <a:pPr algn="ctr"/>
              <a:r>
                <a:rPr lang="zh-cn" sz="800" b="0" dirty="0">
                  <a:solidFill>
                    <a:schemeClr val="tx1"/>
                  </a:solidFill>
                  <a:ea typeface="+mj-lt"/>
                  <a:cs typeface="+mj-lt"/>
                </a:rPr>
                <a:t>介于两者之间：</a:t>
              </a:r>
              <a:r>
                <a:rPr lang="en-US" sz="800" dirty="0">
                  <a:solidFill>
                    <a:schemeClr val="tx1"/>
                  </a:solidFill>
                  <a:ea typeface="+mj-lt"/>
                  <a:cs typeface="+mj-lt"/>
                  <a:hlinkClick r:id="rId3">
                    <a:extLst>
                      <a:ext uri="{A12FA001-AC4F-418D-AE19-62706E023703}">
                        <ahyp:hlinkClr xmlns:ahyp="http://schemas.microsoft.com/office/drawing/2018/hyperlinkcolor" val="tx"/>
                      </a:ext>
                    </a:extLst>
                  </a:hlinkClick>
                </a:rPr>
                <a:t>https://en.ilmatieteenlaitos.fi/</a:t>
              </a:r>
            </a:p>
            <a:p>
              <a:pPr algn="ctr"/>
              <a:r>
                <a:rPr lang="en-US" sz="800" dirty="0">
                  <a:solidFill>
                    <a:schemeClr val="tx1"/>
                  </a:solidFill>
                  <a:ea typeface="+mj-lt"/>
                  <a:cs typeface="+mj-lt"/>
                  <a:hlinkClick r:id="rId3">
                    <a:extLst>
                      <a:ext uri="{A12FA001-AC4F-418D-AE19-62706E023703}">
                        <ahyp:hlinkClr xmlns:ahyp="http://schemas.microsoft.com/office/drawing/2018/hyperlinkcolor" val="tx"/>
                      </a:ext>
                    </a:extLst>
                  </a:hlinkClick>
                </a:rPr>
                <a:t>seasons-in-finland</a:t>
              </a:r>
              <a:endParaRPr lang="en-US" sz="800" dirty="0">
                <a:solidFill>
                  <a:schemeClr val="tx1"/>
                </a:solidFill>
                <a:ea typeface="+mj-lt"/>
                <a:cs typeface="+mj-lt"/>
              </a:endParaRPr>
            </a:p>
          </p:txBody>
        </p:sp>
      </p:grpSp>
      <p:grpSp>
        <p:nvGrpSpPr>
          <p:cNvPr id="7" name="Ryhmä 6">
            <a:extLst>
              <a:ext uri="{FF2B5EF4-FFF2-40B4-BE49-F238E27FC236}">
                <a16:creationId xmlns:a16="http://schemas.microsoft.com/office/drawing/2014/main" id="{15E57FE2-5334-1BC7-6E0D-A8885E1359CA}"/>
              </a:ext>
            </a:extLst>
          </p:cNvPr>
          <p:cNvGrpSpPr/>
          <p:nvPr/>
        </p:nvGrpSpPr>
        <p:grpSpPr>
          <a:xfrm>
            <a:off x="644283" y="1143681"/>
            <a:ext cx="2829835" cy="615553"/>
            <a:chOff x="741444" y="1292218"/>
            <a:chExt cx="2829835" cy="615553"/>
          </a:xfrm>
        </p:grpSpPr>
        <p:sp>
          <p:nvSpPr>
            <p:cNvPr id="2" name="Tekstiruutu 1">
              <a:extLst>
                <a:ext uri="{FF2B5EF4-FFF2-40B4-BE49-F238E27FC236}">
                  <a16:creationId xmlns:a16="http://schemas.microsoft.com/office/drawing/2014/main" id="{AAF50805-38DC-996A-D3CE-478589900BBC}"/>
                </a:ext>
              </a:extLst>
            </p:cNvPr>
            <p:cNvSpPr txBox="1"/>
            <p:nvPr/>
          </p:nvSpPr>
          <p:spPr>
            <a:xfrm>
              <a:off x="741444" y="1292218"/>
              <a:ext cx="2829835" cy="369332"/>
            </a:xfrm>
            <a:prstGeom prst="rect">
              <a:avLst/>
            </a:prstGeom>
            <a:noFill/>
          </p:spPr>
          <p:txBody>
            <a:bodyPr wrap="square" rtlCol="0">
              <a:spAutoFit/>
            </a:bodyPr>
            <a:lstStyle/>
            <a:p>
              <a:pPr algn="ctr" rtl="0"/>
              <a:r>
                <a:rPr lang="zh-cn" sz="1800" b="1">
                  <a:solidFill>
                    <a:schemeClr val="tx1"/>
                  </a:solidFill>
                  <a:ea typeface="+mj-lt"/>
                  <a:cs typeface="+mj-lt"/>
                </a:rPr>
                <a:t>北欧景观</a:t>
              </a:r>
            </a:p>
          </p:txBody>
        </p:sp>
        <p:sp>
          <p:nvSpPr>
            <p:cNvPr id="5" name="Tekstiruutu 4">
              <a:extLst>
                <a:ext uri="{FF2B5EF4-FFF2-40B4-BE49-F238E27FC236}">
                  <a16:creationId xmlns:a16="http://schemas.microsoft.com/office/drawing/2014/main" id="{3564F5D8-47D2-5862-FFAB-057D864120AB}"/>
                </a:ext>
              </a:extLst>
            </p:cNvPr>
            <p:cNvSpPr txBox="1"/>
            <p:nvPr/>
          </p:nvSpPr>
          <p:spPr>
            <a:xfrm>
              <a:off x="1023919" y="1661550"/>
              <a:ext cx="2264884" cy="246221"/>
            </a:xfrm>
            <a:prstGeom prst="rect">
              <a:avLst/>
            </a:prstGeom>
            <a:noFill/>
          </p:spPr>
          <p:txBody>
            <a:bodyPr wrap="square" rtlCol="0">
              <a:spAutoFit/>
            </a:bodyPr>
            <a:lstStyle/>
            <a:p>
              <a:pPr algn="ctr" rtl="0"/>
              <a:r>
                <a:rPr lang="zh-cn" sz="1000" b="0" dirty="0">
                  <a:solidFill>
                    <a:schemeClr val="tx1"/>
                  </a:solidFill>
                  <a:ea typeface="+mj-lt"/>
                  <a:cs typeface="+mj-lt"/>
                </a:rPr>
                <a:t>四季因纬度</a:t>
              </a:r>
              <a:r>
                <a:rPr lang="zh-CN" altLang="en-US" sz="1000" b="0" dirty="0">
                  <a:solidFill>
                    <a:schemeClr val="tx1"/>
                  </a:solidFill>
                  <a:ea typeface="+mj-lt"/>
                  <a:cs typeface="+mj-lt"/>
                </a:rPr>
                <a:t>不同</a:t>
              </a:r>
              <a:r>
                <a:rPr lang="zh-cn" sz="1000" b="0" dirty="0">
                  <a:solidFill>
                    <a:schemeClr val="tx1"/>
                  </a:solidFill>
                  <a:ea typeface="+mj-lt"/>
                  <a:cs typeface="+mj-lt"/>
                </a:rPr>
                <a:t>而变化和重叠 </a:t>
              </a:r>
            </a:p>
          </p:txBody>
        </p:sp>
      </p:grpSp>
      <p:grpSp>
        <p:nvGrpSpPr>
          <p:cNvPr id="69" name="Group 68">
            <a:extLst>
              <a:ext uri="{FF2B5EF4-FFF2-40B4-BE49-F238E27FC236}">
                <a16:creationId xmlns:a16="http://schemas.microsoft.com/office/drawing/2014/main" id="{47492E3D-9ECD-7FFA-286C-BB77905475E3}"/>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2F764C25-0732-94A0-8582-4E287DEAA297}"/>
                </a:ext>
              </a:extLst>
            </p:cNvPr>
            <p:cNvPicPr>
              <a:picLocks noChangeAspect="1"/>
            </p:cNvPicPr>
            <p:nvPr/>
          </p:nvPicPr>
          <p:blipFill>
            <a:blip r:embed="rId4" cstate="screen">
              <a:extLst>
                <a:ext uri="{28A0092B-C50C-407E-A947-70E740481C1C}">
                  <a14:useLocalDpi xmlns:a14="http://schemas.microsoft.com/office/drawing/2010/main"/>
                </a:ext>
              </a:extLst>
            </a:blip>
            <a:srcRect l="10332" r="10332"/>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464A08C0-D0CA-AF29-1DCC-E7164213F47F}"/>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effectLst>
                    <a:outerShdw blurRad="456643" dir="5400000" algn="ctr" rotWithShape="0">
                      <a:srgbClr val="000000">
                        <a:alpha val="87837"/>
                      </a:srgbClr>
                    </a:outerShdw>
                  </a:effectLst>
                  <a:latin typeface="Finlandica" charset="0"/>
                </a:rPr>
                <a:t>图片：Juha Valkeajoki</a:t>
              </a:r>
              <a:endParaRPr lang="fi-FI" sz="700" kern="0" cap="none" spc="0" dirty="0">
                <a:solidFill>
                  <a:schemeClr val="bg1"/>
                </a:solidFill>
                <a:effectLst>
                  <a:outerShdw blurRad="456643" dir="5400000" algn="ctr" rotWithShape="0">
                    <a:srgbClr val="000000">
                      <a:alpha val="87837"/>
                    </a:srgbClr>
                  </a:outerShdw>
                </a:effectLst>
                <a:latin typeface="+mj-lt"/>
              </a:endParaRPr>
            </a:p>
          </p:txBody>
        </p:sp>
      </p:grpSp>
      <p:grpSp>
        <p:nvGrpSpPr>
          <p:cNvPr id="11" name="Group 10">
            <a:extLst>
              <a:ext uri="{FF2B5EF4-FFF2-40B4-BE49-F238E27FC236}">
                <a16:creationId xmlns:a16="http://schemas.microsoft.com/office/drawing/2014/main" id="{9F53EF4F-13CF-82C8-D736-E85179784E13}"/>
              </a:ext>
            </a:extLst>
          </p:cNvPr>
          <p:cNvGrpSpPr/>
          <p:nvPr/>
        </p:nvGrpSpPr>
        <p:grpSpPr>
          <a:xfrm>
            <a:off x="4064927" y="624379"/>
            <a:ext cx="6400535" cy="4265479"/>
            <a:chOff x="4067943" y="603366"/>
            <a:chExt cx="6400535" cy="4265479"/>
          </a:xfrm>
        </p:grpSpPr>
        <p:pic>
          <p:nvPicPr>
            <p:cNvPr id="13" name="Picture 12">
              <a:extLst>
                <a:ext uri="{FF2B5EF4-FFF2-40B4-BE49-F238E27FC236}">
                  <a16:creationId xmlns:a16="http://schemas.microsoft.com/office/drawing/2014/main" id="{3219DE62-9062-4166-3A2D-AB3B07A3C56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3" y="603366"/>
              <a:ext cx="6400535" cy="4265479"/>
            </a:xfrm>
            <a:prstGeom prst="rect">
              <a:avLst/>
            </a:prstGeom>
          </p:spPr>
        </p:pic>
        <p:sp>
          <p:nvSpPr>
            <p:cNvPr id="22" name="Footer Placeholder 4">
              <a:extLst>
                <a:ext uri="{FF2B5EF4-FFF2-40B4-BE49-F238E27FC236}">
                  <a16:creationId xmlns:a16="http://schemas.microsoft.com/office/drawing/2014/main" id="{82C2099B-AB10-AA27-C543-01BCB586AF0B}"/>
                </a:ext>
              </a:extLst>
            </p:cNvPr>
            <p:cNvSpPr txBox="1">
              <a:spLocks/>
            </p:cNvSpPr>
            <p:nvPr/>
          </p:nvSpPr>
          <p:spPr>
            <a:xfrm>
              <a:off x="4157181" y="669454"/>
              <a:ext cx="85279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sz="700" kern="0" cap="none" spc="0" dirty="0">
                  <a:solidFill>
                    <a:schemeClr val="tx2"/>
                  </a:solidFill>
                  <a:latin typeface="Finlandica" charset="0"/>
                </a:rPr>
                <a:t>图片：</a:t>
              </a:r>
              <a:r>
                <a:rPr lang="fi-FI" sz="700" kern="0" cap="none" spc="0" dirty="0">
                  <a:solidFill>
                    <a:schemeClr val="tx2"/>
                  </a:solidFill>
                  <a:latin typeface="Finlandica" charset="0"/>
                </a:rPr>
                <a:t>Mika Ruusunen</a:t>
              </a:r>
              <a:endParaRPr lang="fi-FI" sz="700" kern="0" cap="none" spc="0" dirty="0">
                <a:solidFill>
                  <a:schemeClr val="tx2"/>
                </a:solidFill>
              </a:endParaRPr>
            </a:p>
          </p:txBody>
        </p:sp>
      </p:grpSp>
      <p:grpSp>
        <p:nvGrpSpPr>
          <p:cNvPr id="10" name="Group 9">
            <a:extLst>
              <a:ext uri="{FF2B5EF4-FFF2-40B4-BE49-F238E27FC236}">
                <a16:creationId xmlns:a16="http://schemas.microsoft.com/office/drawing/2014/main" id="{C0084EED-6D62-2A9A-B5C7-5194CAAA3BA6}"/>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FA0C583C-C1FC-7264-7522-73BCB6123E51}"/>
                </a:ext>
              </a:extLst>
            </p:cNvPr>
            <p:cNvPicPr>
              <a:picLocks noChangeAspect="1"/>
            </p:cNvPicPr>
            <p:nvPr/>
          </p:nvPicPr>
          <p:blipFill>
            <a:blip r:embed="rId6" cstate="screen">
              <a:extLst>
                <a:ext uri="{28A0092B-C50C-407E-A947-70E740481C1C}">
                  <a14:useLocalDpi xmlns:a14="http://schemas.microsoft.com/office/drawing/2010/main"/>
                </a:ext>
              </a:extLst>
            </a:blip>
            <a:srcRect l="20123" r="20123"/>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10DD78B3-1055-1259-9AED-6C6DB2358593}"/>
                </a:ext>
              </a:extLst>
            </p:cNvPr>
            <p:cNvSpPr txBox="1">
              <a:spLocks/>
            </p:cNvSpPr>
            <p:nvPr/>
          </p:nvSpPr>
          <p:spPr>
            <a:xfrm>
              <a:off x="246787" y="5342616"/>
              <a:ext cx="79669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a:solidFill>
                    <a:schemeClr val="bg1"/>
                  </a:solidFill>
                  <a:latin typeface="Finlandica" charset="0"/>
                </a:rPr>
                <a:t>图片；Jussi Hellsten</a:t>
              </a:r>
              <a:endParaRPr lang="fi-FI" sz="700" kern="0" cap="none" spc="0" dirty="0">
                <a:solidFill>
                  <a:schemeClr val="bg1"/>
                </a:solidFill>
              </a:endParaRPr>
            </a:p>
          </p:txBody>
        </p:sp>
      </p:grpSp>
      <p:grpSp>
        <p:nvGrpSpPr>
          <p:cNvPr id="29" name="Group 28">
            <a:extLst>
              <a:ext uri="{FF2B5EF4-FFF2-40B4-BE49-F238E27FC236}">
                <a16:creationId xmlns:a16="http://schemas.microsoft.com/office/drawing/2014/main" id="{81D66E94-F921-CD05-3969-17718AAB71FE}"/>
              </a:ext>
            </a:extLst>
          </p:cNvPr>
          <p:cNvGrpSpPr/>
          <p:nvPr/>
        </p:nvGrpSpPr>
        <p:grpSpPr>
          <a:xfrm>
            <a:off x="-3853226" y="624379"/>
            <a:ext cx="3794120" cy="4290336"/>
            <a:chOff x="176580" y="5251712"/>
            <a:chExt cx="3794120" cy="4290336"/>
          </a:xfrm>
        </p:grpSpPr>
        <p:pic>
          <p:nvPicPr>
            <p:cNvPr id="30" name="Picture 29">
              <a:extLst>
                <a:ext uri="{FF2B5EF4-FFF2-40B4-BE49-F238E27FC236}">
                  <a16:creationId xmlns:a16="http://schemas.microsoft.com/office/drawing/2014/main" id="{6929A8A5-F23D-C07E-BF0A-9536A11BD946}"/>
                </a:ext>
              </a:extLst>
            </p:cNvPr>
            <p:cNvPicPr>
              <a:picLocks noChangeAspect="1"/>
            </p:cNvPicPr>
            <p:nvPr/>
          </p:nvPicPr>
          <p:blipFill>
            <a:blip r:embed="rId7" cstate="screen">
              <a:extLst>
                <a:ext uri="{28A0092B-C50C-407E-A947-70E740481C1C}">
                  <a14:useLocalDpi xmlns:a14="http://schemas.microsoft.com/office/drawing/2010/main"/>
                </a:ext>
              </a:extLst>
            </a:blip>
            <a:srcRect l="20540" r="20540"/>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21D69A64-C023-9A6F-A0E6-14CBB2485C7C}"/>
                </a:ext>
              </a:extLst>
            </p:cNvPr>
            <p:cNvSpPr txBox="1">
              <a:spLocks/>
            </p:cNvSpPr>
            <p:nvPr/>
          </p:nvSpPr>
          <p:spPr>
            <a:xfrm>
              <a:off x="240900" y="5318581"/>
              <a:ext cx="66845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zh-cn" sz="700" kern="0" cap="none" spc="0" dirty="0">
                  <a:solidFill>
                    <a:schemeClr val="bg1"/>
                  </a:solidFill>
                  <a:latin typeface="Finlandica" charset="0"/>
                </a:rPr>
                <a:t>图片：</a:t>
              </a:r>
              <a:r>
                <a:rPr lang="fi-FI" altLang="zh-CN" sz="700" kern="0" cap="none" spc="0" dirty="0" err="1">
                  <a:solidFill>
                    <a:schemeClr val="bg1"/>
                  </a:solidFill>
                  <a:latin typeface="Finlandica" charset="0"/>
                </a:rPr>
                <a:t>Juli</a:t>
              </a:r>
              <a:r>
                <a:rPr lang="fi-FI" altLang="zh-CN" sz="700" kern="0" cap="none" spc="0" dirty="0">
                  <a:solidFill>
                    <a:schemeClr val="bg1"/>
                  </a:solidFill>
                  <a:latin typeface="Finlandica" charset="0"/>
                </a:rPr>
                <a:t>&lt; Kivelä</a:t>
              </a:r>
              <a:endParaRPr lang="fi-FI" sz="700" kern="0" cap="none" spc="0" dirty="0">
                <a:solidFill>
                  <a:schemeClr val="bg1"/>
                </a:solidFill>
              </a:endParaRPr>
            </a:p>
          </p:txBody>
        </p:sp>
      </p:grpSp>
      <p:sp>
        <p:nvSpPr>
          <p:cNvPr id="27" name="TextBox 26">
            <a:extLst>
              <a:ext uri="{FF2B5EF4-FFF2-40B4-BE49-F238E27FC236}">
                <a16:creationId xmlns:a16="http://schemas.microsoft.com/office/drawing/2014/main" id="{4809AE40-35C0-5208-2CDC-F0DFEA8559FA}"/>
              </a:ext>
            </a:extLst>
          </p:cNvPr>
          <p:cNvSpPr txBox="1"/>
          <p:nvPr/>
        </p:nvSpPr>
        <p:spPr>
          <a:xfrm>
            <a:off x="6229350" y="-361950"/>
            <a:ext cx="72768" cy="288147"/>
          </a:xfrm>
          <a:prstGeom prst="rect">
            <a:avLst/>
          </a:prstGeom>
          <a:noFill/>
        </p:spPr>
        <p:txBody>
          <a:bodyPr wrap="none" lIns="36000" tIns="36000" rIns="36000" bIns="36000" rtlCol="0">
            <a:spAutoFit/>
          </a:bodyPr>
          <a:lstStyle/>
          <a:p>
            <a:pPr rtl="0"/>
            <a:endParaRPr lang="fi-FI" sz="1400"/>
          </a:p>
        </p:txBody>
      </p:sp>
      <p:sp>
        <p:nvSpPr>
          <p:cNvPr id="54" name="Title 1">
            <a:extLst>
              <a:ext uri="{FF2B5EF4-FFF2-40B4-BE49-F238E27FC236}">
                <a16:creationId xmlns:a16="http://schemas.microsoft.com/office/drawing/2014/main" id="{9742A06A-8340-A5CD-0BE1-ADD2F746EC47}"/>
              </a:ext>
            </a:extLst>
          </p:cNvPr>
          <p:cNvSpPr txBox="1">
            <a:spLocks/>
          </p:cNvSpPr>
          <p:nvPr/>
        </p:nvSpPr>
        <p:spPr>
          <a:xfrm>
            <a:off x="394399" y="167565"/>
            <a:ext cx="3307528" cy="107722"/>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700">
                <a:solidFill>
                  <a:schemeClr val="tx1"/>
                </a:solidFill>
                <a:latin typeface="Finlandica"/>
              </a:rPr>
              <a:t>气候</a:t>
            </a:r>
          </a:p>
        </p:txBody>
      </p:sp>
      <p:sp>
        <p:nvSpPr>
          <p:cNvPr id="56" name="Title 1">
            <a:extLst>
              <a:ext uri="{FF2B5EF4-FFF2-40B4-BE49-F238E27FC236}">
                <a16:creationId xmlns:a16="http://schemas.microsoft.com/office/drawing/2014/main" id="{A057A4D8-CAC5-E2D7-CD30-0E9599091FF4}"/>
              </a:ext>
            </a:extLst>
          </p:cNvPr>
          <p:cNvSpPr txBox="1">
            <a:spLocks/>
          </p:cNvSpPr>
          <p:nvPr/>
        </p:nvSpPr>
        <p:spPr>
          <a:xfrm>
            <a:off x="6235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7A100387-9DBD-CBBA-E960-D6A80D109621}"/>
              </a:ext>
            </a:extLst>
          </p:cNvPr>
          <p:cNvSpPr/>
          <p:nvPr/>
        </p:nvSpPr>
        <p:spPr>
          <a:xfrm>
            <a:off x="150480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b="1">
              <a:solidFill>
                <a:schemeClr val="tx1"/>
              </a:solidFill>
            </a:endParaRPr>
          </a:p>
        </p:txBody>
      </p:sp>
      <p:sp>
        <p:nvSpPr>
          <p:cNvPr id="58" name="Title 1">
            <a:extLst>
              <a:ext uri="{FF2B5EF4-FFF2-40B4-BE49-F238E27FC236}">
                <a16:creationId xmlns:a16="http://schemas.microsoft.com/office/drawing/2014/main" id="{DC2792F0-2FF4-0CD5-320E-A32390AF47D1}"/>
              </a:ext>
            </a:extLst>
          </p:cNvPr>
          <p:cNvSpPr txBox="1">
            <a:spLocks/>
          </p:cNvSpPr>
          <p:nvPr/>
        </p:nvSpPr>
        <p:spPr>
          <a:xfrm>
            <a:off x="918824"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54F6CE0-AF96-0C27-4776-B9BB3C50D545}"/>
              </a:ext>
            </a:extLst>
          </p:cNvPr>
          <p:cNvSpPr txBox="1">
            <a:spLocks/>
          </p:cNvSpPr>
          <p:nvPr/>
        </p:nvSpPr>
        <p:spPr>
          <a:xfrm>
            <a:off x="121465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F59625F-3A57-DAA3-EF55-8670C3C7E84E}"/>
              </a:ext>
            </a:extLst>
          </p:cNvPr>
          <p:cNvSpPr txBox="1">
            <a:spLocks/>
          </p:cNvSpPr>
          <p:nvPr/>
        </p:nvSpPr>
        <p:spPr>
          <a:xfrm>
            <a:off x="1506149"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a:solidFill>
                  <a:schemeClr val="tx1"/>
                </a:solidFill>
                <a:latin typeface="Finlandica" pitchFamily="2" charset="77"/>
              </a:rPr>
              <a:t>4</a:t>
            </a:r>
          </a:p>
        </p:txBody>
      </p:sp>
      <p:sp>
        <p:nvSpPr>
          <p:cNvPr id="61" name="Title 1">
            <a:extLst>
              <a:ext uri="{FF2B5EF4-FFF2-40B4-BE49-F238E27FC236}">
                <a16:creationId xmlns:a16="http://schemas.microsoft.com/office/drawing/2014/main" id="{7C010D64-1EC7-A928-43DC-7E921BB9011B}"/>
              </a:ext>
            </a:extLst>
          </p:cNvPr>
          <p:cNvSpPr txBox="1">
            <a:spLocks/>
          </p:cNvSpPr>
          <p:nvPr/>
        </p:nvSpPr>
        <p:spPr>
          <a:xfrm>
            <a:off x="180163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CF0A634-F85C-F39E-6F44-E8EFB9F3B2B4}"/>
              </a:ext>
            </a:extLst>
          </p:cNvPr>
          <p:cNvSpPr txBox="1">
            <a:spLocks/>
          </p:cNvSpPr>
          <p:nvPr/>
        </p:nvSpPr>
        <p:spPr>
          <a:xfrm>
            <a:off x="2093122"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BCCA154D-A5C7-E799-2E14-FCC51C49C6DC}"/>
              </a:ext>
            </a:extLst>
          </p:cNvPr>
          <p:cNvSpPr txBox="1">
            <a:spLocks/>
          </p:cNvSpPr>
          <p:nvPr/>
        </p:nvSpPr>
        <p:spPr>
          <a:xfrm>
            <a:off x="238860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A577FBD7-9749-B9F5-613A-84AEFF9AC63B}"/>
              </a:ext>
            </a:extLst>
          </p:cNvPr>
          <p:cNvSpPr txBox="1">
            <a:spLocks/>
          </p:cNvSpPr>
          <p:nvPr/>
        </p:nvSpPr>
        <p:spPr>
          <a:xfrm>
            <a:off x="268009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9F008E56-939B-B134-D48F-244EC529A00C}"/>
              </a:ext>
            </a:extLst>
          </p:cNvPr>
          <p:cNvSpPr txBox="1">
            <a:spLocks/>
          </p:cNvSpPr>
          <p:nvPr/>
        </p:nvSpPr>
        <p:spPr>
          <a:xfrm>
            <a:off x="2971585"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FA16B224-DBAB-9792-BF15-2C28DDDFA87B}"/>
              </a:ext>
            </a:extLst>
          </p:cNvPr>
          <p:cNvSpPr txBox="1">
            <a:spLocks/>
          </p:cNvSpPr>
          <p:nvPr/>
        </p:nvSpPr>
        <p:spPr>
          <a:xfrm>
            <a:off x="3267068" y="370623"/>
            <a:ext cx="207050" cy="92333"/>
          </a:xfrm>
          <a:prstGeom prst="rect">
            <a:avLst/>
          </a:prstGeom>
        </p:spPr>
        <p:txBody>
          <a:bodyPr wrap="square" lIns="0" tIns="0" rIns="0" bIns="0" rtlCol="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rtl="0"/>
            <a:r>
              <a:rPr lang="zh-cn"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B336BA76-612A-FCFC-FF06-C1487A5A602B}"/>
              </a:ext>
            </a:extLst>
          </p:cNvPr>
          <p:cNvSpPr txBox="1">
            <a:spLocks/>
          </p:cNvSpPr>
          <p:nvPr/>
        </p:nvSpPr>
        <p:spPr>
          <a:xfrm>
            <a:off x="5584951" y="167565"/>
            <a:ext cx="3307528" cy="92333"/>
          </a:xfrm>
          <a:prstGeom prst="rect">
            <a:avLst/>
          </a:prstGeom>
        </p:spPr>
        <p:txBody>
          <a:bodyPr wrap="square" lIns="0" tIns="0" rIns="0" bIns="0" rtlCol="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rtl="0"/>
            <a:r>
              <a:rPr lang="zh-CN" altLang="en-US" sz="600" b="0" dirty="0">
                <a:solidFill>
                  <a:schemeClr val="accent3"/>
                </a:solidFill>
              </a:rPr>
              <a:t>认识</a:t>
            </a:r>
            <a:r>
              <a:rPr lang="zh-cn" sz="600" b="0" dirty="0">
                <a:solidFill>
                  <a:schemeClr val="accent3"/>
                </a:solidFill>
              </a:rPr>
              <a:t>芬兰</a:t>
            </a:r>
          </a:p>
        </p:txBody>
      </p:sp>
    </p:spTree>
    <p:extLst>
      <p:ext uri="{BB962C8B-B14F-4D97-AF65-F5344CB8AC3E}">
        <p14:creationId xmlns:p14="http://schemas.microsoft.com/office/powerpoint/2010/main" val="223404080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p:tgtEl>
                                          <p:spTgt spid="16"/>
                                        </p:tgtEl>
                                        <p:attrNameLst>
                                          <p:attrName>ppt_y</p:attrName>
                                        </p:attrNameLst>
                                      </p:cBhvr>
                                      <p:tavLst>
                                        <p:tav tm="0">
                                          <p:val>
                                            <p:strVal val="#ppt_y+#ppt_h*1.125000"/>
                                          </p:val>
                                        </p:tav>
                                        <p:tav tm="100000">
                                          <p:val>
                                            <p:strVal val="#ppt_y"/>
                                          </p:val>
                                        </p:tav>
                                      </p:tavLst>
                                    </p:anim>
                                    <p:animEffect transition="in" filter="wipe(up)">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repeatCount="0" accel="50000" decel="50000" fill="hold" nodeType="clickEffect">
                                  <p:stCondLst>
                                    <p:cond delay="0"/>
                                  </p:stCondLst>
                                  <p:childTnLst>
                                    <p:animMotion origin="layout" path="M 1.38889E-6 -3.58025E-6 L -0.00347 -0.91049 " pathEditMode="relative" rAng="0" ptsTypes="AA">
                                      <p:cBhvr>
                                        <p:cTn id="18" dur="2000" fill="hold"/>
                                        <p:tgtEl>
                                          <p:spTgt spid="10"/>
                                        </p:tgtEl>
                                        <p:attrNameLst>
                                          <p:attrName>ppt_x</p:attrName>
                                          <p:attrName>ppt_y</p:attrName>
                                        </p:attrNameLst>
                                      </p:cBhvr>
                                      <p:rCtr x="-174" y="-45525"/>
                                    </p:animMotion>
                                  </p:childTnLst>
                                </p:cTn>
                              </p:par>
                              <p:par>
                                <p:cTn id="19" presetID="63" presetClass="path" presetSubtype="0" accel="50000" decel="50000" fill="hold" nodeType="withEffect">
                                  <p:stCondLst>
                                    <p:cond delay="0"/>
                                  </p:stCondLst>
                                  <p:childTnLst>
                                    <p:animMotion origin="layout" path="M -3.61111E-6 -2.46914E-6 L 0.69115 -2.46914E-6 " pathEditMode="relative" rAng="0" ptsTypes="AA">
                                      <p:cBhvr>
                                        <p:cTn id="20" dur="2500" fill="hold"/>
                                        <p:tgtEl>
                                          <p:spTgt spid="11"/>
                                        </p:tgtEl>
                                        <p:attrNameLst>
                                          <p:attrName>ppt_x</p:attrName>
                                          <p:attrName>ppt_y</p:attrName>
                                        </p:attrNameLst>
                                      </p:cBhvr>
                                      <p:rCtr x="34549" y="0"/>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repeatCount="0" accel="50000" decel="50000" fill="hold" nodeType="clickEffect">
                                  <p:stCondLst>
                                    <p:cond delay="0"/>
                                  </p:stCondLst>
                                  <p:childTnLst>
                                    <p:animMotion origin="layout" path="M -1.38889E-6 1.97531E-6 L 0.43872 -0.00155 " pathEditMode="relative" rAng="0" ptsTypes="AA">
                                      <p:cBhvr>
                                        <p:cTn id="24" dur="2000" fill="hold"/>
                                        <p:tgtEl>
                                          <p:spTgt spid="29"/>
                                        </p:tgtEl>
                                        <p:attrNameLst>
                                          <p:attrName>ppt_x</p:attrName>
                                          <p:attrName>ppt_y</p:attrName>
                                        </p:attrNameLst>
                                      </p:cBhvr>
                                      <p:rCtr x="2192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5"/>
</p:tagLst>
</file>

<file path=ppt/tags/tag2.xml><?xml version="1.0" encoding="utf-8"?>
<p:tagLst xmlns:a="http://schemas.openxmlformats.org/drawingml/2006/main" xmlns:r="http://schemas.openxmlformats.org/officeDocument/2006/relationships" xmlns:p="http://schemas.openxmlformats.org/presentationml/2006/main">
  <p:tag name="TIMING" val="|1.5|1.5"/>
</p:tagLst>
</file>

<file path=ppt/tags/tag3.xml><?xml version="1.0" encoding="utf-8"?>
<p:tagLst xmlns:a="http://schemas.openxmlformats.org/drawingml/2006/main" xmlns:r="http://schemas.openxmlformats.org/officeDocument/2006/relationships" xmlns:p="http://schemas.openxmlformats.org/presentationml/2006/main">
  <p:tag name="TIMING" val="|1.6|2.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91038C5D7116FD4491487F911ECCB923" ma:contentTypeVersion="6" ma:contentTypeDescription="Luo uusi asiakirja." ma:contentTypeScope="" ma:versionID="c17d18d58afe9fd71409658fc1daaab4">
  <xsd:schema xmlns:xsd="http://www.w3.org/2001/XMLSchema" xmlns:xs="http://www.w3.org/2001/XMLSchema" xmlns:p="http://schemas.microsoft.com/office/2006/metadata/properties" xmlns:ns2="86926b43-cf91-481a-a630-62b5e70ce975" targetNamespace="http://schemas.microsoft.com/office/2006/metadata/properties" ma:root="true" ma:fieldsID="bda45b744bae084ad59a417c78556a4f" ns2:_="">
    <xsd:import namespace="86926b43-cf91-481a-a630-62b5e70ce975"/>
    <xsd:element name="properties">
      <xsd:complexType>
        <xsd:sequence>
          <xsd:element name="documentManagement">
            <xsd:complexType>
              <xsd:all>
                <xsd:element ref="ns2:Tila" minOccurs="0"/>
                <xsd:element ref="ns2:ViedaanVahvaan" minOccurs="0"/>
                <xsd:element ref="ns2:LinkkiVahvaan" minOccurs="0"/>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926b43-cf91-481a-a630-62b5e70ce975" elementFormDefault="qualified">
    <xsd:import namespace="http://schemas.microsoft.com/office/2006/documentManagement/types"/>
    <xsd:import namespace="http://schemas.microsoft.com/office/infopath/2007/PartnerControls"/>
    <xsd:element name="Tila" ma:index="8" nillable="true" ma:displayName="Tila" ma:format="Dropdown" ma:internalName="Tila">
      <xsd:simpleType>
        <xsd:restriction base="dms:Choice">
          <xsd:enumeration value="Luonnos"/>
          <xsd:enumeration value="Valmis"/>
        </xsd:restriction>
      </xsd:simpleType>
    </xsd:element>
    <xsd:element name="ViedaanVahvaan" ma:index="9" nillable="true" ma:displayName="Viedään Vahvaan" ma:format="Dropdown" ma:internalName="ViedaanVahvaan">
      <xsd:simpleType>
        <xsd:restriction base="dms:Choice">
          <xsd:enumeration value="Ei"/>
          <xsd:enumeration value="Kyllä"/>
          <xsd:enumeration value="EOS"/>
          <xsd:enumeration value="Viety"/>
        </xsd:restriction>
      </xsd:simpleType>
    </xsd:element>
    <xsd:element name="LinkkiVahvaan" ma:index="10" nillable="true" ma:displayName="Linkki Vahvaan" ma:format="Hyperlink" ma:internalName="LinkkiVahvaan">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iedaanVahvaan xmlns="86926b43-cf91-481a-a630-62b5e70ce975" xsi:nil="true"/>
    <Tila xmlns="86926b43-cf91-481a-a630-62b5e70ce975" xsi:nil="true"/>
    <LinkkiVahvaan xmlns="86926b43-cf91-481a-a630-62b5e70ce975">
      <Url xsi:nil="true"/>
      <Description xsi:nil="true"/>
    </LinkkiVahvaa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C490C0-4B04-4864-9926-A54183F5C4BB}"/>
</file>

<file path=customXml/itemProps2.xml><?xml version="1.0" encoding="utf-8"?>
<ds:datastoreItem xmlns:ds="http://schemas.openxmlformats.org/officeDocument/2006/customXml" ds:itemID="{B6AE11A5-BEE4-47AE-A876-D224C8F94A57}">
  <ds:schemaRefs>
    <ds:schemaRef ds:uri="http://purl.org/dc/terms/"/>
    <ds:schemaRef ds:uri="d0d2c1e0-9f25-4273-8cb3-ef9d68304ff5"/>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ce30f632-0876-4f31-a347-6f9b6a242beb"/>
    <ds:schemaRef ds:uri="http://www.w3.org/XML/1998/namespace"/>
    <ds:schemaRef ds:uri="86926b43-cf91-481a-a630-62b5e70ce975"/>
  </ds:schemaRefs>
</ds:datastoreItem>
</file>

<file path=customXml/itemProps3.xml><?xml version="1.0" encoding="utf-8"?>
<ds:datastoreItem xmlns:ds="http://schemas.openxmlformats.org/officeDocument/2006/customXml" ds:itemID="{69681288-7806-430D-9BBA-254DCC6ED8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1_Suomi Finland</Template>
  <TotalTime>4976</TotalTime>
  <Words>1249</Words>
  <Application>Microsoft Office PowerPoint</Application>
  <PresentationFormat>Näytössä katseltava esitys (16:9)</PresentationFormat>
  <Paragraphs>359</Paragraphs>
  <Slides>22</Slides>
  <Notes>22</Notes>
  <HiddenSlides>0</HiddenSlides>
  <MMClips>0</MMClips>
  <ScaleCrop>false</ScaleCrop>
  <HeadingPairs>
    <vt:vector size="4" baseType="variant">
      <vt:variant>
        <vt:lpstr>Teema</vt:lpstr>
      </vt:variant>
      <vt:variant>
        <vt:i4>2</vt:i4>
      </vt:variant>
      <vt:variant>
        <vt:lpstr>Dian otsikot</vt:lpstr>
      </vt:variant>
      <vt:variant>
        <vt:i4>22</vt:i4>
      </vt:variant>
    </vt:vector>
  </HeadingPairs>
  <TitlesOfParts>
    <vt:vector size="24" baseType="lpstr">
      <vt:lpstr>1_Suomi Finland</vt:lpstr>
      <vt:lpstr>1_Suomi Finland Blanco</vt:lpstr>
      <vt:lpstr>芬兰的幸福窍门</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 亲自来看看吧。  Finland.fi  </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wei zhou</cp:lastModifiedBy>
  <cp:revision>93</cp:revision>
  <dcterms:created xsi:type="dcterms:W3CDTF">2024-12-11T12:49:30Z</dcterms:created>
  <dcterms:modified xsi:type="dcterms:W3CDTF">2026-01-27T12:13:01Z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0x01010091038C5D7116FD4491487F911ECCB923</vt:lpwstr>
  </property>
  <property fmtid="{D5CDD505-2E9C-101B-9397-08002B2CF9AE}" pid="3" name="MediaServiceImageTags">
    <vt:lpwstr/>
  </property>
</Properties>
</file>