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4"/>
    <p:sldMasterId id="2147483682" r:id="rId5"/>
  </p:sldMasterIdLst>
  <p:notesMasterIdLst>
    <p:notesMasterId r:id="rId28"/>
  </p:notesMasterIdLst>
  <p:handoutMasterIdLst>
    <p:handoutMasterId r:id="rId29"/>
  </p:handoutMasterIdLst>
  <p:sldIdLst>
    <p:sldId id="258" r:id="rId6"/>
    <p:sldId id="276" r:id="rId7"/>
    <p:sldId id="322" r:id="rId8"/>
    <p:sldId id="295" r:id="rId9"/>
    <p:sldId id="307" r:id="rId10"/>
    <p:sldId id="287" r:id="rId11"/>
    <p:sldId id="306" r:id="rId12"/>
    <p:sldId id="296" r:id="rId13"/>
    <p:sldId id="308" r:id="rId14"/>
    <p:sldId id="298" r:id="rId15"/>
    <p:sldId id="317" r:id="rId16"/>
    <p:sldId id="299" r:id="rId17"/>
    <p:sldId id="319" r:id="rId18"/>
    <p:sldId id="300" r:id="rId19"/>
    <p:sldId id="318" r:id="rId20"/>
    <p:sldId id="302" r:id="rId21"/>
    <p:sldId id="321" r:id="rId22"/>
    <p:sldId id="289" r:id="rId23"/>
    <p:sldId id="297" r:id="rId24"/>
    <p:sldId id="301" r:id="rId25"/>
    <p:sldId id="320" r:id="rId26"/>
    <p:sldId id="284" r:id="rId27"/>
  </p:sldIdLst>
  <p:sldSz cx="9144000" cy="5143500" type="screen16x9"/>
  <p:notesSz cx="6858000" cy="9144000"/>
  <p:defaultTextStyle>
    <a:defPPr rtl="0"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305">
          <p15:clr>
            <a:srgbClr val="A4A3A4"/>
          </p15:clr>
        </p15:guide>
        <p15:guide id="3" orient="horz" pos="2754">
          <p15:clr>
            <a:srgbClr val="A4A3A4"/>
          </p15:clr>
        </p15:guide>
        <p15:guide id="4" orient="horz" pos="531">
          <p15:clr>
            <a:srgbClr val="A4A3A4"/>
          </p15:clr>
        </p15:guide>
        <p15:guide id="5" orient="horz" pos="940">
          <p15:clr>
            <a:srgbClr val="A4A3A4"/>
          </p15:clr>
        </p15:guide>
        <p15:guide id="6" orient="horz" pos="849">
          <p15:clr>
            <a:srgbClr val="A4A3A4"/>
          </p15:clr>
        </p15:guide>
        <p15:guide id="7" orient="horz" pos="1756">
          <p15:clr>
            <a:srgbClr val="A4A3A4"/>
          </p15:clr>
        </p15:guide>
        <p15:guide id="8" pos="2880">
          <p15:clr>
            <a:srgbClr val="A4A3A4"/>
          </p15:clr>
        </p15:guide>
        <p15:guide id="9" pos="295">
          <p15:clr>
            <a:srgbClr val="A4A3A4"/>
          </p15:clr>
        </p15:guide>
        <p15:guide id="10" pos="5465">
          <p15:clr>
            <a:srgbClr val="A4A3A4"/>
          </p15:clr>
        </p15:guide>
        <p15:guide id="11" pos="1156">
          <p15:clr>
            <a:srgbClr val="A4A3A4"/>
          </p15:clr>
        </p15:guide>
        <p15:guide id="12" pos="1973">
          <p15:clr>
            <a:srgbClr val="A4A3A4"/>
          </p15:clr>
        </p15:guide>
        <p15:guide id="13" pos="3787">
          <p15:clr>
            <a:srgbClr val="A4A3A4"/>
          </p15:clr>
        </p15:guide>
        <p15:guide id="14" pos="4604">
          <p15:clr>
            <a:srgbClr val="A4A3A4"/>
          </p15:clr>
        </p15:guide>
        <p15:guide id="15" orient="horz" pos="31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9415102-02C8-08AF-C081-77D1686DC858}" name="Sari Kelkka" initials="SK" userId="S::sari.kelkka@republic.fi::ba14e794-bbcd-42e0-886a-05c4435caa78" providerId="AD"/>
  <p188:author id="{2738CB42-2EA9-839F-643E-DCD23F1EC9D8}" name="Öfverström Maria" initials="MÖ" userId="S::Maria.Ofverstrom@otava.fi::cbf7a3c8-9e39-4b3e-9059-35d98a5e77d6" providerId="AD"/>
  <p188:author id="{ABC6429F-D0D0-CD2F-DAFF-46F250F5B09D}" name="Hammarén Mika (UM)" initials="MH" userId="S::mika.hammaren@gov.fi::65b36a14-15d3-4ce0-93ec-e9888db3733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E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C3CA4D-3CA6-FE43-92AD-2286E119FAE7}" v="1" dt="2026-02-11T07:48:59.5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09"/>
    <p:restoredTop sz="94707"/>
  </p:normalViewPr>
  <p:slideViewPr>
    <p:cSldViewPr snapToGrid="0">
      <p:cViewPr varScale="1">
        <p:scale>
          <a:sx n="159" d="100"/>
          <a:sy n="159" d="100"/>
        </p:scale>
        <p:origin x="1680" y="480"/>
      </p:cViewPr>
      <p:guideLst>
        <p:guide orient="horz" pos="1620"/>
        <p:guide orient="horz" pos="305"/>
        <p:guide orient="horz" pos="2754"/>
        <p:guide orient="horz" pos="531"/>
        <p:guide orient="horz" pos="940"/>
        <p:guide orient="horz" pos="849"/>
        <p:guide orient="horz" pos="1756"/>
        <p:guide pos="2880"/>
        <p:guide pos="295"/>
        <p:guide pos="5465"/>
        <p:guide pos="1156"/>
        <p:guide pos="1973"/>
        <p:guide pos="3787"/>
        <p:guide pos="4604"/>
        <p:guide orient="horz" pos="311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36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ppinen Satu" userId="e80bd5a7-b3de-4eee-81e0-70ae20171189" providerId="ADAL" clId="{B3CE7C30-A273-5E9F-978E-DB070E5241BB}"/>
    <pc:docChg chg="undo custSel modSld">
      <pc:chgData name="Karppinen Satu" userId="e80bd5a7-b3de-4eee-81e0-70ae20171189" providerId="ADAL" clId="{B3CE7C30-A273-5E9F-978E-DB070E5241BB}" dt="2026-02-11T07:49:02.657" v="21"/>
      <pc:docMkLst>
        <pc:docMk/>
      </pc:docMkLst>
      <pc:sldChg chg="modSp mod">
        <pc:chgData name="Karppinen Satu" userId="e80bd5a7-b3de-4eee-81e0-70ae20171189" providerId="ADAL" clId="{B3CE7C30-A273-5E9F-978E-DB070E5241BB}" dt="2026-02-11T07:47:45.849" v="7" actId="1076"/>
        <pc:sldMkLst>
          <pc:docMk/>
          <pc:sldMk cId="1271622163" sldId="306"/>
        </pc:sldMkLst>
        <pc:grpChg chg="mod">
          <ac:chgData name="Karppinen Satu" userId="e80bd5a7-b3de-4eee-81e0-70ae20171189" providerId="ADAL" clId="{B3CE7C30-A273-5E9F-978E-DB070E5241BB}" dt="2026-02-11T07:47:45.849" v="7" actId="1076"/>
          <ac:grpSpMkLst>
            <pc:docMk/>
            <pc:sldMk cId="1271622163" sldId="306"/>
            <ac:grpSpMk id="11" creationId="{85F9D4F1-EFB9-F7DF-1A0F-BF1A980EB105}"/>
          </ac:grpSpMkLst>
        </pc:grpChg>
      </pc:sldChg>
      <pc:sldChg chg="modSp mod">
        <pc:chgData name="Karppinen Satu" userId="e80bd5a7-b3de-4eee-81e0-70ae20171189" providerId="ADAL" clId="{B3CE7C30-A273-5E9F-978E-DB070E5241BB}" dt="2026-02-11T07:47:29.675" v="5" actId="1076"/>
        <pc:sldMkLst>
          <pc:docMk/>
          <pc:sldMk cId="3943626121" sldId="307"/>
        </pc:sldMkLst>
        <pc:grpChg chg="mod">
          <ac:chgData name="Karppinen Satu" userId="e80bd5a7-b3de-4eee-81e0-70ae20171189" providerId="ADAL" clId="{B3CE7C30-A273-5E9F-978E-DB070E5241BB}" dt="2026-02-11T07:47:29.675" v="5" actId="1076"/>
          <ac:grpSpMkLst>
            <pc:docMk/>
            <pc:sldMk cId="3943626121" sldId="307"/>
            <ac:grpSpMk id="11" creationId="{105D33EF-5C4B-28FE-AECC-08D1BB801DDC}"/>
          </ac:grpSpMkLst>
        </pc:grpChg>
      </pc:sldChg>
      <pc:sldChg chg="modSp mod">
        <pc:chgData name="Karppinen Satu" userId="e80bd5a7-b3de-4eee-81e0-70ae20171189" providerId="ADAL" clId="{B3CE7C30-A273-5E9F-978E-DB070E5241BB}" dt="2026-02-11T07:48:00.401" v="9" actId="1076"/>
        <pc:sldMkLst>
          <pc:docMk/>
          <pc:sldMk cId="2234040800" sldId="308"/>
        </pc:sldMkLst>
        <pc:grpChg chg="mod">
          <ac:chgData name="Karppinen Satu" userId="e80bd5a7-b3de-4eee-81e0-70ae20171189" providerId="ADAL" clId="{B3CE7C30-A273-5E9F-978E-DB070E5241BB}" dt="2026-02-11T07:48:00.401" v="9" actId="1076"/>
          <ac:grpSpMkLst>
            <pc:docMk/>
            <pc:sldMk cId="2234040800" sldId="308"/>
            <ac:grpSpMk id="11" creationId="{9F53EF4F-13CF-82C8-D736-E85179784E13}"/>
          </ac:grpSpMkLst>
        </pc:grpChg>
      </pc:sldChg>
      <pc:sldChg chg="modSp mod">
        <pc:chgData name="Karppinen Satu" userId="e80bd5a7-b3de-4eee-81e0-70ae20171189" providerId="ADAL" clId="{B3CE7C30-A273-5E9F-978E-DB070E5241BB}" dt="2026-02-11T07:48:12.195" v="11" actId="1076"/>
        <pc:sldMkLst>
          <pc:docMk/>
          <pc:sldMk cId="1709080293" sldId="317"/>
        </pc:sldMkLst>
        <pc:grpChg chg="mod">
          <ac:chgData name="Karppinen Satu" userId="e80bd5a7-b3de-4eee-81e0-70ae20171189" providerId="ADAL" clId="{B3CE7C30-A273-5E9F-978E-DB070E5241BB}" dt="2026-02-11T07:48:12.195" v="11" actId="1076"/>
          <ac:grpSpMkLst>
            <pc:docMk/>
            <pc:sldMk cId="1709080293" sldId="317"/>
            <ac:grpSpMk id="11" creationId="{9DBCA373-2652-F1DF-4C42-0B94F5438651}"/>
          </ac:grpSpMkLst>
        </pc:grpChg>
      </pc:sldChg>
      <pc:sldChg chg="addSp delSp modSp mod">
        <pc:chgData name="Karppinen Satu" userId="e80bd5a7-b3de-4eee-81e0-70ae20171189" providerId="ADAL" clId="{B3CE7C30-A273-5E9F-978E-DB070E5241BB}" dt="2026-02-11T07:49:02.657" v="21"/>
        <pc:sldMkLst>
          <pc:docMk/>
          <pc:sldMk cId="150256450" sldId="319"/>
        </pc:sldMkLst>
        <pc:spChg chg="add del mod">
          <ac:chgData name="Karppinen Satu" userId="e80bd5a7-b3de-4eee-81e0-70ae20171189" providerId="ADAL" clId="{B3CE7C30-A273-5E9F-978E-DB070E5241BB}" dt="2026-02-11T07:49:02.657" v="21"/>
          <ac:spMkLst>
            <pc:docMk/>
            <pc:sldMk cId="150256450" sldId="319"/>
            <ac:spMk id="5" creationId="{BB46BE5C-4746-DEAD-9AA8-0EB6BEE08B2C}"/>
          </ac:spMkLst>
        </pc:spChg>
        <pc:spChg chg="mod">
          <ac:chgData name="Karppinen Satu" userId="e80bd5a7-b3de-4eee-81e0-70ae20171189" providerId="ADAL" clId="{B3CE7C30-A273-5E9F-978E-DB070E5241BB}" dt="2026-02-11T07:48:47.522" v="16" actId="1037"/>
          <ac:spMkLst>
            <pc:docMk/>
            <pc:sldMk cId="150256450" sldId="319"/>
            <ac:spMk id="22" creationId="{215B6495-6E77-10EF-B1CC-8A0A566EBD04}"/>
          </ac:spMkLst>
        </pc:spChg>
        <pc:grpChg chg="mod">
          <ac:chgData name="Karppinen Satu" userId="e80bd5a7-b3de-4eee-81e0-70ae20171189" providerId="ADAL" clId="{B3CE7C30-A273-5E9F-978E-DB070E5241BB}" dt="2026-02-11T07:48:51.606" v="18" actId="1076"/>
          <ac:grpSpMkLst>
            <pc:docMk/>
            <pc:sldMk cId="150256450" sldId="319"/>
            <ac:grpSpMk id="11" creationId="{F32DA2FE-8311-40BE-BC67-2E25ABFD8332}"/>
          </ac:grpSpMkLst>
        </pc:grpChg>
      </pc:sldChg>
      <pc:sldChg chg="modSp mod">
        <pc:chgData name="Karppinen Satu" userId="e80bd5a7-b3de-4eee-81e0-70ae20171189" providerId="ADAL" clId="{B3CE7C30-A273-5E9F-978E-DB070E5241BB}" dt="2026-02-11T07:47:21.297" v="3" actId="1076"/>
        <pc:sldMkLst>
          <pc:docMk/>
          <pc:sldMk cId="3214091549" sldId="322"/>
        </pc:sldMkLst>
        <pc:grpChg chg="mod">
          <ac:chgData name="Karppinen Satu" userId="e80bd5a7-b3de-4eee-81e0-70ae20171189" providerId="ADAL" clId="{B3CE7C30-A273-5E9F-978E-DB070E5241BB}" dt="2026-02-11T07:47:21.297" v="3" actId="1076"/>
          <ac:grpSpMkLst>
            <pc:docMk/>
            <pc:sldMk cId="3214091549" sldId="322"/>
            <ac:grpSpMk id="11" creationId="{F26647C3-56FF-95A5-2FFF-FB4617F9893A}"/>
          </ac:grpSpMkLst>
        </pc:gr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i-FI" sz="8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C90968A-C5CD-48D6-8084-81464DC378B1}" type="datetimeFigureOut">
              <a:rPr lang="fi-FI" sz="800" smtClean="0"/>
              <a:t>11.2.2026</a:t>
            </a:fld>
            <a:endParaRPr lang="fi-FI" sz="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i-FI" sz="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5022C6F-5F5C-45CE-A66E-8D600E059F7A}" type="slidenum">
              <a:rPr lang="fi-FI" sz="800" smtClean="0"/>
              <a:t>‹#›</a:t>
            </a:fld>
            <a:endParaRPr lang="fi-FI" sz="800"/>
          </a:p>
        </p:txBody>
      </p:sp>
    </p:spTree>
    <p:extLst>
      <p:ext uri="{BB962C8B-B14F-4D97-AF65-F5344CB8AC3E}">
        <p14:creationId xmlns:p14="http://schemas.microsoft.com/office/powerpoint/2010/main" val="36316499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pPr rtl="0"/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pPr rtl="0"/>
            <a:fld id="{F012230E-46B9-4165-8898-A333A13AD8A2}" type="datetimeFigureOut">
              <a:rPr lang="fi-FI" smtClean="0"/>
              <a:pPr rtl="0"/>
              <a:t>11.2.2026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2696" y="861129"/>
            <a:ext cx="5472608" cy="307834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tr-tr"/>
              <a:t>Click to edit Master text styles</a:t>
            </a:r>
          </a:p>
          <a:p>
            <a:pPr lvl="1" rtl="0"/>
            <a:r>
              <a:rPr lang="tr-tr"/>
              <a:t>Second level</a:t>
            </a:r>
          </a:p>
          <a:p>
            <a:pPr lvl="2" rtl="0"/>
            <a:r>
              <a:rPr lang="tr-tr"/>
              <a:t>Third level</a:t>
            </a:r>
          </a:p>
          <a:p>
            <a:pPr lvl="3" rtl="0"/>
            <a:r>
              <a:rPr lang="tr-tr"/>
              <a:t>Fourth level</a:t>
            </a:r>
          </a:p>
          <a:p>
            <a:pPr lvl="4" rtl="0"/>
            <a:r>
              <a:rPr lang="tr-tr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pPr rtl="0"/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pPr rtl="0"/>
            <a:fld id="{94EC3156-D817-4798-A24F-2085AE082267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13335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lvl="0" indent="-171450" rtl="0">
              <a:buFont typeface="Arial" panose="020B0604020202020204" pitchFamily="34" charset="0"/>
              <a:buChar char="•"/>
            </a:pPr>
            <a:endParaRPr lang="en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488370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506F3-C484-6628-1638-5BA35868A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DCB6BA82-3BE9-E6D5-27C7-80C1BF0CEC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D6C00725-F9D4-0A14-E879-6E23767CD2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CDD2F3C-ED50-C1F3-C93A-59774C4482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782039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D19B8-B92F-1D8E-DF3C-4D1C19FCB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C9008242-E0E2-E577-CF35-69C3A66CA7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598DFDF8-2E36-8B2A-EAD8-946AB7E205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,Sans-Serif"/>
              <a:buChar char="•"/>
            </a:pPr>
            <a:endParaRPr lang="en-US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29419BD-C1E6-6986-40EA-442140E6D6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42100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BC632-BF5B-27E4-D0A5-9923902F9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592A0FD4-8E5C-634C-A75C-04762A0E13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0F643C01-0CF0-D051-330A-B91F9D8E03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lvl="0" indent="-171450" rtl="0">
              <a:buFont typeface="Arial" panose="020B0604020202020204" pitchFamily="34" charset="0"/>
              <a:buChar char="•"/>
            </a:pPr>
            <a:endParaRPr lang="en-FI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27174D5-ED13-EDAF-E302-62EFE36393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90489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1B14D-45CA-7A19-C8B0-064CB26F5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334408BB-8F2E-16C4-7E2C-9F84BACBB7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BEE890CA-E778-42EB-DA5F-2E468C81E6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,Sans-Serif"/>
              <a:buChar char="•"/>
            </a:pPr>
            <a:endParaRPr lang="en-US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DA55D97-53E9-556D-3B8D-09799F9745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895454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24DB7-8EA7-64EE-336E-96DD6BBA7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4AECBE58-46D8-7304-A414-F7F1D45190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28DFB9E7-25D3-9A80-DC42-F1078E7E6A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lvl="0" indent="-171450" rtl="0">
              <a:buFont typeface="Arial" panose="020B0604020202020204" pitchFamily="34" charset="0"/>
              <a:buChar char="•"/>
            </a:pPr>
            <a:endParaRPr lang="en-FI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BB06882-27EE-C196-4138-CD06F465DC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28397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D9FE2-9B27-89AB-B874-4DC21C217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3FC5184D-5EF6-D0BA-613A-7F41445C1B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AFD48CD0-0392-B4BC-886B-5D1CA31C5A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,Sans-Serif"/>
              <a:buChar char="•"/>
            </a:pPr>
            <a:endParaRPr lang="en-US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4434823-4B56-4395-4920-00D52A4202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5116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6A612B-B47A-EAC5-45EA-AF3387737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0B9C9B0F-C8E4-89A0-01DF-4B79F173F3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0144CD3A-F2CE-2349-3724-BAD4BA2F1C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lvl="0" indent="-171450" rtl="0">
              <a:buFont typeface="Arial" panose="020B0604020202020204" pitchFamily="34" charset="0"/>
              <a:buChar char="•"/>
            </a:pPr>
            <a:endParaRPr lang="en-FI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3761604-AE69-0C14-C6D9-E750C92D1F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878435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37F67-B584-19BE-D04F-D573CA3AB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6A5FF831-E635-6EB7-D121-36484C42F5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128CC6D1-C4E4-0F66-85D3-DA2EB813E8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,Sans-Serif"/>
              <a:buChar char="•"/>
            </a:pPr>
            <a:endParaRPr lang="en-US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5A3CF50-7D10-1F9F-F3B7-2AFE47E354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079951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10019-D7F2-0932-08C0-3FE6EEF56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6D9A56EE-6E62-EAD6-CDCA-8D1F35CB72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4BFB6823-B27E-1D8E-DB78-1BF9C3AF81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lvl="0" indent="-171450" rtl="0">
              <a:buFont typeface="Arial" panose="020B0604020202020204" pitchFamily="34" charset="0"/>
              <a:buChar char="•"/>
            </a:pPr>
            <a:endParaRPr lang="en-FI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D046323-B43C-57E6-F98A-18913D9053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562335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78D47-12A1-A5BE-79B2-E5C0B3031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A7513DFD-0136-7260-9814-AA990B5086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904272AA-E3FF-FA0A-6CDF-81E8A24A98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CE513D0-1DE6-67BF-400E-29639707F7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2990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962700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3D8CC-0AC9-EE53-AD35-C0EF1C19F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13F059FA-B4C6-3489-F786-79F18F2405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D8087DC3-DC75-CBF7-3E6B-862EAB29E4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,Sans-Serif"/>
              <a:buChar char="•"/>
            </a:pPr>
            <a:endParaRPr lang="en-FI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F9B30CE-7FB8-632A-501C-E6EDE82103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34174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D4E71-FE38-8666-8E5E-22646AFB2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6FFD6570-1054-0913-263B-0D4B79FFD1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3582ADE7-CDC5-3A62-453A-6577B34946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,Sans-Serif"/>
              <a:buChar char="•"/>
            </a:pPr>
            <a:endParaRPr lang="en-US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3A4B246-1E75-FDD9-74DE-DE0BA3358F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76749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lvl="0" indent="-171450" rtl="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5624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11BF2-29D4-4931-1E3D-E15EBB3F4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E5CBC397-9C4B-1D22-7DF5-A947D2AAE0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325D9E84-939D-EC17-FF5D-CE33776191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Calibri,Sans-Serif"/>
              <a:buChar char="-"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6EDDA769-7288-839B-7E30-178045C731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4637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CC611-9C2E-05DB-827E-7C79566CC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D3C9C58A-4142-981D-FAC4-2850902A31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B6BDC209-CD69-A1FC-5F04-89CCEA039C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B2EA59A-1D79-6C03-66DE-CB80775EC3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1188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A35E3-DD97-0142-860B-FA536B911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464D069C-35DE-7C5A-FDC0-1DEFA36D4D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5E7FB4C5-53C3-5C17-AD56-05FA7ED033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Calibri,Sans-Serif"/>
              <a:buChar char="-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2468750-0E42-B029-AA52-E05F6B5323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1693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FA343-B7A5-672A-1C27-2A6BDFE48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74C0D9A1-6677-5EF9-B049-0528D093D4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33917749-97C9-7E96-5287-268C86EC5A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9CDE040-A3AD-4B72-40BA-DD9976D8A5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463719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101B5-6C95-1A97-2549-652AC0ABB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B7D4CFE3-6F55-553B-33B5-DD6DF3DC59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1FC192B7-2C3B-6283-0DD0-32C0481F82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Calibri,Sans-Serif"/>
              <a:buChar char="-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4DE182E-FEF8-D5AE-9249-FE84D07807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67991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BA580-025A-D72B-0624-A443E10AD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3DDA9BA6-1900-9D14-2B22-3C97FE8E2D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F86714BF-4B2B-190F-0467-9BD1F6EA7E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lvl="0" indent="-171450" rtl="0">
              <a:buFont typeface="Arial" panose="020B0604020202020204" pitchFamily="34" charset="0"/>
              <a:buChar char="•"/>
            </a:pP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86F3040-DEDE-78B7-30C7-611C70BDB3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23278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3BFC6-715A-7A62-BD73-D24E009B9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21651642-53D0-DBDF-E15A-62F5534359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105FD2E0-15CB-262A-DC82-4265D694C1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,Sans-Serif"/>
              <a:buChar char="•"/>
            </a:pPr>
            <a:endParaRPr lang="en-US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B35CBE9-1343-895E-F9E9-91233E0596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4EC3156-D817-4798-A24F-2085AE082267}" type="slidenum">
              <a:rPr lang="fi-FI" smtClean="0"/>
              <a:pPr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43282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la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/>
          <p:cNvGrpSpPr>
            <a:grpSpLocks noChangeAspect="1"/>
          </p:cNvGrpSpPr>
          <p:nvPr userDrawn="1"/>
        </p:nvGrpSpPr>
        <p:grpSpPr>
          <a:xfrm>
            <a:off x="3131863" y="1693158"/>
            <a:ext cx="2880000" cy="1757183"/>
            <a:chOff x="6372200" y="3003798"/>
            <a:chExt cx="720725" cy="439738"/>
          </a:xfrm>
        </p:grpSpPr>
        <p:sp>
          <p:nvSpPr>
            <p:cNvPr id="15" name="Freeform 7"/>
            <p:cNvSpPr>
              <a:spLocks noEditPoints="1"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202 w 454"/>
                <a:gd name="T1" fmla="*/ 101 h 277"/>
                <a:gd name="T2" fmla="*/ 454 w 454"/>
                <a:gd name="T3" fmla="*/ 101 h 277"/>
                <a:gd name="T4" fmla="*/ 454 w 454"/>
                <a:gd name="T5" fmla="*/ 0 h 277"/>
                <a:gd name="T6" fmla="*/ 202 w 454"/>
                <a:gd name="T7" fmla="*/ 0 h 277"/>
                <a:gd name="T8" fmla="*/ 202 w 454"/>
                <a:gd name="T9" fmla="*/ 101 h 277"/>
                <a:gd name="T10" fmla="*/ 0 w 454"/>
                <a:gd name="T11" fmla="*/ 277 h 277"/>
                <a:gd name="T12" fmla="*/ 126 w 454"/>
                <a:gd name="T13" fmla="*/ 277 h 277"/>
                <a:gd name="T14" fmla="*/ 126 w 454"/>
                <a:gd name="T15" fmla="*/ 176 h 277"/>
                <a:gd name="T16" fmla="*/ 0 w 454"/>
                <a:gd name="T17" fmla="*/ 176 h 277"/>
                <a:gd name="T18" fmla="*/ 0 w 454"/>
                <a:gd name="T19" fmla="*/ 277 h 277"/>
                <a:gd name="T20" fmla="*/ 0 w 454"/>
                <a:gd name="T21" fmla="*/ 101 h 277"/>
                <a:gd name="T22" fmla="*/ 126 w 454"/>
                <a:gd name="T23" fmla="*/ 101 h 277"/>
                <a:gd name="T24" fmla="*/ 126 w 454"/>
                <a:gd name="T25" fmla="*/ 0 h 277"/>
                <a:gd name="T26" fmla="*/ 0 w 454"/>
                <a:gd name="T27" fmla="*/ 0 h 277"/>
                <a:gd name="T28" fmla="*/ 0 w 454"/>
                <a:gd name="T29" fmla="*/ 101 h 277"/>
                <a:gd name="T30" fmla="*/ 202 w 454"/>
                <a:gd name="T31" fmla="*/ 277 h 277"/>
                <a:gd name="T32" fmla="*/ 454 w 454"/>
                <a:gd name="T33" fmla="*/ 277 h 277"/>
                <a:gd name="T34" fmla="*/ 454 w 454"/>
                <a:gd name="T35" fmla="*/ 176 h 277"/>
                <a:gd name="T36" fmla="*/ 202 w 454"/>
                <a:gd name="T37" fmla="*/ 176 h 277"/>
                <a:gd name="T38" fmla="*/ 202 w 454"/>
                <a:gd name="T39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4" h="277">
                  <a:moveTo>
                    <a:pt x="202" y="101"/>
                  </a:moveTo>
                  <a:lnTo>
                    <a:pt x="454" y="101"/>
                  </a:lnTo>
                  <a:lnTo>
                    <a:pt x="454" y="0"/>
                  </a:lnTo>
                  <a:lnTo>
                    <a:pt x="202" y="0"/>
                  </a:lnTo>
                  <a:lnTo>
                    <a:pt x="202" y="101"/>
                  </a:lnTo>
                  <a:close/>
                  <a:moveTo>
                    <a:pt x="0" y="277"/>
                  </a:moveTo>
                  <a:lnTo>
                    <a:pt x="126" y="277"/>
                  </a:lnTo>
                  <a:lnTo>
                    <a:pt x="126" y="176"/>
                  </a:lnTo>
                  <a:lnTo>
                    <a:pt x="0" y="176"/>
                  </a:lnTo>
                  <a:lnTo>
                    <a:pt x="0" y="277"/>
                  </a:lnTo>
                  <a:close/>
                  <a:moveTo>
                    <a:pt x="0" y="101"/>
                  </a:moveTo>
                  <a:lnTo>
                    <a:pt x="126" y="101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0" y="101"/>
                  </a:lnTo>
                  <a:close/>
                  <a:moveTo>
                    <a:pt x="202" y="277"/>
                  </a:moveTo>
                  <a:lnTo>
                    <a:pt x="454" y="277"/>
                  </a:lnTo>
                  <a:lnTo>
                    <a:pt x="454" y="176"/>
                  </a:lnTo>
                  <a:lnTo>
                    <a:pt x="202" y="176"/>
                  </a:lnTo>
                  <a:lnTo>
                    <a:pt x="202" y="2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/>
            </a:p>
          </p:txBody>
        </p:sp>
        <p:sp>
          <p:nvSpPr>
            <p:cNvPr id="16" name="Freeform 6"/>
            <p:cNvSpPr>
              <a:spLocks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126 w 454"/>
                <a:gd name="T1" fmla="*/ 0 h 277"/>
                <a:gd name="T2" fmla="*/ 126 w 454"/>
                <a:gd name="T3" fmla="*/ 101 h 277"/>
                <a:gd name="T4" fmla="*/ 0 w 454"/>
                <a:gd name="T5" fmla="*/ 101 h 277"/>
                <a:gd name="T6" fmla="*/ 0 w 454"/>
                <a:gd name="T7" fmla="*/ 176 h 277"/>
                <a:gd name="T8" fmla="*/ 126 w 454"/>
                <a:gd name="T9" fmla="*/ 176 h 277"/>
                <a:gd name="T10" fmla="*/ 126 w 454"/>
                <a:gd name="T11" fmla="*/ 277 h 277"/>
                <a:gd name="T12" fmla="*/ 202 w 454"/>
                <a:gd name="T13" fmla="*/ 277 h 277"/>
                <a:gd name="T14" fmla="*/ 202 w 454"/>
                <a:gd name="T15" fmla="*/ 176 h 277"/>
                <a:gd name="T16" fmla="*/ 454 w 454"/>
                <a:gd name="T17" fmla="*/ 176 h 277"/>
                <a:gd name="T18" fmla="*/ 454 w 454"/>
                <a:gd name="T19" fmla="*/ 101 h 277"/>
                <a:gd name="T20" fmla="*/ 202 w 454"/>
                <a:gd name="T21" fmla="*/ 101 h 277"/>
                <a:gd name="T22" fmla="*/ 202 w 454"/>
                <a:gd name="T23" fmla="*/ 0 h 277"/>
                <a:gd name="T24" fmla="*/ 126 w 454"/>
                <a:gd name="T25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4" h="277">
                  <a:moveTo>
                    <a:pt x="126" y="0"/>
                  </a:moveTo>
                  <a:lnTo>
                    <a:pt x="126" y="101"/>
                  </a:lnTo>
                  <a:lnTo>
                    <a:pt x="0" y="101"/>
                  </a:lnTo>
                  <a:lnTo>
                    <a:pt x="0" y="176"/>
                  </a:lnTo>
                  <a:lnTo>
                    <a:pt x="126" y="176"/>
                  </a:lnTo>
                  <a:lnTo>
                    <a:pt x="126" y="277"/>
                  </a:lnTo>
                  <a:lnTo>
                    <a:pt x="202" y="277"/>
                  </a:lnTo>
                  <a:lnTo>
                    <a:pt x="202" y="176"/>
                  </a:lnTo>
                  <a:lnTo>
                    <a:pt x="454" y="176"/>
                  </a:lnTo>
                  <a:lnTo>
                    <a:pt x="454" y="101"/>
                  </a:lnTo>
                  <a:lnTo>
                    <a:pt x="202" y="101"/>
                  </a:lnTo>
                  <a:lnTo>
                    <a:pt x="202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6492124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 rtlCol="0"/>
          <a:lstStyle>
            <a:lvl1pPr marL="0" indent="0">
              <a:buFontTx/>
              <a:buNone/>
              <a:defRPr sz="1200" baseline="0"/>
            </a:lvl1pPr>
          </a:lstStyle>
          <a:p>
            <a:pPr rtl="0"/>
            <a:r>
              <a:rPr lang="tr-tr"/>
              <a:t>Insert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1492250"/>
            <a:ext cx="5473701" cy="1295524"/>
          </a:xfrm>
        </p:spPr>
        <p:txBody>
          <a:bodyPr rtlCol="0" anchor="b" anchorCtr="0"/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tr-tr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952949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35150" y="1492250"/>
            <a:ext cx="2664842" cy="2879726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tr-tr"/>
              <a:t>Click to edit Master text styles</a:t>
            </a:r>
          </a:p>
          <a:p>
            <a:pPr lvl="1" rtl="0"/>
            <a:r>
              <a:rPr lang="tr-tr"/>
              <a:t>Second level</a:t>
            </a:r>
          </a:p>
          <a:p>
            <a:pPr lvl="2" rtl="0"/>
            <a:r>
              <a:rPr lang="tr-tr"/>
              <a:t>Third level</a:t>
            </a:r>
          </a:p>
          <a:p>
            <a:pPr lvl="3" rtl="0"/>
            <a:r>
              <a:rPr lang="tr-tr"/>
              <a:t>Fourth level</a:t>
            </a:r>
          </a:p>
          <a:p>
            <a:pPr lvl="4" rtl="0"/>
            <a:r>
              <a:rPr lang="tr-tr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92250"/>
            <a:ext cx="2660650" cy="2879726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tr-tr"/>
              <a:t>Click to edit Master text styles</a:t>
            </a:r>
          </a:p>
          <a:p>
            <a:pPr lvl="1" rtl="0"/>
            <a:r>
              <a:rPr lang="tr-tr"/>
              <a:t>Second level</a:t>
            </a:r>
          </a:p>
          <a:p>
            <a:pPr lvl="2" rtl="0"/>
            <a:r>
              <a:rPr lang="tr-tr"/>
              <a:t>Third level</a:t>
            </a:r>
          </a:p>
          <a:p>
            <a:pPr lvl="3" rtl="0"/>
            <a:r>
              <a:rPr lang="tr-tr"/>
              <a:t>Fourth level</a:t>
            </a:r>
          </a:p>
          <a:p>
            <a:pPr lvl="4" rtl="0"/>
            <a:r>
              <a:rPr lang="tr-tr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/>
              <a:t>Footer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11413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51"/>
            <a:ext cx="2664842" cy="287412"/>
          </a:xfrm>
        </p:spPr>
        <p:txBody>
          <a:bodyPr rtlCol="0" anchor="b"/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r-t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5150" y="1779662"/>
            <a:ext cx="2662238" cy="2592313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tr-tr"/>
              <a:t>Click to edit Master text styles</a:t>
            </a:r>
          </a:p>
          <a:p>
            <a:pPr lvl="1" rtl="0"/>
            <a:r>
              <a:rPr lang="tr-tr"/>
              <a:t>Second level</a:t>
            </a:r>
          </a:p>
          <a:p>
            <a:pPr lvl="2" rtl="0"/>
            <a:r>
              <a:rPr lang="tr-tr"/>
              <a:t>Third level</a:t>
            </a:r>
          </a:p>
          <a:p>
            <a:pPr lvl="3" rtl="0"/>
            <a:r>
              <a:rPr lang="tr-tr"/>
              <a:t>Fourth level</a:t>
            </a:r>
          </a:p>
          <a:p>
            <a:pPr lvl="4" rtl="0"/>
            <a:r>
              <a:rPr lang="tr-tr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009" y="1492251"/>
            <a:ext cx="2664842" cy="287412"/>
          </a:xfrm>
        </p:spPr>
        <p:txBody>
          <a:bodyPr rtlCol="0" anchor="b"/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r-t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779662"/>
            <a:ext cx="2663824" cy="2592313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tr-tr"/>
              <a:t>Click to edit Master text styles</a:t>
            </a:r>
          </a:p>
          <a:p>
            <a:pPr lvl="1" rtl="0"/>
            <a:r>
              <a:rPr lang="tr-tr"/>
              <a:t>Second level</a:t>
            </a:r>
          </a:p>
          <a:p>
            <a:pPr lvl="2" rtl="0"/>
            <a:r>
              <a:rPr lang="tr-tr"/>
              <a:t>Third level</a:t>
            </a:r>
          </a:p>
          <a:p>
            <a:pPr lvl="3" rtl="0"/>
            <a:r>
              <a:rPr lang="tr-tr"/>
              <a:t>Fourth level</a:t>
            </a:r>
          </a:p>
          <a:p>
            <a:pPr lvl="4" rtl="0"/>
            <a:r>
              <a:rPr lang="tr-tr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/>
              <a:t>Footer Here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81301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51"/>
            <a:ext cx="5473700" cy="287412"/>
          </a:xfrm>
        </p:spPr>
        <p:txBody>
          <a:bodyPr rtlCol="0" anchor="b"/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r-t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5150" y="1779662"/>
            <a:ext cx="5473700" cy="2592313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tr-tr"/>
              <a:t>Click to edit Master text styles</a:t>
            </a:r>
          </a:p>
          <a:p>
            <a:pPr lvl="1" rtl="0"/>
            <a:r>
              <a:rPr lang="tr-tr"/>
              <a:t>Second level</a:t>
            </a:r>
          </a:p>
          <a:p>
            <a:pPr lvl="2" rtl="0"/>
            <a:r>
              <a:rPr lang="tr-tr"/>
              <a:t>Third level</a:t>
            </a:r>
          </a:p>
          <a:p>
            <a:pPr lvl="3" rtl="0"/>
            <a:r>
              <a:rPr lang="tr-tr"/>
              <a:t>Fourth level</a:t>
            </a:r>
          </a:p>
          <a:p>
            <a:pPr lvl="4" rtl="0"/>
            <a:r>
              <a:rPr lang="tr-tr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/>
              <a:t>Footer Here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84311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/>
              <a:t>Footer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39795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50" y="484187"/>
            <a:ext cx="2736850" cy="863427"/>
          </a:xfrm>
        </p:spPr>
        <p:txBody>
          <a:bodyPr rtlCol="0"/>
          <a:lstStyle/>
          <a:p>
            <a:pPr rtl="0"/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150" y="1492249"/>
            <a:ext cx="2736850" cy="2879701"/>
          </a:xfrm>
        </p:spPr>
        <p:txBody>
          <a:bodyPr rtlCol="0"/>
          <a:lstStyle/>
          <a:p>
            <a:pPr lvl="0" rtl="0"/>
            <a:r>
              <a:rPr lang="tr-tr"/>
              <a:t>Click to edit Master text styles</a:t>
            </a:r>
          </a:p>
          <a:p>
            <a:pPr lvl="1" rtl="0"/>
            <a:r>
              <a:rPr lang="tr-tr"/>
              <a:t>Second level</a:t>
            </a:r>
          </a:p>
          <a:p>
            <a:pPr lvl="2" rtl="0"/>
            <a:r>
              <a:rPr lang="tr-tr"/>
              <a:t>Third level</a:t>
            </a:r>
          </a:p>
          <a:p>
            <a:pPr lvl="3" rtl="0"/>
            <a:r>
              <a:rPr lang="tr-tr"/>
              <a:t>Fourth level</a:t>
            </a:r>
          </a:p>
          <a:p>
            <a:pPr lvl="4" rtl="0"/>
            <a:r>
              <a:rPr lang="tr-tr"/>
              <a:t>Fifth level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5292725" y="0"/>
            <a:ext cx="3851275" cy="5143500"/>
          </a:xfrm>
          <a:solidFill>
            <a:schemeClr val="accent2"/>
          </a:solidFill>
        </p:spPr>
        <p:txBody>
          <a:bodyPr rtlCol="0"/>
          <a:lstStyle>
            <a:lvl1pPr marL="0" indent="0">
              <a:buFontTx/>
              <a:buNone/>
              <a:defRPr sz="1400"/>
            </a:lvl1pPr>
          </a:lstStyle>
          <a:p>
            <a:pPr rtl="0"/>
            <a:r>
              <a:rPr lang="tr-tr"/>
              <a:t>Insert Picture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32369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/>
              <a:t>Footer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931120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tr-tr"/>
              <a:t>Click to edit Master text styles</a:t>
            </a:r>
          </a:p>
          <a:p>
            <a:pPr lvl="1" rtl="0"/>
            <a:r>
              <a:rPr lang="tr-tr"/>
              <a:t>Second level</a:t>
            </a:r>
          </a:p>
          <a:p>
            <a:pPr lvl="2" rtl="0"/>
            <a:r>
              <a:rPr lang="tr-tr"/>
              <a:t>Third level</a:t>
            </a:r>
          </a:p>
          <a:p>
            <a:pPr lvl="3" rtl="0"/>
            <a:r>
              <a:rPr lang="tr-tr"/>
              <a:t>Fourth level</a:t>
            </a:r>
          </a:p>
          <a:p>
            <a:pPr lvl="4" rtl="0"/>
            <a:r>
              <a:rPr lang="tr-t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28614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A184BA5-9AAB-3B55-F7F0-E82FEFFABB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7944" y="627532"/>
            <a:ext cx="5076056" cy="4247681"/>
          </a:xfrm>
          <a:solidFill>
            <a:schemeClr val="bg2"/>
          </a:solidFill>
        </p:spPr>
        <p:txBody>
          <a:bodyPr rtlCol="0"/>
          <a:lstStyle/>
          <a:p>
            <a:pPr rtl="0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tr-tr"/>
              <a:t>Click to edit Master text styles</a:t>
            </a:r>
          </a:p>
          <a:p>
            <a:pPr lvl="1" rtl="0"/>
            <a:r>
              <a:rPr lang="tr-tr"/>
              <a:t>Second level</a:t>
            </a:r>
          </a:p>
          <a:p>
            <a:pPr lvl="2" rtl="0"/>
            <a:r>
              <a:rPr lang="tr-tr"/>
              <a:t>Third level</a:t>
            </a:r>
          </a:p>
          <a:p>
            <a:pPr lvl="3" rtl="0"/>
            <a:r>
              <a:rPr lang="tr-tr"/>
              <a:t>Fourth level</a:t>
            </a:r>
          </a:p>
          <a:p>
            <a:pPr lvl="4" rtl="0"/>
            <a:r>
              <a:rPr lang="tr-t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06444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Gra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tr-tr"/>
              <a:t>Click to edit Master text styles</a:t>
            </a:r>
          </a:p>
          <a:p>
            <a:pPr lvl="1" rtl="0"/>
            <a:r>
              <a:rPr lang="tr-tr"/>
              <a:t>Second level</a:t>
            </a:r>
          </a:p>
          <a:p>
            <a:pPr lvl="2" rtl="0"/>
            <a:r>
              <a:rPr lang="tr-tr"/>
              <a:t>Third level</a:t>
            </a:r>
          </a:p>
          <a:p>
            <a:pPr lvl="3" rtl="0"/>
            <a:r>
              <a:rPr lang="tr-tr"/>
              <a:t>Fourth level</a:t>
            </a:r>
          </a:p>
          <a:p>
            <a:pPr lvl="4" rtl="0"/>
            <a:r>
              <a:rPr lang="tr-t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697811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5150" y="1347614"/>
            <a:ext cx="5473700" cy="1440161"/>
          </a:xfrm>
        </p:spPr>
        <p:txBody>
          <a:bodyPr rtlCol="0" anchor="b" anchorCtr="0"/>
          <a:lstStyle>
            <a:lvl1pPr>
              <a:lnSpc>
                <a:spcPct val="80000"/>
              </a:lnSpc>
              <a:defRPr sz="5400" cap="all" baseline="0"/>
            </a:lvl1pPr>
          </a:lstStyle>
          <a:p>
            <a:pPr rtl="0"/>
            <a:r>
              <a:rPr lang="tr-tr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150" y="2787774"/>
            <a:ext cx="5473700" cy="648072"/>
          </a:xfrm>
        </p:spPr>
        <p:txBody>
          <a:bodyPr rtlCol="0"/>
          <a:lstStyle>
            <a:lvl1pPr marL="0" indent="0" algn="l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tr-tr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06030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 marL="265113" indent="-265113">
              <a:buFont typeface="+mj-lt"/>
              <a:buAutoNum type="arabicPeriod"/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 rtl="0"/>
            <a:r>
              <a:rPr lang="tr-tr"/>
              <a:t>Click to edit Master text styles</a:t>
            </a:r>
          </a:p>
          <a:p>
            <a:pPr lvl="1" rtl="0"/>
            <a:r>
              <a:rPr lang="tr-tr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tr-tr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01463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Blue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5150" y="1347788"/>
            <a:ext cx="5473700" cy="1439862"/>
          </a:xfrm>
        </p:spPr>
        <p:txBody>
          <a:bodyPr rtlCol="0" anchor="b" anchorCtr="0"/>
          <a:lstStyle>
            <a:lvl1pPr>
              <a:lnSpc>
                <a:spcPct val="80000"/>
              </a:lnSpc>
              <a:defRPr sz="54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tr-tr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150" y="2787650"/>
            <a:ext cx="5473700" cy="648196"/>
          </a:xfrm>
        </p:spPr>
        <p:txBody>
          <a:bodyPr rtlCol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tr-tr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tr-tr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  <p:sp>
        <p:nvSpPr>
          <p:cNvPr id="11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611992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 rtlCol="0"/>
          <a:lstStyle>
            <a:lvl1pPr marL="0" indent="0">
              <a:buFontTx/>
              <a:buNone/>
              <a:defRPr sz="1200"/>
            </a:lvl1pPr>
          </a:lstStyle>
          <a:p>
            <a:pPr rtl="0"/>
            <a:r>
              <a:rPr lang="tr-tr"/>
              <a:t>Insert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5150" y="1347788"/>
            <a:ext cx="5473700" cy="1439862"/>
          </a:xfrm>
        </p:spPr>
        <p:txBody>
          <a:bodyPr rtlCol="0" anchor="b" anchorCtr="0"/>
          <a:lstStyle>
            <a:lvl1pPr>
              <a:lnSpc>
                <a:spcPct val="80000"/>
              </a:lnSpc>
              <a:defRPr sz="54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tr-tr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150" y="2787650"/>
            <a:ext cx="5473700" cy="648196"/>
          </a:xfrm>
        </p:spPr>
        <p:txBody>
          <a:bodyPr rtlCol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tr-tr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tr-tr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  <p:sp>
        <p:nvSpPr>
          <p:cNvPr id="11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60290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tr-tr"/>
              <a:t>Click to edit Master text styles</a:t>
            </a:r>
          </a:p>
          <a:p>
            <a:pPr lvl="1" rtl="0"/>
            <a:r>
              <a:rPr lang="tr-tr"/>
              <a:t>Second level</a:t>
            </a:r>
          </a:p>
          <a:p>
            <a:pPr lvl="2" rtl="0"/>
            <a:r>
              <a:rPr lang="tr-tr"/>
              <a:t>Third level</a:t>
            </a:r>
          </a:p>
          <a:p>
            <a:pPr lvl="3" rtl="0"/>
            <a:r>
              <a:rPr lang="tr-tr"/>
              <a:t>Fourth level</a:t>
            </a:r>
          </a:p>
          <a:p>
            <a:pPr lvl="4" rtl="0"/>
            <a:r>
              <a:rPr lang="tr-t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16235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Gra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tr-tr"/>
              <a:t>Click to edit Master text styles</a:t>
            </a:r>
          </a:p>
          <a:p>
            <a:pPr lvl="1" rtl="0"/>
            <a:r>
              <a:rPr lang="tr-tr"/>
              <a:t>Second level</a:t>
            </a:r>
          </a:p>
          <a:p>
            <a:pPr lvl="2" rtl="0"/>
            <a:r>
              <a:rPr lang="tr-tr"/>
              <a:t>Third level</a:t>
            </a:r>
          </a:p>
          <a:p>
            <a:pPr lvl="3" rtl="0"/>
            <a:r>
              <a:rPr lang="tr-tr"/>
              <a:t>Fourth level</a:t>
            </a:r>
          </a:p>
          <a:p>
            <a:pPr lvl="4" rtl="0"/>
            <a:r>
              <a:rPr lang="tr-t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 userDrawn="1"/>
        </p:nvGrpSpPr>
        <p:grpSpPr>
          <a:xfrm>
            <a:off x="468313" y="484188"/>
            <a:ext cx="588028" cy="358775"/>
            <a:chOff x="6372200" y="3003798"/>
            <a:chExt cx="720725" cy="439738"/>
          </a:xfrm>
        </p:grpSpPr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202 w 454"/>
                <a:gd name="T1" fmla="*/ 101 h 277"/>
                <a:gd name="T2" fmla="*/ 454 w 454"/>
                <a:gd name="T3" fmla="*/ 101 h 277"/>
                <a:gd name="T4" fmla="*/ 454 w 454"/>
                <a:gd name="T5" fmla="*/ 0 h 277"/>
                <a:gd name="T6" fmla="*/ 202 w 454"/>
                <a:gd name="T7" fmla="*/ 0 h 277"/>
                <a:gd name="T8" fmla="*/ 202 w 454"/>
                <a:gd name="T9" fmla="*/ 101 h 277"/>
                <a:gd name="T10" fmla="*/ 0 w 454"/>
                <a:gd name="T11" fmla="*/ 277 h 277"/>
                <a:gd name="T12" fmla="*/ 126 w 454"/>
                <a:gd name="T13" fmla="*/ 277 h 277"/>
                <a:gd name="T14" fmla="*/ 126 w 454"/>
                <a:gd name="T15" fmla="*/ 176 h 277"/>
                <a:gd name="T16" fmla="*/ 0 w 454"/>
                <a:gd name="T17" fmla="*/ 176 h 277"/>
                <a:gd name="T18" fmla="*/ 0 w 454"/>
                <a:gd name="T19" fmla="*/ 277 h 277"/>
                <a:gd name="T20" fmla="*/ 0 w 454"/>
                <a:gd name="T21" fmla="*/ 101 h 277"/>
                <a:gd name="T22" fmla="*/ 126 w 454"/>
                <a:gd name="T23" fmla="*/ 101 h 277"/>
                <a:gd name="T24" fmla="*/ 126 w 454"/>
                <a:gd name="T25" fmla="*/ 0 h 277"/>
                <a:gd name="T26" fmla="*/ 0 w 454"/>
                <a:gd name="T27" fmla="*/ 0 h 277"/>
                <a:gd name="T28" fmla="*/ 0 w 454"/>
                <a:gd name="T29" fmla="*/ 101 h 277"/>
                <a:gd name="T30" fmla="*/ 202 w 454"/>
                <a:gd name="T31" fmla="*/ 277 h 277"/>
                <a:gd name="T32" fmla="*/ 454 w 454"/>
                <a:gd name="T33" fmla="*/ 277 h 277"/>
                <a:gd name="T34" fmla="*/ 454 w 454"/>
                <a:gd name="T35" fmla="*/ 176 h 277"/>
                <a:gd name="T36" fmla="*/ 202 w 454"/>
                <a:gd name="T37" fmla="*/ 176 h 277"/>
                <a:gd name="T38" fmla="*/ 202 w 454"/>
                <a:gd name="T39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4" h="277">
                  <a:moveTo>
                    <a:pt x="202" y="101"/>
                  </a:moveTo>
                  <a:lnTo>
                    <a:pt x="454" y="101"/>
                  </a:lnTo>
                  <a:lnTo>
                    <a:pt x="454" y="0"/>
                  </a:lnTo>
                  <a:lnTo>
                    <a:pt x="202" y="0"/>
                  </a:lnTo>
                  <a:lnTo>
                    <a:pt x="202" y="101"/>
                  </a:lnTo>
                  <a:close/>
                  <a:moveTo>
                    <a:pt x="0" y="277"/>
                  </a:moveTo>
                  <a:lnTo>
                    <a:pt x="126" y="277"/>
                  </a:lnTo>
                  <a:lnTo>
                    <a:pt x="126" y="176"/>
                  </a:lnTo>
                  <a:lnTo>
                    <a:pt x="0" y="176"/>
                  </a:lnTo>
                  <a:lnTo>
                    <a:pt x="0" y="277"/>
                  </a:lnTo>
                  <a:close/>
                  <a:moveTo>
                    <a:pt x="0" y="101"/>
                  </a:moveTo>
                  <a:lnTo>
                    <a:pt x="126" y="101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0" y="101"/>
                  </a:lnTo>
                  <a:close/>
                  <a:moveTo>
                    <a:pt x="202" y="277"/>
                  </a:moveTo>
                  <a:lnTo>
                    <a:pt x="454" y="277"/>
                  </a:lnTo>
                  <a:lnTo>
                    <a:pt x="454" y="176"/>
                  </a:lnTo>
                  <a:lnTo>
                    <a:pt x="202" y="176"/>
                  </a:lnTo>
                  <a:lnTo>
                    <a:pt x="202" y="2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/>
            </a:p>
          </p:txBody>
        </p:sp>
        <p:sp>
          <p:nvSpPr>
            <p:cNvPr id="11" name="Freeform 6"/>
            <p:cNvSpPr>
              <a:spLocks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126 w 454"/>
                <a:gd name="T1" fmla="*/ 0 h 277"/>
                <a:gd name="T2" fmla="*/ 126 w 454"/>
                <a:gd name="T3" fmla="*/ 101 h 277"/>
                <a:gd name="T4" fmla="*/ 0 w 454"/>
                <a:gd name="T5" fmla="*/ 101 h 277"/>
                <a:gd name="T6" fmla="*/ 0 w 454"/>
                <a:gd name="T7" fmla="*/ 176 h 277"/>
                <a:gd name="T8" fmla="*/ 126 w 454"/>
                <a:gd name="T9" fmla="*/ 176 h 277"/>
                <a:gd name="T10" fmla="*/ 126 w 454"/>
                <a:gd name="T11" fmla="*/ 277 h 277"/>
                <a:gd name="T12" fmla="*/ 202 w 454"/>
                <a:gd name="T13" fmla="*/ 277 h 277"/>
                <a:gd name="T14" fmla="*/ 202 w 454"/>
                <a:gd name="T15" fmla="*/ 176 h 277"/>
                <a:gd name="T16" fmla="*/ 454 w 454"/>
                <a:gd name="T17" fmla="*/ 176 h 277"/>
                <a:gd name="T18" fmla="*/ 454 w 454"/>
                <a:gd name="T19" fmla="*/ 101 h 277"/>
                <a:gd name="T20" fmla="*/ 202 w 454"/>
                <a:gd name="T21" fmla="*/ 101 h 277"/>
                <a:gd name="T22" fmla="*/ 202 w 454"/>
                <a:gd name="T23" fmla="*/ 0 h 277"/>
                <a:gd name="T24" fmla="*/ 126 w 454"/>
                <a:gd name="T25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4" h="277">
                  <a:moveTo>
                    <a:pt x="126" y="0"/>
                  </a:moveTo>
                  <a:lnTo>
                    <a:pt x="126" y="101"/>
                  </a:lnTo>
                  <a:lnTo>
                    <a:pt x="0" y="101"/>
                  </a:lnTo>
                  <a:lnTo>
                    <a:pt x="0" y="176"/>
                  </a:lnTo>
                  <a:lnTo>
                    <a:pt x="126" y="176"/>
                  </a:lnTo>
                  <a:lnTo>
                    <a:pt x="126" y="277"/>
                  </a:lnTo>
                  <a:lnTo>
                    <a:pt x="202" y="277"/>
                  </a:lnTo>
                  <a:lnTo>
                    <a:pt x="202" y="176"/>
                  </a:lnTo>
                  <a:lnTo>
                    <a:pt x="454" y="176"/>
                  </a:lnTo>
                  <a:lnTo>
                    <a:pt x="454" y="101"/>
                  </a:lnTo>
                  <a:lnTo>
                    <a:pt x="202" y="101"/>
                  </a:lnTo>
                  <a:lnTo>
                    <a:pt x="202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98382978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 marL="265113" indent="-265113">
              <a:buFont typeface="+mj-lt"/>
              <a:buAutoNum type="arabicPeriod"/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 rtl="0"/>
            <a:r>
              <a:rPr lang="tr-tr"/>
              <a:t>Click to edit Master text styles</a:t>
            </a:r>
          </a:p>
          <a:p>
            <a:pPr lvl="1" rtl="0"/>
            <a:r>
              <a:rPr lang="tr-tr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tr-tr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827599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1492250"/>
            <a:ext cx="5473701" cy="1295524"/>
          </a:xfrm>
        </p:spPr>
        <p:txBody>
          <a:bodyPr rtlCol="0" anchor="b" anchorCtr="0"/>
          <a:lstStyle>
            <a:lvl1pPr algn="l">
              <a:defRPr sz="2800" b="1" cap="none" baseline="0"/>
            </a:lvl1pPr>
          </a:lstStyle>
          <a:p>
            <a:pPr rtl="0"/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34787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1492250"/>
            <a:ext cx="5473701" cy="1295524"/>
          </a:xfrm>
        </p:spPr>
        <p:txBody>
          <a:bodyPr rtlCol="0" anchor="b" anchorCtr="0"/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/>
              <a:t>8.12.2025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tr-tr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57381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35150" y="484187"/>
            <a:ext cx="5473700" cy="8634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rtl="0"/>
            <a:r>
              <a:rPr lang="tr-tr" noProof="0"/>
              <a:t>Click to edit Master title style</a:t>
            </a:r>
            <a:endParaRPr lang="fi-FI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49"/>
            <a:ext cx="5473700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 rtl="0"/>
            <a:r>
              <a:rPr lang="tr-tr" noProof="0"/>
              <a:t>Click to edit Master text styles</a:t>
            </a:r>
          </a:p>
          <a:p>
            <a:pPr lvl="1" rtl="0"/>
            <a:r>
              <a:rPr lang="tr-tr" noProof="0"/>
              <a:t>Second level</a:t>
            </a:r>
          </a:p>
          <a:p>
            <a:pPr lvl="2" rtl="0"/>
            <a:r>
              <a:rPr lang="tr-tr" noProof="0"/>
              <a:t>Third level</a:t>
            </a:r>
          </a:p>
          <a:p>
            <a:pPr lvl="3" rtl="0"/>
            <a:r>
              <a:rPr lang="tr-tr" noProof="0"/>
              <a:t>Fourth level</a:t>
            </a:r>
          </a:p>
          <a:p>
            <a:pPr lvl="4" rtl="0"/>
            <a:r>
              <a:rPr lang="tr-tr" noProof="0"/>
              <a:t>Fifth level</a:t>
            </a:r>
            <a:endParaRPr lang="fi-FI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8313" y="4515966"/>
            <a:ext cx="1366838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pPr rtl="0"/>
            <a:r>
              <a:rPr lang="fi-FI" noProof="0"/>
              <a:t>8.12.2025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35150" y="4515966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 cap="all" spc="300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tr-tr" noProof="0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6549" y="4515966"/>
            <a:ext cx="719457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pPr rtl="0"/>
            <a:fld id="{E9DC2C14-6E95-4EF0-AB2C-A4DB63E63034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76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fi-FI" noProof="0"/>
          </a:p>
        </p:txBody>
      </p:sp>
      <p:sp>
        <p:nvSpPr>
          <p:cNvPr id="14" name="Freeform 6"/>
          <p:cNvSpPr>
            <a:spLocks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126 w 454"/>
              <a:gd name="T1" fmla="*/ 0 h 277"/>
              <a:gd name="T2" fmla="*/ 126 w 454"/>
              <a:gd name="T3" fmla="*/ 101 h 277"/>
              <a:gd name="T4" fmla="*/ 0 w 454"/>
              <a:gd name="T5" fmla="*/ 101 h 277"/>
              <a:gd name="T6" fmla="*/ 0 w 454"/>
              <a:gd name="T7" fmla="*/ 176 h 277"/>
              <a:gd name="T8" fmla="*/ 126 w 454"/>
              <a:gd name="T9" fmla="*/ 176 h 277"/>
              <a:gd name="T10" fmla="*/ 126 w 454"/>
              <a:gd name="T11" fmla="*/ 277 h 277"/>
              <a:gd name="T12" fmla="*/ 202 w 454"/>
              <a:gd name="T13" fmla="*/ 277 h 277"/>
              <a:gd name="T14" fmla="*/ 202 w 454"/>
              <a:gd name="T15" fmla="*/ 176 h 277"/>
              <a:gd name="T16" fmla="*/ 454 w 454"/>
              <a:gd name="T17" fmla="*/ 176 h 277"/>
              <a:gd name="T18" fmla="*/ 454 w 454"/>
              <a:gd name="T19" fmla="*/ 101 h 277"/>
              <a:gd name="T20" fmla="*/ 202 w 454"/>
              <a:gd name="T21" fmla="*/ 101 h 277"/>
              <a:gd name="T22" fmla="*/ 202 w 454"/>
              <a:gd name="T23" fmla="*/ 0 h 277"/>
              <a:gd name="T24" fmla="*/ 126 w 454"/>
              <a:gd name="T25" fmla="*/ 0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54" h="277">
                <a:moveTo>
                  <a:pt x="126" y="0"/>
                </a:moveTo>
                <a:lnTo>
                  <a:pt x="126" y="101"/>
                </a:lnTo>
                <a:lnTo>
                  <a:pt x="0" y="101"/>
                </a:lnTo>
                <a:lnTo>
                  <a:pt x="0" y="176"/>
                </a:lnTo>
                <a:lnTo>
                  <a:pt x="126" y="176"/>
                </a:lnTo>
                <a:lnTo>
                  <a:pt x="126" y="277"/>
                </a:lnTo>
                <a:lnTo>
                  <a:pt x="202" y="277"/>
                </a:lnTo>
                <a:lnTo>
                  <a:pt x="202" y="176"/>
                </a:lnTo>
                <a:lnTo>
                  <a:pt x="454" y="176"/>
                </a:lnTo>
                <a:lnTo>
                  <a:pt x="454" y="101"/>
                </a:lnTo>
                <a:lnTo>
                  <a:pt x="202" y="101"/>
                </a:lnTo>
                <a:lnTo>
                  <a:pt x="202" y="0"/>
                </a:lnTo>
                <a:lnTo>
                  <a:pt x="12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43046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ransition spd="med">
    <p:fade/>
  </p:transition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5113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238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989013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34620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704975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06375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422525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779713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31384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35150" y="484187"/>
            <a:ext cx="5473700" cy="8634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rtl="0"/>
            <a:r>
              <a:rPr lang="tr-tr" noProof="0"/>
              <a:t>Click to edit Master title style</a:t>
            </a:r>
            <a:endParaRPr lang="fi-FI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49"/>
            <a:ext cx="5473700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 rtl="0"/>
            <a:r>
              <a:rPr lang="tr-tr" noProof="0"/>
              <a:t>Click to edit Master text styles</a:t>
            </a:r>
          </a:p>
          <a:p>
            <a:pPr lvl="1" rtl="0"/>
            <a:r>
              <a:rPr lang="tr-tr" noProof="0"/>
              <a:t>Second level</a:t>
            </a:r>
          </a:p>
          <a:p>
            <a:pPr lvl="2" rtl="0"/>
            <a:r>
              <a:rPr lang="tr-tr" noProof="0"/>
              <a:t>Third level</a:t>
            </a:r>
          </a:p>
          <a:p>
            <a:pPr lvl="3" rtl="0"/>
            <a:r>
              <a:rPr lang="tr-tr" noProof="0"/>
              <a:t>Fourth level</a:t>
            </a:r>
          </a:p>
          <a:p>
            <a:pPr lvl="4" rtl="0"/>
            <a:r>
              <a:rPr lang="tr-tr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8313" y="4515966"/>
            <a:ext cx="1366838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pPr rtl="0"/>
            <a:r>
              <a:rPr lang="fi-FI" noProof="0"/>
              <a:t>8.12.2025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35150" y="4515966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 cap="all" spc="300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tr-tr" noProof="0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6549" y="4515966"/>
            <a:ext cx="719457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pPr rtl="0"/>
            <a:fld id="{E9DC2C14-6E95-4EF0-AB2C-A4DB63E63034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73817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6" r:id="rId2"/>
    <p:sldLayoutId id="2147483684" r:id="rId3"/>
    <p:sldLayoutId id="2147483685" r:id="rId4"/>
  </p:sldLayoutIdLst>
  <p:transition spd="med">
    <p:fade/>
  </p:transition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5113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238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989013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34620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704975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06375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422525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779713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31384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okm.fi/en/education-system" TargetMode="External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jpeg"/><Relationship Id="rId5" Type="http://schemas.openxmlformats.org/officeDocument/2006/relationships/hyperlink" Target="https://finland.fi/life-society/good-news-finland-tops-the-good-country-index/" TargetMode="Externa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jpeg"/><Relationship Id="rId5" Type="http://schemas.openxmlformats.org/officeDocument/2006/relationships/hyperlink" Target="https://igep.fi/en/finland-gender-equality" TargetMode="Externa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hyperlink" Target="https://index.goodcountry.org/" TargetMode="External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hyperlink" Target="https://um.fi/frontpage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7.jpeg"/><Relationship Id="rId5" Type="http://schemas.openxmlformats.org/officeDocument/2006/relationships/hyperlink" Target="https://sauna.fi/en/" TargetMode="Externa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5" Type="http://schemas.openxmlformats.org/officeDocument/2006/relationships/hyperlink" Target="https://toolbox.finland.fi/" TargetMode="Externa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hyperlink" Target="https://www.luontoon.fi/en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ilmatieteenlaitos.fi/seasons-in-finland" TargetMode="External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65E787-AF76-69E8-EEFA-9FDD7905D0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80" b="7680"/>
          <a:stretch/>
        </p:blipFill>
        <p:spPr>
          <a:xfrm>
            <a:off x="0" y="0"/>
            <a:ext cx="9144002" cy="51435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3540369-5679-4258-A9BB-AD03770B0F39}"/>
              </a:ext>
            </a:extLst>
          </p:cNvPr>
          <p:cNvSpPr/>
          <p:nvPr/>
        </p:nvSpPr>
        <p:spPr>
          <a:xfrm>
            <a:off x="0" y="-2"/>
            <a:ext cx="9144000" cy="5143500"/>
          </a:xfrm>
          <a:prstGeom prst="rect">
            <a:avLst/>
          </a:prstGeom>
          <a:solidFill>
            <a:schemeClr val="tx2">
              <a:alpha val="3017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0040" y="3137615"/>
            <a:ext cx="6803918" cy="307777"/>
          </a:xfrm>
        </p:spPr>
        <p:txBody>
          <a:bodyPr wrap="square" rtlCol="0">
            <a:spAutoFit/>
          </a:bodyPr>
          <a:lstStyle/>
          <a:p>
            <a:pPr algn="ctr" rtl="0">
              <a:lnSpc>
                <a:spcPct val="100000"/>
              </a:lnSpc>
            </a:pPr>
            <a:r>
              <a:rPr lang="tr-tr" sz="2000" b="0" cap="none">
                <a:solidFill>
                  <a:schemeClr val="bg1"/>
                </a:solidFill>
                <a:latin typeface="+mn-lt"/>
              </a:rPr>
              <a:t>FİN MUTLULUĞUNUN NASILI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F948B642-FF05-073A-8161-5E0B256B8355}"/>
              </a:ext>
            </a:extLst>
          </p:cNvPr>
          <p:cNvSpPr txBox="1">
            <a:spLocks/>
          </p:cNvSpPr>
          <p:nvPr/>
        </p:nvSpPr>
        <p:spPr>
          <a:xfrm>
            <a:off x="1511299" y="4834492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tr-tr" sz="700" kern="0" cap="none" spc="0">
                <a:solidFill>
                  <a:schemeClr val="bg1"/>
                </a:solidFill>
                <a:latin typeface="Finlandica" charset="0"/>
              </a:rPr>
              <a:t>Fotoğraf: Svante Gullichsen</a:t>
            </a:r>
            <a:endParaRPr lang="fi-FI" sz="700" kern="0" cap="none" spc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CC6192E6-64E8-EC62-4455-DBCD0CF5FE5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018F0F-ADEF-ED76-EE72-BC413F93C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12" y="484784"/>
            <a:ext cx="585368" cy="35877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FC91EA8-D71F-6D74-362F-1ADEFF4E2BE1}"/>
              </a:ext>
            </a:extLst>
          </p:cNvPr>
          <p:cNvSpPr txBox="1">
            <a:spLocks/>
          </p:cNvSpPr>
          <p:nvPr/>
        </p:nvSpPr>
        <p:spPr>
          <a:xfrm>
            <a:off x="1179070" y="2541069"/>
            <a:ext cx="6803918" cy="430887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>
              <a:lnSpc>
                <a:spcPct val="100000"/>
              </a:lnSpc>
            </a:pPr>
            <a:r>
              <a:rPr lang="tr-tr" sz="2800" cap="none">
                <a:solidFill>
                  <a:schemeClr val="bg1"/>
                </a:solidFill>
                <a:latin typeface="+mn-lt"/>
              </a:rPr>
              <a:t>FİNLANDİYA HAKKINDA GERÇEKLER</a:t>
            </a:r>
          </a:p>
        </p:txBody>
      </p:sp>
    </p:spTree>
    <p:extLst>
      <p:ext uri="{BB962C8B-B14F-4D97-AF65-F5344CB8AC3E}">
        <p14:creationId xmlns:p14="http://schemas.microsoft.com/office/powerpoint/2010/main" val="544517198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A9749-A522-6569-0A80-2AB78B230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12031A-1B9A-608D-58D8-E61A0FCF2C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728" t="15539" r="1" b="151"/>
          <a:stretch>
            <a:fillRect/>
          </a:stretch>
        </p:blipFill>
        <p:spPr>
          <a:xfrm>
            <a:off x="-615142" y="0"/>
            <a:ext cx="9759142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A3A12F3-E21B-46A8-D76A-00E18C029FD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4E0A0DC-0F17-70AB-1B59-FE8CA24AB502}"/>
              </a:ext>
            </a:extLst>
          </p:cNvPr>
          <p:cNvSpPr txBox="1">
            <a:spLocks/>
          </p:cNvSpPr>
          <p:nvPr/>
        </p:nvSpPr>
        <p:spPr>
          <a:xfrm>
            <a:off x="1511300" y="4829733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tr-tr" sz="700" kern="0" cap="none" spc="0">
                <a:solidFill>
                  <a:schemeClr val="bg1"/>
                </a:solidFill>
                <a:latin typeface="Finlandica" charset="0"/>
              </a:rPr>
              <a:t>Fotoğraf: Ilari Välimäki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998ED8C-8AD9-5084-8254-E2A0E39A6504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5/10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DB878BC-F26A-AF54-FE4E-3EEBBE0BB591}"/>
              </a:ext>
            </a:extLst>
          </p:cNvPr>
          <p:cNvSpPr txBox="1">
            <a:spLocks/>
          </p:cNvSpPr>
          <p:nvPr/>
        </p:nvSpPr>
        <p:spPr>
          <a:xfrm>
            <a:off x="1170041" y="2731808"/>
            <a:ext cx="6803918" cy="707886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Dünya standartlarında eğitim, Finlandiya’da herkes için erişilebilir</a:t>
            </a:r>
            <a:r>
              <a:rPr lang="tr-TR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 </a:t>
            </a:r>
            <a:r>
              <a:rPr lang="tr-tr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ve neredeyse ücretsizdir</a:t>
            </a:r>
            <a:endParaRPr lang="en-US" dirty="0">
              <a:solidFill>
                <a:schemeClr val="bg1"/>
              </a:solidFill>
              <a:effectLst>
                <a:outerShdw blurRad="994667" dir="5400000" sx="102000" sy="102000" algn="ctr" rotWithShape="0">
                  <a:srgbClr val="000000"/>
                </a:outerShdw>
              </a:effectLst>
              <a:latin typeface="Finland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B09E6F-2EF2-A101-48BC-51498CE500F7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F6D411-C61B-508A-2050-52839928D2B9}"/>
              </a:ext>
            </a:extLst>
          </p:cNvPr>
          <p:cNvSpPr txBox="1">
            <a:spLocks/>
          </p:cNvSpPr>
          <p:nvPr/>
        </p:nvSpPr>
        <p:spPr>
          <a:xfrm>
            <a:off x="1170041" y="2454809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EĞİTİM</a:t>
            </a:r>
          </a:p>
        </p:txBody>
      </p:sp>
    </p:spTree>
    <p:extLst>
      <p:ext uri="{BB962C8B-B14F-4D97-AF65-F5344CB8AC3E}">
        <p14:creationId xmlns:p14="http://schemas.microsoft.com/office/powerpoint/2010/main" val="416708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B40D0-A51D-7B14-047C-7EA4A5AB1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88081C25-92B5-6E5D-5008-320E172F319F}"/>
              </a:ext>
            </a:extLst>
          </p:cNvPr>
          <p:cNvSpPr txBox="1">
            <a:spLocks/>
          </p:cNvSpPr>
          <p:nvPr/>
        </p:nvSpPr>
        <p:spPr>
          <a:xfrm>
            <a:off x="570786" y="897377"/>
            <a:ext cx="2954753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1600" dirty="0">
                <a:solidFill>
                  <a:schemeClr val="tx1"/>
                </a:solidFill>
                <a:ea typeface="+mj-lt"/>
                <a:cs typeface="+mj-lt"/>
              </a:rPr>
              <a:t>Kapsayıcı kamusal Fin eğitim sistemi</a:t>
            </a:r>
          </a:p>
        </p:txBody>
      </p:sp>
      <p:grpSp>
        <p:nvGrpSpPr>
          <p:cNvPr id="41" name="Ryhmä 40">
            <a:extLst>
              <a:ext uri="{FF2B5EF4-FFF2-40B4-BE49-F238E27FC236}">
                <a16:creationId xmlns:a16="http://schemas.microsoft.com/office/drawing/2014/main" id="{BE39D418-2698-BB5F-4394-F3DC95102939}"/>
              </a:ext>
            </a:extLst>
          </p:cNvPr>
          <p:cNvGrpSpPr/>
          <p:nvPr/>
        </p:nvGrpSpPr>
        <p:grpSpPr>
          <a:xfrm>
            <a:off x="419475" y="1496300"/>
            <a:ext cx="3382267" cy="3276578"/>
            <a:chOff x="419475" y="1715413"/>
            <a:chExt cx="3382267" cy="3276578"/>
          </a:xfrm>
        </p:grpSpPr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A61FD67B-3EB6-CD6A-6D63-97B6D47E5ADE}"/>
                </a:ext>
              </a:extLst>
            </p:cNvPr>
            <p:cNvSpPr txBox="1">
              <a:spLocks/>
            </p:cNvSpPr>
            <p:nvPr/>
          </p:nvSpPr>
          <p:spPr>
            <a:xfrm>
              <a:off x="535905" y="1715413"/>
              <a:ext cx="2978633" cy="29238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r>
                <a:rPr lang="tr-tr" sz="1000" b="0" dirty="0">
                  <a:solidFill>
                    <a:schemeClr val="tx1"/>
                  </a:solidFill>
                  <a:ea typeface="+mj-lt"/>
                  <a:cs typeface="+mj-lt"/>
                </a:rPr>
                <a:t>Fin eğitim sistemi:</a:t>
              </a:r>
              <a:br>
                <a:rPr lang="en-US" sz="1000" b="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tr-tr" sz="1000" b="0" dirty="0">
                  <a:solidFill>
                    <a:schemeClr val="tx1"/>
                  </a:solidFill>
                  <a:ea typeface="+mj-lt"/>
                  <a:cs typeface="+mj-lt"/>
                </a:rPr>
                <a:t>Okul öncesi eğitim</a:t>
              </a:r>
              <a:br>
                <a:rPr lang="en-US" sz="1000" b="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tr-tr" sz="1000" b="0" dirty="0">
                  <a:solidFill>
                    <a:schemeClr val="tx1"/>
                  </a:solidFill>
                  <a:ea typeface="+mj-lt"/>
                  <a:cs typeface="+mj-lt"/>
                </a:rPr>
                <a:t>Temel örgün eğitim</a:t>
              </a:r>
              <a:br>
                <a:rPr lang="en-US" sz="1000" b="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tr-tr" sz="1000" b="0" dirty="0">
                  <a:solidFill>
                    <a:schemeClr val="tx1"/>
                  </a:solidFill>
                  <a:ea typeface="+mj-lt"/>
                  <a:cs typeface="+mj-lt"/>
                </a:rPr>
                <a:t>Orta öğretim (lise ve mesleki eğitim)</a:t>
              </a:r>
              <a:br>
                <a:rPr lang="en-US" sz="1000" b="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tr-tr" sz="1000" b="0" dirty="0">
                  <a:solidFill>
                    <a:schemeClr val="tx1"/>
                  </a:solidFill>
                  <a:ea typeface="+mj-lt"/>
                  <a:cs typeface="+mj-lt"/>
                </a:rPr>
                <a:t>Yükseköğretim (uygulamalı bilimler üniversiteleri ve üniversiteler)</a:t>
              </a: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tr-tr" sz="2000" dirty="0">
                  <a:solidFill>
                    <a:schemeClr val="tx1"/>
                  </a:solidFill>
                  <a:ea typeface="+mj-lt"/>
                  <a:cs typeface="+mj-lt"/>
                </a:rPr>
                <a:t>13</a:t>
              </a:r>
              <a:r>
                <a:rPr lang="tr-tr" sz="1000" b="0" dirty="0">
                  <a:solidFill>
                    <a:schemeClr val="tx1"/>
                  </a:solidFill>
                  <a:ea typeface="+mj-lt"/>
                  <a:cs typeface="+mj-lt"/>
                </a:rPr>
                <a:t> üniversite</a:t>
              </a:r>
            </a:p>
            <a:p>
              <a:pPr algn="ctr" rtl="0"/>
              <a:r>
                <a:rPr lang="tr-tr" sz="2000" dirty="0">
                  <a:solidFill>
                    <a:schemeClr val="tx1"/>
                  </a:solidFill>
                  <a:ea typeface="+mj-lt"/>
                  <a:cs typeface="+mj-lt"/>
                </a:rPr>
                <a:t>22</a:t>
              </a:r>
              <a:r>
                <a:rPr lang="tr-tr" sz="1000" b="0" dirty="0">
                  <a:solidFill>
                    <a:schemeClr val="tx1"/>
                  </a:solidFill>
                  <a:ea typeface="+mj-lt"/>
                  <a:cs typeface="+mj-lt"/>
                </a:rPr>
                <a:t> uygulamalı bilimler üniversitesi</a:t>
              </a:r>
              <a:br>
                <a:rPr lang="en-US" sz="1000" b="0" dirty="0">
                  <a:ea typeface="+mj-lt"/>
                  <a:cs typeface="+mj-lt"/>
                </a:rPr>
              </a:br>
              <a:br>
                <a:rPr lang="en-US" sz="1000" b="0" dirty="0">
                  <a:ea typeface="+mj-lt"/>
                  <a:cs typeface="+mj-lt"/>
                </a:rPr>
              </a:br>
              <a:r>
                <a:rPr lang="tr-tr" sz="2000" dirty="0">
                  <a:solidFill>
                    <a:schemeClr val="tx1"/>
                  </a:solidFill>
                  <a:ea typeface="+mj-lt"/>
                  <a:cs typeface="+mj-lt"/>
                </a:rPr>
                <a:t>600'ün üzerinde</a:t>
              </a:r>
            </a:p>
            <a:p>
              <a:pPr algn="ctr" rtl="0"/>
              <a:r>
                <a:rPr lang="tr-tr" sz="1000" b="0" dirty="0">
                  <a:solidFill>
                    <a:schemeClr val="tx1"/>
                  </a:solidFill>
                  <a:ea typeface="+mj-lt"/>
                  <a:cs typeface="+mj-lt"/>
                </a:rPr>
                <a:t> İngilizce lisans ve yüksek lisans programı</a:t>
              </a: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tr-tr" sz="1000" b="0" dirty="0">
                  <a:solidFill>
                    <a:schemeClr val="tx1"/>
                  </a:solidFill>
                  <a:ea typeface="+mj-lt"/>
                  <a:cs typeface="+mj-lt"/>
                </a:rPr>
                <a:t>Okul yemekleri </a:t>
              </a:r>
              <a:r>
                <a:rPr lang="tr-tr" sz="2000" dirty="0">
                  <a:solidFill>
                    <a:schemeClr val="tx1"/>
                  </a:solidFill>
                  <a:ea typeface="+mj-lt"/>
                  <a:cs typeface="+mj-lt"/>
                </a:rPr>
                <a:t>1948</a:t>
              </a:r>
              <a:r>
                <a:rPr lang="tr-tr" sz="1000" b="0" dirty="0">
                  <a:solidFill>
                    <a:schemeClr val="tx1"/>
                  </a:solidFill>
                  <a:ea typeface="+mj-lt"/>
                  <a:cs typeface="+mj-lt"/>
                </a:rPr>
                <a:t>'den beri tüm öğrenciler için ücretsizdir</a:t>
              </a:r>
            </a:p>
          </p:txBody>
        </p:sp>
        <p:sp>
          <p:nvSpPr>
            <p:cNvPr id="38" name="Tekstiruutu 37">
              <a:extLst>
                <a:ext uri="{FF2B5EF4-FFF2-40B4-BE49-F238E27FC236}">
                  <a16:creationId xmlns:a16="http://schemas.microsoft.com/office/drawing/2014/main" id="{D16B2D4A-2ED4-202D-7791-9D29EC28B59C}"/>
                </a:ext>
              </a:extLst>
            </p:cNvPr>
            <p:cNvSpPr txBox="1"/>
            <p:nvPr/>
          </p:nvSpPr>
          <p:spPr>
            <a:xfrm>
              <a:off x="419475" y="4284105"/>
              <a:ext cx="33822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endParaRPr lang="en-US" sz="24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endParaRPr lang="en-US" sz="8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tr-tr" sz="800" b="0">
                  <a:ea typeface="+mj-lt"/>
                  <a:cs typeface="+mj-lt"/>
                </a:rPr>
                <a:t>Eğitim sistemi nasıl çalışır: </a:t>
              </a:r>
              <a:r>
                <a:rPr lang="tr-tr" sz="800" b="1">
                  <a:ea typeface="+mj-lt"/>
                  <a:cs typeface="+mj-lt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https://okm.fi/en/education-system</a:t>
              </a:r>
              <a:endParaRPr lang="en-US" sz="800" b="1" dirty="0">
                <a:ea typeface="+mj-lt"/>
                <a:cs typeface="+mj-lt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F0ACCD7-39BF-04FE-E0F3-5A207F586D0D}"/>
              </a:ext>
            </a:extLst>
          </p:cNvPr>
          <p:cNvGrpSpPr/>
          <p:nvPr/>
        </p:nvGrpSpPr>
        <p:grpSpPr>
          <a:xfrm>
            <a:off x="4067944" y="627531"/>
            <a:ext cx="5076056" cy="4265479"/>
            <a:chOff x="4067944" y="627531"/>
            <a:chExt cx="5076056" cy="42654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C4D18F7-7695-0D38-1E68-782A966EF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332" r="10332"/>
            <a:stretch/>
          </p:blipFill>
          <p:spPr>
            <a:xfrm>
              <a:off x="4067944" y="627531"/>
              <a:ext cx="5076056" cy="4265479"/>
            </a:xfrm>
            <a:prstGeom prst="rect">
              <a:avLst/>
            </a:prstGeom>
          </p:spPr>
        </p:pic>
        <p:sp>
          <p:nvSpPr>
            <p:cNvPr id="68" name="Footer Placeholder 4">
              <a:extLst>
                <a:ext uri="{FF2B5EF4-FFF2-40B4-BE49-F238E27FC236}">
                  <a16:creationId xmlns:a16="http://schemas.microsoft.com/office/drawing/2014/main" id="{3C1B477D-32E1-D1C1-F9F6-09E75958C837}"/>
                </a:ext>
              </a:extLst>
            </p:cNvPr>
            <p:cNvSpPr txBox="1">
              <a:spLocks/>
            </p:cNvSpPr>
            <p:nvPr/>
          </p:nvSpPr>
          <p:spPr>
            <a:xfrm>
              <a:off x="4174639" y="713130"/>
              <a:ext cx="3822485" cy="107722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tr-tr" sz="700" kern="0" cap="none" spc="0">
                  <a:solidFill>
                    <a:schemeClr val="bg1"/>
                  </a:solidFill>
                  <a:effectLst>
                    <a:outerShdw blurRad="456643" dir="5400000" algn="ctr" rotWithShape="0">
                      <a:srgbClr val="000000">
                        <a:alpha val="87837"/>
                      </a:srgbClr>
                    </a:outerShdw>
                  </a:effectLst>
                  <a:latin typeface="Finlandica" charset="0"/>
                </a:rPr>
                <a:t>Fotoğraf: Ilari Välimäki</a:t>
              </a:r>
              <a:endParaRPr lang="fi-FI" sz="700" kern="0" cap="none" spc="0">
                <a:solidFill>
                  <a:schemeClr val="bg1"/>
                </a:solidFill>
                <a:effectLst>
                  <a:outerShdw blurRad="456643" dir="5400000" algn="ctr" rotWithShape="0">
                    <a:srgbClr val="000000">
                      <a:alpha val="878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DBCA373-2652-F1DF-4C42-0B94F5438651}"/>
              </a:ext>
            </a:extLst>
          </p:cNvPr>
          <p:cNvGrpSpPr/>
          <p:nvPr/>
        </p:nvGrpSpPr>
        <p:grpSpPr>
          <a:xfrm>
            <a:off x="4068722" y="615655"/>
            <a:ext cx="6425233" cy="4279948"/>
            <a:chOff x="4068719" y="592528"/>
            <a:chExt cx="6400535" cy="426349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858B920-2281-9A85-D8CA-346336D98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68719" y="592528"/>
              <a:ext cx="6400535" cy="4263496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BE45E81C-0CD0-28CA-E199-0F6B7F3471BB}"/>
                </a:ext>
              </a:extLst>
            </p:cNvPr>
            <p:cNvSpPr txBox="1">
              <a:spLocks/>
            </p:cNvSpPr>
            <p:nvPr/>
          </p:nvSpPr>
          <p:spPr>
            <a:xfrm>
              <a:off x="4148601" y="667331"/>
              <a:ext cx="705803" cy="107308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tr-tr" sz="700" kern="0" cap="none" spc="0">
                  <a:solidFill>
                    <a:schemeClr val="tx2"/>
                  </a:solidFill>
                  <a:latin typeface="Finlandica" charset="0"/>
                </a:rPr>
                <a:t>Fotoğraf: Miika Kainu</a:t>
              </a:r>
              <a:endParaRPr lang="fi-FI" sz="700" kern="0" cap="none" spc="0" dirty="0">
                <a:solidFill>
                  <a:schemeClr val="tx2"/>
                </a:solidFill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48980593-B969-A022-90EE-1BB58EA33BDE}"/>
              </a:ext>
            </a:extLst>
          </p:cNvPr>
          <p:cNvSpPr/>
          <p:nvPr/>
        </p:nvSpPr>
        <p:spPr>
          <a:xfrm>
            <a:off x="-3819526" y="627531"/>
            <a:ext cx="3828994" cy="42654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8EA145-BD3B-92A0-8DCA-FDC565601D8E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C5D3927-AA50-6E94-7E2C-3AEF0F7A3E61}"/>
              </a:ext>
            </a:extLst>
          </p:cNvPr>
          <p:cNvGrpSpPr/>
          <p:nvPr/>
        </p:nvGrpSpPr>
        <p:grpSpPr>
          <a:xfrm>
            <a:off x="179510" y="5310000"/>
            <a:ext cx="3816426" cy="4265479"/>
            <a:chOff x="179510" y="5266611"/>
            <a:chExt cx="3816426" cy="42654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FD1B3E3-7137-055C-EEC2-C562C50D3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176" r="20176"/>
            <a:stretch/>
          </p:blipFill>
          <p:spPr>
            <a:xfrm>
              <a:off x="179510" y="5266611"/>
              <a:ext cx="3816426" cy="4265479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BD8E0B65-6C5D-F36B-E099-F48FC9CB062D}"/>
                </a:ext>
              </a:extLst>
            </p:cNvPr>
            <p:cNvSpPr txBox="1">
              <a:spLocks/>
            </p:cNvSpPr>
            <p:nvPr/>
          </p:nvSpPr>
          <p:spPr>
            <a:xfrm>
              <a:off x="246787" y="5323762"/>
              <a:ext cx="785471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tr-tr" sz="700" kern="0" cap="none" spc="0">
                  <a:solidFill>
                    <a:schemeClr val="bg1"/>
                  </a:solidFill>
                  <a:latin typeface="Finlandica" charset="0"/>
                </a:rPr>
                <a:t>Fotoğraf: Juha Niemelä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2912194-22AA-6DEB-5622-D7AA46FA6F44}"/>
              </a:ext>
            </a:extLst>
          </p:cNvPr>
          <p:cNvGrpSpPr/>
          <p:nvPr/>
        </p:nvGrpSpPr>
        <p:grpSpPr>
          <a:xfrm>
            <a:off x="-3819526" y="627531"/>
            <a:ext cx="3805815" cy="4277907"/>
            <a:chOff x="176579" y="5266610"/>
            <a:chExt cx="3805815" cy="42779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9F192F-75B6-E927-FB0C-719B68DAD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404" r="20404"/>
            <a:stretch/>
          </p:blipFill>
          <p:spPr>
            <a:xfrm>
              <a:off x="176579" y="5266610"/>
              <a:ext cx="3805815" cy="4277907"/>
            </a:xfrm>
            <a:prstGeom prst="rect">
              <a:avLst/>
            </a:prstGeom>
          </p:spPr>
        </p:pic>
        <p:sp>
          <p:nvSpPr>
            <p:cNvPr id="7" name="Footer Placeholder 4">
              <a:extLst>
                <a:ext uri="{FF2B5EF4-FFF2-40B4-BE49-F238E27FC236}">
                  <a16:creationId xmlns:a16="http://schemas.microsoft.com/office/drawing/2014/main" id="{AD785E25-F7DD-C0C3-668D-A98A95018CFB}"/>
                </a:ext>
              </a:extLst>
            </p:cNvPr>
            <p:cNvSpPr txBox="1">
              <a:spLocks/>
            </p:cNvSpPr>
            <p:nvPr/>
          </p:nvSpPr>
          <p:spPr>
            <a:xfrm>
              <a:off x="250327" y="5333189"/>
              <a:ext cx="708527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tr-tr" sz="700" kern="0" cap="none" spc="0">
                  <a:solidFill>
                    <a:schemeClr val="bg1"/>
                  </a:solidFill>
                  <a:latin typeface="Finlandica" charset="0"/>
                </a:rPr>
                <a:t>Fotoğraf: Miika Kainu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CFF3690D-37E6-FC0F-29F8-243871307B97}"/>
              </a:ext>
            </a:extLst>
          </p:cNvPr>
          <p:cNvSpPr/>
          <p:nvPr/>
        </p:nvSpPr>
        <p:spPr>
          <a:xfrm>
            <a:off x="-2016" y="6715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81E2869-B808-75C9-C76D-B390B1198485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rtl="0"/>
            <a:endParaRPr lang="fi-FI" sz="14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726C525-50FB-C66C-ABC6-9FFC09938B10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tr-tr" sz="600" b="0">
                <a:solidFill>
                  <a:schemeClr val="accent3"/>
                </a:solidFill>
              </a:rPr>
              <a:t>FİNLANDİYA HAKKINDA GERÇEKLER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41295EC-A7B5-A4B4-D178-D7DDFA742A19}"/>
              </a:ext>
            </a:extLst>
          </p:cNvPr>
          <p:cNvSpPr txBox="1">
            <a:spLocks/>
          </p:cNvSpPr>
          <p:nvPr/>
        </p:nvSpPr>
        <p:spPr>
          <a:xfrm>
            <a:off x="394399" y="167565"/>
            <a:ext cx="3307528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700">
                <a:solidFill>
                  <a:schemeClr val="tx1"/>
                </a:solidFill>
              </a:rPr>
              <a:t>Eğitim</a:t>
            </a:r>
          </a:p>
          <a:p>
            <a:pPr algn="ctr" rtl="0"/>
            <a:endParaRPr lang="en-US" sz="700">
              <a:solidFill>
                <a:schemeClr val="tx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5B2DE9C-5F9A-856D-7062-110CD7DBBD76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61BC2B5-AE2D-FC48-F20A-915D16E7B501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4546F58-34D6-D326-639E-52413F937C65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34FCB5C6-F23F-2091-A438-C92332CAF649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3B984D0-7DBF-E1F5-C8BC-39327CEF5E35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9504559-70F7-3393-458B-2F58236C4E78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0771552F-A529-A4FE-88EE-ADA754B5577E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0539A204-06EA-CF60-1786-15A9877C914C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10</a:t>
            </a:r>
          </a:p>
        </p:txBody>
      </p:sp>
      <p:sp>
        <p:nvSpPr>
          <p:cNvPr id="36" name="Rectangle 22">
            <a:extLst>
              <a:ext uri="{FF2B5EF4-FFF2-40B4-BE49-F238E27FC236}">
                <a16:creationId xmlns:a16="http://schemas.microsoft.com/office/drawing/2014/main" id="{DA420567-A177-9AA4-6181-ABDC7ED8B92C}"/>
              </a:ext>
            </a:extLst>
          </p:cNvPr>
          <p:cNvSpPr/>
          <p:nvPr/>
        </p:nvSpPr>
        <p:spPr>
          <a:xfrm>
            <a:off x="1800292" y="493733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>
              <a:solidFill>
                <a:schemeClr val="tx1"/>
              </a:solidFill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968531A6-5F61-5967-85A8-36D9B0F93F4F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32FD5A66-F767-2CAB-AC0D-683F7187F4CE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>
                <a:solidFill>
                  <a:schemeClr val="tx1"/>
                </a:solidFill>
                <a:latin typeface="Finlandica" pitchFamily="2" charset="77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0908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58025E-6 L -0.00347 -0.910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46914E-7 L 0.43872 -0.0015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96296E-6 L 0.69115 -2.96296E-6 " pathEditMode="relative" rAng="0" ptsTypes="AA">
                                      <p:cBhvr>
                                        <p:cTn id="24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8E2CD-71A3-4454-BF73-73096B153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C71FC6-636D-DD47-67BE-B65FB8BA61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280" r="13598" b="6682"/>
          <a:stretch>
            <a:fillRect/>
          </a:stretch>
        </p:blipFill>
        <p:spPr>
          <a:xfrm>
            <a:off x="0" y="-9527"/>
            <a:ext cx="9144000" cy="51530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05B3A6C-396E-ABB2-5439-69EE55C65706}"/>
              </a:ext>
            </a:extLst>
          </p:cNvPr>
          <p:cNvSpPr/>
          <p:nvPr/>
        </p:nvSpPr>
        <p:spPr>
          <a:xfrm>
            <a:off x="-2" y="0"/>
            <a:ext cx="9144001" cy="5153027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0343647-0C30-D14C-583D-01E24A7FD3DA}"/>
              </a:ext>
            </a:extLst>
          </p:cNvPr>
          <p:cNvSpPr txBox="1">
            <a:spLocks/>
          </p:cNvSpPr>
          <p:nvPr/>
        </p:nvSpPr>
        <p:spPr>
          <a:xfrm>
            <a:off x="1511300" y="4829733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tr-tr" sz="700" kern="0" cap="none" spc="0">
                <a:solidFill>
                  <a:schemeClr val="bg1"/>
                </a:solidFill>
                <a:latin typeface="Finlandica" charset="0"/>
              </a:rPr>
              <a:t>Fotoğraf: Marjaana Malkamäki/Keksi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CCE1DCD-3E49-F5AD-9BB4-4EC9D113A9CA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6/10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38DA995-EB3A-1893-1785-A033BD3D8F31}"/>
              </a:ext>
            </a:extLst>
          </p:cNvPr>
          <p:cNvSpPr txBox="1">
            <a:spLocks/>
          </p:cNvSpPr>
          <p:nvPr/>
        </p:nvSpPr>
        <p:spPr>
          <a:xfrm>
            <a:off x="1170041" y="2767499"/>
            <a:ext cx="6803918" cy="707886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20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Finlandiya'nın siyasi sistemi şeffaf, hesap verebilir ve hukukun üstünlüğüne bağlıdır</a:t>
            </a:r>
            <a:endParaRPr lang="en-US">
              <a:solidFill>
                <a:schemeClr val="bg1"/>
              </a:solidFill>
              <a:effectLst>
                <a:outerShdw blurRad="994667" dir="5400000" sx="102000" sy="102000" algn="ctr" rotWithShape="0">
                  <a:srgbClr val="000000"/>
                </a:outerShdw>
              </a:effectLst>
              <a:latin typeface="Finlandica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35132F8-43EB-F2BE-3495-D3FA158D3C18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752EB9-05E6-B74A-0803-DDC590E91946}"/>
              </a:ext>
            </a:extLst>
          </p:cNvPr>
          <p:cNvSpPr txBox="1">
            <a:spLocks/>
          </p:cNvSpPr>
          <p:nvPr/>
        </p:nvSpPr>
        <p:spPr>
          <a:xfrm>
            <a:off x="1170041" y="2543821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YÖNETİŞİM</a:t>
            </a:r>
          </a:p>
        </p:txBody>
      </p:sp>
    </p:spTree>
    <p:extLst>
      <p:ext uri="{BB962C8B-B14F-4D97-AF65-F5344CB8AC3E}">
        <p14:creationId xmlns:p14="http://schemas.microsoft.com/office/powerpoint/2010/main" val="233562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4A9E2-0E20-FAA7-E49D-464221A0A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5612B793-593C-A1DA-6CEF-1B807FC7D2D1}"/>
              </a:ext>
            </a:extLst>
          </p:cNvPr>
          <p:cNvGrpSpPr/>
          <p:nvPr/>
        </p:nvGrpSpPr>
        <p:grpSpPr>
          <a:xfrm>
            <a:off x="4067944" y="627531"/>
            <a:ext cx="5076056" cy="4265479"/>
            <a:chOff x="4067944" y="627531"/>
            <a:chExt cx="5076056" cy="42654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506D9A5-9939-448E-348C-8F676C0A8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332" r="10332"/>
            <a:stretch/>
          </p:blipFill>
          <p:spPr>
            <a:xfrm>
              <a:off x="4067944" y="627531"/>
              <a:ext cx="5076056" cy="4265479"/>
            </a:xfrm>
            <a:prstGeom prst="rect">
              <a:avLst/>
            </a:prstGeom>
          </p:spPr>
        </p:pic>
        <p:sp>
          <p:nvSpPr>
            <p:cNvPr id="68" name="Footer Placeholder 4">
              <a:extLst>
                <a:ext uri="{FF2B5EF4-FFF2-40B4-BE49-F238E27FC236}">
                  <a16:creationId xmlns:a16="http://schemas.microsoft.com/office/drawing/2014/main" id="{98B801DA-153D-D73E-E2CB-422BAAAA0CE2}"/>
                </a:ext>
              </a:extLst>
            </p:cNvPr>
            <p:cNvSpPr txBox="1">
              <a:spLocks/>
            </p:cNvSpPr>
            <p:nvPr/>
          </p:nvSpPr>
          <p:spPr>
            <a:xfrm>
              <a:off x="4174639" y="713130"/>
              <a:ext cx="3822485" cy="107722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tr-tr" sz="700" kern="0" cap="none" spc="0">
                  <a:solidFill>
                    <a:schemeClr val="bg1"/>
                  </a:solidFill>
                  <a:latin typeface="Finlandica" charset="0"/>
                </a:rPr>
                <a:t>Fotoğraf: Getty Images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32DA2FE-8311-40BE-BC67-2E25ABFD8332}"/>
              </a:ext>
            </a:extLst>
          </p:cNvPr>
          <p:cNvGrpSpPr/>
          <p:nvPr/>
        </p:nvGrpSpPr>
        <p:grpSpPr>
          <a:xfrm>
            <a:off x="4066435" y="630066"/>
            <a:ext cx="6400535" cy="4263496"/>
            <a:chOff x="4615632" y="585783"/>
            <a:chExt cx="6400535" cy="426349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842E239-8333-ABEF-2AFE-B248455AB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091" b="7091"/>
            <a:stretch/>
          </p:blipFill>
          <p:spPr>
            <a:xfrm>
              <a:off x="4615632" y="585783"/>
              <a:ext cx="6400535" cy="4263496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215B6495-6E77-10EF-B1CC-8A0A566EBD04}"/>
                </a:ext>
              </a:extLst>
            </p:cNvPr>
            <p:cNvSpPr txBox="1">
              <a:spLocks/>
            </p:cNvSpPr>
            <p:nvPr/>
          </p:nvSpPr>
          <p:spPr>
            <a:xfrm>
              <a:off x="4691752" y="650037"/>
              <a:ext cx="1351332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tr-tr" sz="700" kern="0" cap="none" spc="0" dirty="0">
                  <a:solidFill>
                    <a:schemeClr val="bg1"/>
                  </a:solidFill>
                  <a:latin typeface="Finlandica" charset="0"/>
                </a:rPr>
                <a:t>Fotoğraf: </a:t>
              </a:r>
              <a:r>
                <a:rPr lang="tr-tr" sz="700" kern="0" cap="none" spc="0" dirty="0" err="1">
                  <a:solidFill>
                    <a:schemeClr val="bg1"/>
                  </a:solidFill>
                  <a:latin typeface="Finlandica" charset="0"/>
                </a:rPr>
                <a:t>Hanne</a:t>
              </a:r>
              <a:r>
                <a:rPr lang="tr-tr" sz="700" kern="0" cap="none" spc="0" dirty="0">
                  <a:solidFill>
                    <a:schemeClr val="bg1"/>
                  </a:solidFill>
                  <a:latin typeface="Finlandica" charset="0"/>
                </a:rPr>
                <a:t> </a:t>
              </a:r>
              <a:r>
                <a:rPr lang="tr-tr" sz="700" kern="0" cap="none" spc="0" dirty="0" err="1">
                  <a:solidFill>
                    <a:schemeClr val="bg1"/>
                  </a:solidFill>
                  <a:latin typeface="Finlandica" charset="0"/>
                </a:rPr>
                <a:t>Salonen</a:t>
              </a:r>
              <a:r>
                <a:rPr lang="tr-tr" sz="700" kern="0" cap="none" spc="0" dirty="0">
                  <a:solidFill>
                    <a:schemeClr val="bg1"/>
                  </a:solidFill>
                  <a:latin typeface="Finlandica" charset="0"/>
                </a:rPr>
                <a:t> / </a:t>
              </a:r>
              <a:r>
                <a:rPr lang="tr-tr" sz="700" kern="0" cap="none" spc="0" dirty="0" err="1">
                  <a:solidFill>
                    <a:schemeClr val="bg1"/>
                  </a:solidFill>
                  <a:latin typeface="Finlandica" charset="0"/>
                </a:rPr>
                <a:t>Eduskunta</a:t>
              </a:r>
              <a:r>
                <a:rPr lang="tr-tr" sz="700" kern="0" cap="none" spc="0" dirty="0">
                  <a:solidFill>
                    <a:schemeClr val="bg1"/>
                  </a:solidFill>
                  <a:latin typeface="Finlandica" charset="0"/>
                </a:rPr>
                <a:t> 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90CF6C43-E287-7A83-2DEC-4F89958706D7}"/>
              </a:ext>
            </a:extLst>
          </p:cNvPr>
          <p:cNvSpPr/>
          <p:nvPr/>
        </p:nvSpPr>
        <p:spPr>
          <a:xfrm>
            <a:off x="-3819526" y="627531"/>
            <a:ext cx="3828994" cy="42654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DBF715A8-C4C9-D323-3B93-5054C7A13D02}"/>
              </a:ext>
            </a:extLst>
          </p:cNvPr>
          <p:cNvSpPr txBox="1">
            <a:spLocks/>
          </p:cNvSpPr>
          <p:nvPr/>
        </p:nvSpPr>
        <p:spPr>
          <a:xfrm>
            <a:off x="460014" y="1015330"/>
            <a:ext cx="318876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2000">
                <a:solidFill>
                  <a:schemeClr val="tx1"/>
                </a:solidFill>
                <a:ea typeface="+mj-lt"/>
                <a:cs typeface="+mj-lt"/>
              </a:rPr>
              <a:t>Finlandiya parlamenter bir cumhuriyettir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238FDFE-E59E-A12E-A9A1-3B68951B8581}"/>
              </a:ext>
            </a:extLst>
          </p:cNvPr>
          <p:cNvSpPr txBox="1">
            <a:spLocks/>
          </p:cNvSpPr>
          <p:nvPr/>
        </p:nvSpPr>
        <p:spPr>
          <a:xfrm>
            <a:off x="670191" y="1790668"/>
            <a:ext cx="2768414" cy="269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2000" dirty="0">
                <a:solidFill>
                  <a:schemeClr val="tx1"/>
                </a:solidFill>
                <a:ea typeface="+mj-lt"/>
                <a:cs typeface="+mj-lt"/>
              </a:rPr>
              <a:t>200 </a:t>
            </a:r>
          </a:p>
          <a:p>
            <a:pPr algn="ctr" rtl="0"/>
            <a:r>
              <a:rPr lang="tr-tr" sz="1000" b="0" dirty="0">
                <a:solidFill>
                  <a:schemeClr val="tx1"/>
                </a:solidFill>
                <a:ea typeface="+mj-lt"/>
                <a:cs typeface="+mj-lt"/>
              </a:rPr>
              <a:t>Parlamento üyesi her 4 yılda bir seçilir</a:t>
            </a:r>
          </a:p>
          <a:p>
            <a:pPr algn="ctr" rtl="0"/>
            <a:endParaRPr lang="en-US" sz="9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tr-tr" sz="2000" dirty="0">
                <a:solidFill>
                  <a:schemeClr val="tx1"/>
                </a:solidFill>
                <a:ea typeface="+mj-lt"/>
                <a:cs typeface="+mj-lt"/>
              </a:rPr>
              <a:t>92 kadın/108 erkek</a:t>
            </a:r>
          </a:p>
          <a:p>
            <a:pPr algn="ctr" rtl="0"/>
            <a:r>
              <a:rPr lang="tr-tr" sz="1000" b="0" dirty="0">
                <a:solidFill>
                  <a:schemeClr val="tx1"/>
                </a:solidFill>
                <a:ea typeface="+mj-lt"/>
                <a:cs typeface="+mj-lt"/>
              </a:rPr>
              <a:t>Hükümet Başbakan tarafından yönetilir</a:t>
            </a: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tr-tr" sz="1000" b="0" dirty="0">
                <a:solidFill>
                  <a:schemeClr val="tx1"/>
                </a:solidFill>
                <a:ea typeface="+mj-lt"/>
                <a:cs typeface="+mj-lt"/>
              </a:rPr>
              <a:t>Cumhurbaşkanı </a:t>
            </a:r>
          </a:p>
          <a:p>
            <a:pPr algn="ctr" rtl="0"/>
            <a:r>
              <a:rPr lang="tr-tr" sz="2000" dirty="0">
                <a:solidFill>
                  <a:schemeClr val="tx1"/>
                </a:solidFill>
                <a:ea typeface="+mj-lt"/>
                <a:cs typeface="+mj-lt"/>
              </a:rPr>
              <a:t>altı yıllık bir dönem </a:t>
            </a:r>
          </a:p>
          <a:p>
            <a:pPr algn="ctr" rtl="0"/>
            <a:r>
              <a:rPr lang="tr-tr" sz="1000" b="0" dirty="0">
                <a:solidFill>
                  <a:schemeClr val="tx1"/>
                </a:solidFill>
                <a:ea typeface="+mj-lt"/>
                <a:cs typeface="+mj-lt"/>
              </a:rPr>
              <a:t>için doğrudan halk oylamasıyla seçilir</a:t>
            </a: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tr-tr" sz="1000" b="0" dirty="0">
                <a:solidFill>
                  <a:schemeClr val="tx1"/>
                </a:solidFill>
                <a:ea typeface="+mj-lt"/>
                <a:cs typeface="+mj-lt"/>
              </a:rPr>
              <a:t>Toplumda güveni garanti eden, en şeffaf ve yolsuzluğun en az olduğu ülkelerden biri </a:t>
            </a: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tr-tr" sz="800" b="0" dirty="0">
                <a:solidFill>
                  <a:schemeClr val="tx1"/>
                </a:solidFill>
                <a:ea typeface="+mj-lt"/>
                <a:cs typeface="+mj-lt"/>
              </a:rPr>
              <a:t>İyi ülke endeksi: </a:t>
            </a:r>
            <a:r>
              <a:rPr lang="tr-tr" sz="800" dirty="0">
                <a:solidFill>
                  <a:schemeClr val="tx1"/>
                </a:solidFill>
                <a:ea typeface="+mj-lt"/>
                <a:cs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https://finland.fi/life-society/good-news-finland-tops-the-good-country-index/</a:t>
            </a:r>
            <a:endParaRPr lang="en-US" sz="800" dirty="0">
              <a:solidFill>
                <a:schemeClr val="tx1"/>
              </a:solidFill>
              <a:ea typeface="+mj-lt"/>
              <a:cs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3BE11C-16F3-DA3A-9578-BFAE7E8441E8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397E054-9558-14FB-F066-054929D521D9}"/>
              </a:ext>
            </a:extLst>
          </p:cNvPr>
          <p:cNvGrpSpPr/>
          <p:nvPr/>
        </p:nvGrpSpPr>
        <p:grpSpPr>
          <a:xfrm>
            <a:off x="179510" y="5310000"/>
            <a:ext cx="3816426" cy="4265479"/>
            <a:chOff x="179510" y="5266611"/>
            <a:chExt cx="3816426" cy="42654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E2595DF-4642-1D84-E3B3-18EB17DDC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2779" b="12779"/>
            <a:stretch/>
          </p:blipFill>
          <p:spPr>
            <a:xfrm>
              <a:off x="179510" y="5266611"/>
              <a:ext cx="3816426" cy="4265479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A4C6E8C7-EB8E-FF20-F947-9EBB9964BC0B}"/>
                </a:ext>
              </a:extLst>
            </p:cNvPr>
            <p:cNvSpPr txBox="1">
              <a:spLocks/>
            </p:cNvSpPr>
            <p:nvPr/>
          </p:nvSpPr>
          <p:spPr>
            <a:xfrm>
              <a:off x="303349" y="5352043"/>
              <a:ext cx="775853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tr-tr" sz="700" kern="0" cap="none" spc="0">
                  <a:solidFill>
                    <a:schemeClr val="bg1"/>
                  </a:solidFill>
                  <a:latin typeface="Finlandica" charset="0"/>
                </a:rPr>
                <a:t>Fotoğraf: Vesa Laitinen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3733DAA-A1E1-81ED-CAEA-B02A540D6882}"/>
              </a:ext>
            </a:extLst>
          </p:cNvPr>
          <p:cNvGrpSpPr/>
          <p:nvPr/>
        </p:nvGrpSpPr>
        <p:grpSpPr>
          <a:xfrm>
            <a:off x="-3811711" y="615102"/>
            <a:ext cx="3794120" cy="4290336"/>
            <a:chOff x="176580" y="5251712"/>
            <a:chExt cx="3794120" cy="429033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6F8C992-38C3-3D6C-AFB0-DB87261C2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575" r="20575"/>
            <a:stretch/>
          </p:blipFill>
          <p:spPr>
            <a:xfrm>
              <a:off x="176580" y="5251712"/>
              <a:ext cx="3794120" cy="4290336"/>
            </a:xfrm>
            <a:prstGeom prst="rect">
              <a:avLst/>
            </a:prstGeom>
          </p:spPr>
        </p:pic>
        <p:sp>
          <p:nvSpPr>
            <p:cNvPr id="32" name="Footer Placeholder 4">
              <a:extLst>
                <a:ext uri="{FF2B5EF4-FFF2-40B4-BE49-F238E27FC236}">
                  <a16:creationId xmlns:a16="http://schemas.microsoft.com/office/drawing/2014/main" id="{9A29E83F-E587-6838-65D6-7E33CD45A424}"/>
                </a:ext>
              </a:extLst>
            </p:cNvPr>
            <p:cNvSpPr txBox="1">
              <a:spLocks/>
            </p:cNvSpPr>
            <p:nvPr/>
          </p:nvSpPr>
          <p:spPr>
            <a:xfrm>
              <a:off x="269181" y="5356289"/>
              <a:ext cx="658835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tr-tr" sz="700" kern="0" cap="none" spc="0">
                  <a:solidFill>
                    <a:schemeClr val="bg1"/>
                  </a:solidFill>
                  <a:latin typeface="Finlandica" charset="0"/>
                </a:rPr>
                <a:t>Fotoğraf: Juho Kuva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EFDB0E4C-9B83-11A4-31C2-2A2821C3769E}"/>
              </a:ext>
            </a:extLst>
          </p:cNvPr>
          <p:cNvSpPr/>
          <p:nvPr/>
        </p:nvSpPr>
        <p:spPr>
          <a:xfrm>
            <a:off x="-2016" y="6715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C1BA7F-6885-4F9D-15EE-AF944C6B674B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rtl="0"/>
            <a:endParaRPr lang="fi-FI" sz="14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8FDB7A7-1777-C63A-8A3C-1A28C2B74444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tr-tr" sz="600" b="0">
                <a:solidFill>
                  <a:schemeClr val="accent3"/>
                </a:solidFill>
              </a:rPr>
              <a:t>FİNLANDİYA HAKKINDA GERÇEKLER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DA14A2-9675-8840-ACAC-D037DAED4EC8}"/>
              </a:ext>
            </a:extLst>
          </p:cNvPr>
          <p:cNvSpPr txBox="1">
            <a:spLocks/>
          </p:cNvSpPr>
          <p:nvPr/>
        </p:nvSpPr>
        <p:spPr>
          <a:xfrm>
            <a:off x="283148" y="174586"/>
            <a:ext cx="3613518" cy="107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700">
                <a:solidFill>
                  <a:schemeClr val="tx1"/>
                </a:solidFill>
                <a:latin typeface="Finlandica"/>
              </a:rPr>
              <a:t>Yönetişim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ABAC5F5-D926-E32C-B952-76AFC8E1CED0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7" name="Rectangle 56">
            <a:extLst>
              <a:ext uri="{FF2B5EF4-FFF2-40B4-BE49-F238E27FC236}">
                <a16:creationId xmlns:a16="http://schemas.microsoft.com/office/drawing/2014/main" id="{4D737840-EA79-6F73-BF81-3B117698DA95}"/>
              </a:ext>
            </a:extLst>
          </p:cNvPr>
          <p:cNvSpPr/>
          <p:nvPr/>
        </p:nvSpPr>
        <p:spPr>
          <a:xfrm>
            <a:off x="2091782" y="493733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>
              <a:solidFill>
                <a:schemeClr val="tx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EBD7E87-F899-DE51-D98A-A2044447FF0F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8BFE9A5-B138-A9B9-21C8-5D80B80A66EE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2B50C93-28CE-A280-309D-71777A45B093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5541B6A-2C1A-FE24-8A3E-4C8873EADC1F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5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FCC83F7-9922-CBBA-0662-E39D9EE3AC83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>
                <a:solidFill>
                  <a:schemeClr val="tx1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C1DF45E-DA3F-22CA-420F-BB1D90B5AE0C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B0919AA-1E07-423D-0CFA-8C1A6D1FD6E2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67E5150-A600-FE26-C54D-615E6F51FCB5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E2C604A-5159-C91A-B5E7-7A21A808329C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5025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58025E-6 L -0.00347 -0.910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46914E-6 L 0.69115 -2.46914E-6 " pathEditMode="relative" rAng="0" ptsTypes="AA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97531E-6 L 0.43872 -0.0015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1C2ED-7CFF-5DD9-2901-7AEC0CCE7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CD36F4-467F-B3D0-8874-7C343781E2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13" t="11620" b="781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CFBC44A-E8AF-DCF8-E101-63587F0FE528}"/>
              </a:ext>
            </a:extLst>
          </p:cNvPr>
          <p:cNvSpPr/>
          <p:nvPr/>
        </p:nvSpPr>
        <p:spPr>
          <a:xfrm>
            <a:off x="0" y="-221"/>
            <a:ext cx="9144000" cy="51435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BFFDB78-E885-C1A9-6426-BE964CA34E7B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7/10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145CA55-35B1-1A02-6475-1F56109B060A}"/>
              </a:ext>
            </a:extLst>
          </p:cNvPr>
          <p:cNvSpPr txBox="1">
            <a:spLocks/>
          </p:cNvSpPr>
          <p:nvPr/>
        </p:nvSpPr>
        <p:spPr>
          <a:xfrm>
            <a:off x="1170041" y="2751163"/>
            <a:ext cx="6803918" cy="707886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Eşitliğe ve toplumda</a:t>
            </a:r>
          </a:p>
          <a:p>
            <a:pPr algn="ctr" rtl="0"/>
            <a:r>
              <a:rPr lang="tr-tr" sz="2000" dirty="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sivil katılıma inanıyoruz </a:t>
            </a:r>
            <a:endParaRPr lang="en-US" dirty="0">
              <a:solidFill>
                <a:schemeClr val="bg1"/>
              </a:solidFill>
              <a:effectLst>
                <a:outerShdw blurRad="994667" dir="5400000" sx="102000" sy="102000" algn="ctr" rotWithShape="0">
                  <a:srgbClr val="000000"/>
                </a:outerShdw>
              </a:effectLst>
              <a:latin typeface="Finlandica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D35D40C-8274-1072-7170-D66E0C324118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C0351E-EDB9-752E-4B2E-C1032A31DA16}"/>
              </a:ext>
            </a:extLst>
          </p:cNvPr>
          <p:cNvSpPr txBox="1">
            <a:spLocks/>
          </p:cNvSpPr>
          <p:nvPr/>
        </p:nvSpPr>
        <p:spPr>
          <a:xfrm>
            <a:off x="1170041" y="2543821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EŞİTLİK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E3DCF9C-0452-17DB-AE3E-1AB5ABFBB967}"/>
              </a:ext>
            </a:extLst>
          </p:cNvPr>
          <p:cNvSpPr txBox="1">
            <a:spLocks/>
          </p:cNvSpPr>
          <p:nvPr/>
        </p:nvSpPr>
        <p:spPr>
          <a:xfrm>
            <a:off x="1511300" y="4829733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tr-tr" sz="700" kern="0" cap="none" spc="0">
                <a:solidFill>
                  <a:schemeClr val="bg1"/>
                </a:solidFill>
                <a:latin typeface="Finlandica" charset="0"/>
              </a:rPr>
              <a:t>Fotoğraf: Maija Astikainen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98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BBD1E-F119-FCFA-6928-81A09F2C5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B4BC9FA1-F3B1-50E1-7112-64F988E44607}"/>
              </a:ext>
            </a:extLst>
          </p:cNvPr>
          <p:cNvGrpSpPr/>
          <p:nvPr/>
        </p:nvGrpSpPr>
        <p:grpSpPr>
          <a:xfrm>
            <a:off x="4067944" y="627531"/>
            <a:ext cx="5076056" cy="4265479"/>
            <a:chOff x="4067944" y="627531"/>
            <a:chExt cx="5076056" cy="42654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9656E63-6F4F-3168-B445-171E3A7FB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261" r="10261"/>
            <a:stretch/>
          </p:blipFill>
          <p:spPr>
            <a:xfrm>
              <a:off x="4067944" y="627531"/>
              <a:ext cx="5076056" cy="4265479"/>
            </a:xfrm>
            <a:prstGeom prst="rect">
              <a:avLst/>
            </a:prstGeom>
          </p:spPr>
        </p:pic>
        <p:sp>
          <p:nvSpPr>
            <p:cNvPr id="68" name="Footer Placeholder 4">
              <a:extLst>
                <a:ext uri="{FF2B5EF4-FFF2-40B4-BE49-F238E27FC236}">
                  <a16:creationId xmlns:a16="http://schemas.microsoft.com/office/drawing/2014/main" id="{1BB08E50-B538-9B09-2082-422C2049D789}"/>
                </a:ext>
              </a:extLst>
            </p:cNvPr>
            <p:cNvSpPr txBox="1">
              <a:spLocks/>
            </p:cNvSpPr>
            <p:nvPr/>
          </p:nvSpPr>
          <p:spPr>
            <a:xfrm>
              <a:off x="4174639" y="713130"/>
              <a:ext cx="3822485" cy="107722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tr-tr" sz="700" kern="0" cap="none" spc="0">
                  <a:solidFill>
                    <a:schemeClr val="tx2"/>
                  </a:solidFill>
                  <a:latin typeface="Finlandica" charset="0"/>
                </a:rPr>
                <a:t>Fotoğraf: Jussi Hellsten</a:t>
              </a:r>
              <a:endParaRPr lang="fi-FI" sz="700" kern="0" cap="none" spc="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4F3D8DA-1665-BAB5-4E75-43A5534041E9}"/>
              </a:ext>
            </a:extLst>
          </p:cNvPr>
          <p:cNvGrpSpPr/>
          <p:nvPr/>
        </p:nvGrpSpPr>
        <p:grpSpPr>
          <a:xfrm>
            <a:off x="4067944" y="621040"/>
            <a:ext cx="6400535" cy="4263496"/>
            <a:chOff x="4615632" y="585783"/>
            <a:chExt cx="6400535" cy="426349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EF47DC2-CF00-B935-481E-7C722D190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808" t="-263" r="-13808" b="345"/>
            <a:stretch>
              <a:fillRect/>
            </a:stretch>
          </p:blipFill>
          <p:spPr>
            <a:xfrm>
              <a:off x="4615632" y="585783"/>
              <a:ext cx="6400535" cy="4263496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3AC14E4E-19A2-A94E-AE1F-F2618DF50D37}"/>
                </a:ext>
              </a:extLst>
            </p:cNvPr>
            <p:cNvSpPr txBox="1">
              <a:spLocks/>
            </p:cNvSpPr>
            <p:nvPr/>
          </p:nvSpPr>
          <p:spPr>
            <a:xfrm>
              <a:off x="4728677" y="654548"/>
              <a:ext cx="634789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tr-tr" sz="700" kern="0" cap="none" spc="0">
                  <a:solidFill>
                    <a:schemeClr val="bg1"/>
                  </a:solidFill>
                  <a:latin typeface="Finlandica" charset="0"/>
                </a:rPr>
                <a:t>Fotoğraf: Vili Orava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DCE3EDA-54F2-CA08-93D8-07E2195FEC08}"/>
              </a:ext>
            </a:extLst>
          </p:cNvPr>
          <p:cNvSpPr/>
          <p:nvPr/>
        </p:nvSpPr>
        <p:spPr>
          <a:xfrm>
            <a:off x="-3819526" y="627531"/>
            <a:ext cx="3828994" cy="42654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BDC8DEA-D531-BC0E-0E6F-105D9F64908D}"/>
              </a:ext>
            </a:extLst>
          </p:cNvPr>
          <p:cNvGrpSpPr/>
          <p:nvPr/>
        </p:nvGrpSpPr>
        <p:grpSpPr>
          <a:xfrm>
            <a:off x="1375505" y="1242309"/>
            <a:ext cx="1477536" cy="1306353"/>
            <a:chOff x="1308772" y="2224113"/>
            <a:chExt cx="1477536" cy="1306353"/>
          </a:xfrm>
        </p:grpSpPr>
        <p:sp>
          <p:nvSpPr>
            <p:cNvPr id="38" name="Title 1">
              <a:extLst>
                <a:ext uri="{FF2B5EF4-FFF2-40B4-BE49-F238E27FC236}">
                  <a16:creationId xmlns:a16="http://schemas.microsoft.com/office/drawing/2014/main" id="{531C2CBB-B55E-58B7-1D1E-69DF66D59A68}"/>
                </a:ext>
              </a:extLst>
            </p:cNvPr>
            <p:cNvSpPr txBox="1">
              <a:spLocks/>
            </p:cNvSpPr>
            <p:nvPr/>
          </p:nvSpPr>
          <p:spPr>
            <a:xfrm>
              <a:off x="1308772" y="2607136"/>
              <a:ext cx="1449153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r>
                <a:rPr lang="tr-tr" sz="1000" b="0">
                  <a:solidFill>
                    <a:schemeClr val="tx1"/>
                  </a:solidFill>
                  <a:ea typeface="+mj-lt"/>
                  <a:cs typeface="+mj-lt"/>
                </a:rPr>
                <a:t>Finlandiya, 1906 yılında tüm kadınlara ve erkeklere seçme ve seçilme hakkını tanıyan dünyadaki ilk ülke olmuştur.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9" name="Title 1">
              <a:extLst>
                <a:ext uri="{FF2B5EF4-FFF2-40B4-BE49-F238E27FC236}">
                  <a16:creationId xmlns:a16="http://schemas.microsoft.com/office/drawing/2014/main" id="{09AEAE59-B281-8BBA-4C0A-5E29F7A108C1}"/>
                </a:ext>
              </a:extLst>
            </p:cNvPr>
            <p:cNvSpPr txBox="1">
              <a:spLocks/>
            </p:cNvSpPr>
            <p:nvPr/>
          </p:nvSpPr>
          <p:spPr>
            <a:xfrm>
              <a:off x="1337155" y="2224113"/>
              <a:ext cx="1449153" cy="3077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r>
                <a:rPr lang="tr-tr" sz="2000">
                  <a:solidFill>
                    <a:schemeClr val="tx1"/>
                  </a:solidFill>
                  <a:ea typeface="+mj-lt"/>
                  <a:cs typeface="+mj-lt"/>
                </a:rPr>
                <a:t>1906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A39A7B99-C4BE-0F1E-DAC2-99F00B336EF1}"/>
              </a:ext>
            </a:extLst>
          </p:cNvPr>
          <p:cNvSpPr txBox="1">
            <a:spLocks/>
          </p:cNvSpPr>
          <p:nvPr/>
        </p:nvSpPr>
        <p:spPr>
          <a:xfrm>
            <a:off x="1049912" y="2752788"/>
            <a:ext cx="2128723" cy="17851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1000" b="0" dirty="0">
                <a:solidFill>
                  <a:schemeClr val="tx1"/>
                </a:solidFill>
                <a:ea typeface="+mj-lt"/>
                <a:cs typeface="+mj-lt"/>
              </a:rPr>
              <a:t>Finlandiya yasalarına göre herkes geçmişine, cinsiyetine veya diğer özelliklerine bakılmaksızın eşit muamele görme hakkına sahiptir. </a:t>
            </a: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tr-tr" sz="1000" b="0" dirty="0">
                <a:solidFill>
                  <a:schemeClr val="tx1"/>
                </a:solidFill>
                <a:ea typeface="+mj-lt"/>
                <a:cs typeface="+mj-lt"/>
              </a:rPr>
              <a:t>Ebeveynlik izni 2022 yılında ebeveynler arasında eşit olarak paylaştırılmıştır.</a:t>
            </a: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tr-tr" sz="800" b="0" dirty="0">
                <a:solidFill>
                  <a:schemeClr val="tx1"/>
                </a:solidFill>
                <a:ea typeface="+mj-lt"/>
                <a:cs typeface="+mj-lt"/>
              </a:rPr>
              <a:t>Uluslararası Toplumsal Cinsiyet Eşitliği Ödülü: </a:t>
            </a:r>
            <a:r>
              <a:rPr lang="tr-tr" sz="800" dirty="0">
                <a:solidFill>
                  <a:schemeClr val="tx1"/>
                </a:solidFill>
                <a:ea typeface="+mj-lt"/>
                <a:cs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https://igep.fi/en/finland-gender-equality</a:t>
            </a:r>
            <a:endParaRPr lang="en-US" sz="8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239039-AF4F-977F-6F93-CA82E5C8FCB4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DEA9817-2C41-2E22-312F-274172F52478}"/>
              </a:ext>
            </a:extLst>
          </p:cNvPr>
          <p:cNvGrpSpPr/>
          <p:nvPr/>
        </p:nvGrpSpPr>
        <p:grpSpPr>
          <a:xfrm>
            <a:off x="179510" y="5310000"/>
            <a:ext cx="3816426" cy="4265479"/>
            <a:chOff x="179510" y="5266611"/>
            <a:chExt cx="3816426" cy="42654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66022D7-BF58-7C02-3028-BA9F36718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176" r="20176"/>
            <a:stretch/>
          </p:blipFill>
          <p:spPr>
            <a:xfrm>
              <a:off x="179510" y="5266611"/>
              <a:ext cx="3816426" cy="4265479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D2AA9BF7-9F69-8756-16F0-587E5608E8B8}"/>
                </a:ext>
              </a:extLst>
            </p:cNvPr>
            <p:cNvSpPr txBox="1">
              <a:spLocks/>
            </p:cNvSpPr>
            <p:nvPr/>
          </p:nvSpPr>
          <p:spPr>
            <a:xfrm>
              <a:off x="303349" y="5352043"/>
              <a:ext cx="827150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tr-tr" sz="700" kern="0" cap="none" spc="0">
                  <a:solidFill>
                    <a:schemeClr val="tx2"/>
                  </a:solidFill>
                  <a:latin typeface="Finlandica" charset="0"/>
                </a:rPr>
                <a:t>Fotoğraf: Outi Neuvonen</a:t>
              </a:r>
              <a:endParaRPr lang="fi-FI" sz="700" kern="0" cap="none" spc="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6231D5B-6F28-565B-DB42-DD2AB335D037}"/>
              </a:ext>
            </a:extLst>
          </p:cNvPr>
          <p:cNvGrpSpPr/>
          <p:nvPr/>
        </p:nvGrpSpPr>
        <p:grpSpPr>
          <a:xfrm>
            <a:off x="-3819526" y="621040"/>
            <a:ext cx="3794120" cy="4290336"/>
            <a:chOff x="176580" y="5251712"/>
            <a:chExt cx="3794120" cy="429033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8C044C4-80DF-2CF4-6BDB-8B5D9A563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486" r="20486"/>
            <a:stretch/>
          </p:blipFill>
          <p:spPr>
            <a:xfrm>
              <a:off x="176580" y="5251712"/>
              <a:ext cx="3794120" cy="4290336"/>
            </a:xfrm>
            <a:prstGeom prst="rect">
              <a:avLst/>
            </a:prstGeom>
          </p:spPr>
        </p:pic>
        <p:sp>
          <p:nvSpPr>
            <p:cNvPr id="32" name="Footer Placeholder 4">
              <a:extLst>
                <a:ext uri="{FF2B5EF4-FFF2-40B4-BE49-F238E27FC236}">
                  <a16:creationId xmlns:a16="http://schemas.microsoft.com/office/drawing/2014/main" id="{C60F3F48-FCD2-A0AA-38AE-7937FD92BCAF}"/>
                </a:ext>
              </a:extLst>
            </p:cNvPr>
            <p:cNvSpPr txBox="1">
              <a:spLocks/>
            </p:cNvSpPr>
            <p:nvPr/>
          </p:nvSpPr>
          <p:spPr>
            <a:xfrm>
              <a:off x="259754" y="5318581"/>
              <a:ext cx="870431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tr-tr" sz="700" kern="0" cap="none" spc="0">
                  <a:solidFill>
                    <a:schemeClr val="tx2"/>
                  </a:solidFill>
                  <a:latin typeface="Finlandica" charset="0"/>
                </a:rPr>
                <a:t>Fotoğraf: Silja Minkkinen</a:t>
              </a:r>
              <a:endParaRPr lang="fi-FI" sz="700" kern="0" cap="none" spc="0" dirty="0">
                <a:solidFill>
                  <a:schemeClr val="tx2"/>
                </a:solidFill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04AD8CFC-5F6E-3FFA-815D-4E9E6ABCB473}"/>
              </a:ext>
            </a:extLst>
          </p:cNvPr>
          <p:cNvSpPr/>
          <p:nvPr/>
        </p:nvSpPr>
        <p:spPr>
          <a:xfrm>
            <a:off x="-2016" y="6715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F4CABF5-C17B-FF3B-CF30-8B844082F5B8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rtl="0"/>
            <a:endParaRPr lang="fi-FI" sz="14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2F825EC-E5B4-42C8-8176-5274E34265C6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tr-tr" sz="600" b="0">
                <a:solidFill>
                  <a:schemeClr val="accent3"/>
                </a:solidFill>
              </a:rPr>
              <a:t>FİNLANDİYA HAKKINDA GERÇEKLER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9644EC29-D797-69DB-91D2-233A70BC2E81}"/>
              </a:ext>
            </a:extLst>
          </p:cNvPr>
          <p:cNvSpPr txBox="1">
            <a:spLocks/>
          </p:cNvSpPr>
          <p:nvPr/>
        </p:nvSpPr>
        <p:spPr>
          <a:xfrm>
            <a:off x="394399" y="167565"/>
            <a:ext cx="3307528" cy="107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700">
                <a:solidFill>
                  <a:schemeClr val="tx1"/>
                </a:solidFill>
                <a:latin typeface="Finlandica"/>
              </a:rPr>
              <a:t>Eşitlik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AAC9FCD4-0B62-3DF0-1875-B9164743705E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35" name="Rectangle 56">
            <a:extLst>
              <a:ext uri="{FF2B5EF4-FFF2-40B4-BE49-F238E27FC236}">
                <a16:creationId xmlns:a16="http://schemas.microsoft.com/office/drawing/2014/main" id="{5472B4BB-29EC-9791-9229-75494AE83BA8}"/>
              </a:ext>
            </a:extLst>
          </p:cNvPr>
          <p:cNvSpPr/>
          <p:nvPr/>
        </p:nvSpPr>
        <p:spPr>
          <a:xfrm>
            <a:off x="2387265" y="493733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>
              <a:solidFill>
                <a:schemeClr val="tx1"/>
              </a:solidFill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1E53E63C-A413-2329-AC6C-50ED38BDC9F4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383D271F-524C-4292-27A5-2650AB25FBFB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989652C0-41EA-B2CB-331B-B4ECA2400391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D61C9B8A-749B-F9A8-8EBD-363A0785D619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5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16634EF6-DB6A-C036-6EC3-F7F9C3AB5DC7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89C3BC68-FF11-F760-5891-8F7FADD3314C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>
                <a:solidFill>
                  <a:schemeClr val="tx1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E7F57B28-42EC-5E02-7162-FDDD6176B9CC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9962BA92-BB45-2832-3A47-78B0416585FD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DDB85DBF-4548-D37D-0836-B23753915E37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91825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58025E-6 L -0.00347 -0.910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09877E-6 L 0.69114 2.09877E-6 " pathEditMode="relative" rAng="0" ptsTypes="AA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46914E-7 L 0.43871 -0.0015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301DFD-5387-77CE-6527-CC473A4A4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5ACA49-10A5-F6B6-B241-A8231D71BE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93" t="31868" r="11092" b="198"/>
          <a:stretch>
            <a:fillRect/>
          </a:stretch>
        </p:blipFill>
        <p:spPr>
          <a:xfrm>
            <a:off x="-1" y="-14990"/>
            <a:ext cx="9170649" cy="51584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64B8943-5F21-1897-9118-C253CC86ADA0}"/>
              </a:ext>
            </a:extLst>
          </p:cNvPr>
          <p:cNvSpPr/>
          <p:nvPr/>
        </p:nvSpPr>
        <p:spPr>
          <a:xfrm>
            <a:off x="0" y="-14990"/>
            <a:ext cx="9144000" cy="5143500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B31D66A-BE36-BBA6-B903-D95DB2675338}"/>
              </a:ext>
            </a:extLst>
          </p:cNvPr>
          <p:cNvSpPr txBox="1">
            <a:spLocks/>
          </p:cNvSpPr>
          <p:nvPr/>
        </p:nvSpPr>
        <p:spPr>
          <a:xfrm>
            <a:off x="1511300" y="4829733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tr-tr" sz="700" kern="0" cap="none" spc="0">
                <a:solidFill>
                  <a:schemeClr val="bg1"/>
                </a:solidFill>
                <a:latin typeface="Finlandica" charset="0"/>
              </a:rPr>
              <a:t>Fotoğraf: Liisa Takala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6FF8357-6CED-44FE-AF41-6BD0FCEC87C8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8/10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E5D93EE-8425-DD27-EC4D-ABE20EB4329B}"/>
              </a:ext>
            </a:extLst>
          </p:cNvPr>
          <p:cNvSpPr txBox="1">
            <a:spLocks/>
          </p:cNvSpPr>
          <p:nvPr/>
        </p:nvSpPr>
        <p:spPr>
          <a:xfrm>
            <a:off x="1170041" y="2758242"/>
            <a:ext cx="6803918" cy="40011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20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Finlandiya güvenilir bir müttefiktir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B7DD3E6-1E86-7C07-B175-863827C95E0F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F5B8C6-64C8-611E-BF8B-3AA4B5103286}"/>
              </a:ext>
            </a:extLst>
          </p:cNvPr>
          <p:cNvSpPr txBox="1">
            <a:spLocks/>
          </p:cNvSpPr>
          <p:nvPr/>
        </p:nvSpPr>
        <p:spPr>
          <a:xfrm>
            <a:off x="1170041" y="2429829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DÜNYADA FİNLANDİYA</a:t>
            </a:r>
          </a:p>
        </p:txBody>
      </p:sp>
    </p:spTree>
    <p:extLst>
      <p:ext uri="{BB962C8B-B14F-4D97-AF65-F5344CB8AC3E}">
        <p14:creationId xmlns:p14="http://schemas.microsoft.com/office/powerpoint/2010/main" val="113045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2115D-B162-00DD-0FB8-69FC2A3D6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636D331B-F641-9A68-1B36-2C46E5182870}"/>
              </a:ext>
            </a:extLst>
          </p:cNvPr>
          <p:cNvSpPr txBox="1">
            <a:spLocks/>
          </p:cNvSpPr>
          <p:nvPr/>
        </p:nvSpPr>
        <p:spPr>
          <a:xfrm>
            <a:off x="665056" y="3926523"/>
            <a:ext cx="2643519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800" b="0">
                <a:solidFill>
                  <a:schemeClr val="tx1"/>
                </a:solidFill>
                <a:ea typeface="+mj-lt"/>
                <a:cs typeface="+mj-lt"/>
              </a:rPr>
              <a:t>Finlandiya, insanlığın ortak yararına yaptığı katkılarla dünyada ilk sırada yer alıyor</a:t>
            </a:r>
          </a:p>
          <a:p>
            <a:pPr algn="ctr" rtl="0"/>
            <a:r>
              <a:rPr lang="tr-tr" sz="800">
                <a:solidFill>
                  <a:schemeClr val="tx1"/>
                </a:solidFill>
                <a:ea typeface="+mj-lt"/>
                <a:cs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https://index.goodcountry.org/</a:t>
            </a:r>
            <a:endParaRPr lang="en-US" sz="8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endParaRPr lang="en-US" sz="8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tr-tr" sz="800" b="0">
                <a:solidFill>
                  <a:schemeClr val="tx1"/>
                </a:solidFill>
                <a:ea typeface="+mj-lt"/>
                <a:cs typeface="+mj-lt"/>
              </a:rPr>
              <a:t> </a:t>
            </a:r>
          </a:p>
          <a:p>
            <a:pPr algn="ctr" rtl="0"/>
            <a:r>
              <a:rPr lang="tr-tr" sz="800" b="0">
                <a:solidFill>
                  <a:schemeClr val="tx1"/>
                </a:solidFill>
                <a:ea typeface="+mj-lt"/>
                <a:cs typeface="+mj-lt"/>
              </a:rPr>
              <a:t>Finlandiya Dışişleri Bakanlığı</a:t>
            </a:r>
          </a:p>
          <a:p>
            <a:pPr algn="ctr" rtl="0"/>
            <a:r>
              <a:rPr lang="tr-tr" sz="800">
                <a:solidFill>
                  <a:schemeClr val="tx1"/>
                </a:solidFill>
                <a:ea typeface="+mj-lt"/>
                <a:cs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https://um.fi/frontpage</a:t>
            </a:r>
            <a:endParaRPr lang="en-US" sz="800" dirty="0">
              <a:solidFill>
                <a:schemeClr val="tx1"/>
              </a:solidFill>
              <a:ea typeface="+mj-lt"/>
              <a:cs typeface="+mj-lt"/>
            </a:endParaRPr>
          </a:p>
        </p:txBody>
      </p:sp>
      <p:grpSp>
        <p:nvGrpSpPr>
          <p:cNvPr id="34" name="Ryhmä 33">
            <a:extLst>
              <a:ext uri="{FF2B5EF4-FFF2-40B4-BE49-F238E27FC236}">
                <a16:creationId xmlns:a16="http://schemas.microsoft.com/office/drawing/2014/main" id="{1FB50446-B88C-36C9-7B85-1AAD9B340768}"/>
              </a:ext>
            </a:extLst>
          </p:cNvPr>
          <p:cNvGrpSpPr/>
          <p:nvPr/>
        </p:nvGrpSpPr>
        <p:grpSpPr>
          <a:xfrm>
            <a:off x="577627" y="878932"/>
            <a:ext cx="3018600" cy="2801068"/>
            <a:chOff x="554938" y="1266220"/>
            <a:chExt cx="3018600" cy="2188328"/>
          </a:xfrm>
        </p:grpSpPr>
        <p:sp>
          <p:nvSpPr>
            <p:cNvPr id="38" name="Title 1">
              <a:extLst>
                <a:ext uri="{FF2B5EF4-FFF2-40B4-BE49-F238E27FC236}">
                  <a16:creationId xmlns:a16="http://schemas.microsoft.com/office/drawing/2014/main" id="{A272E1FF-CD66-F96C-A087-83824590AD52}"/>
                </a:ext>
              </a:extLst>
            </p:cNvPr>
            <p:cNvSpPr txBox="1">
              <a:spLocks/>
            </p:cNvSpPr>
            <p:nvPr/>
          </p:nvSpPr>
          <p:spPr>
            <a:xfrm>
              <a:off x="554938" y="1266220"/>
              <a:ext cx="3018600" cy="4808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r>
                <a:rPr lang="tr-tr" sz="2000">
                  <a:solidFill>
                    <a:schemeClr val="tx1"/>
                  </a:solidFill>
                  <a:ea typeface="+mj-lt"/>
                  <a:cs typeface="+mj-lt"/>
                </a:rPr>
                <a:t>Uluslararası örgütlerde Finlandiya</a:t>
              </a:r>
              <a:endParaRPr lang="en-US" sz="1000" b="0">
                <a:solidFill>
                  <a:schemeClr val="tx1"/>
                </a:solidFill>
                <a:ea typeface="+mj-lt"/>
                <a:cs typeface="+mj-lt"/>
              </a:endParaRPr>
            </a:p>
          </p:txBody>
        </p:sp>
        <p:sp>
          <p:nvSpPr>
            <p:cNvPr id="26" name="Tekstiruutu 25">
              <a:extLst>
                <a:ext uri="{FF2B5EF4-FFF2-40B4-BE49-F238E27FC236}">
                  <a16:creationId xmlns:a16="http://schemas.microsoft.com/office/drawing/2014/main" id="{0A184C34-C321-1EEA-88CD-54A8CA6FBC79}"/>
                </a:ext>
              </a:extLst>
            </p:cNvPr>
            <p:cNvSpPr txBox="1"/>
            <p:nvPr/>
          </p:nvSpPr>
          <p:spPr>
            <a:xfrm>
              <a:off x="1191970" y="1939715"/>
              <a:ext cx="1892223" cy="151483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rtl="0"/>
              <a:r>
                <a:rPr lang="tr-tr" sz="1000" b="1" dirty="0">
                  <a:solidFill>
                    <a:schemeClr val="tx1"/>
                  </a:solidFill>
                  <a:ea typeface="+mj-lt"/>
                  <a:cs typeface="+mj-lt"/>
                </a:rPr>
                <a:t>1955</a:t>
              </a:r>
              <a:r>
                <a:rPr lang="tr-tr" sz="1000" b="0" dirty="0">
                  <a:solidFill>
                    <a:schemeClr val="tx1"/>
                  </a:solidFill>
                  <a:ea typeface="+mj-lt"/>
                  <a:cs typeface="+mj-lt"/>
                </a:rPr>
                <a:t> Birleşmiş Milletler</a:t>
              </a:r>
            </a:p>
            <a:p>
              <a:pPr rtl="0"/>
              <a:br>
                <a:rPr lang="en-US" sz="1000" b="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tr-tr" sz="1000" b="1" dirty="0">
                  <a:solidFill>
                    <a:schemeClr val="tx1"/>
                  </a:solidFill>
                  <a:ea typeface="+mj-lt"/>
                  <a:cs typeface="+mj-lt"/>
                </a:rPr>
                <a:t>1955 </a:t>
              </a:r>
              <a:r>
                <a:rPr lang="tr-tr" sz="1000" b="0" dirty="0">
                  <a:solidFill>
                    <a:schemeClr val="tx1"/>
                  </a:solidFill>
                  <a:ea typeface="+mj-lt"/>
                  <a:cs typeface="+mj-lt"/>
                </a:rPr>
                <a:t>İskandinav Konseyi</a:t>
              </a:r>
            </a:p>
            <a:p>
              <a:pPr rtl="0"/>
              <a:br>
                <a:rPr lang="en-US" sz="1000" b="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tr-tr" sz="1000" b="1" dirty="0">
                  <a:solidFill>
                    <a:schemeClr val="tx1"/>
                  </a:solidFill>
                  <a:ea typeface="+mj-lt"/>
                  <a:cs typeface="+mj-lt"/>
                </a:rPr>
                <a:t>1989</a:t>
              </a:r>
              <a:r>
                <a:rPr lang="tr-tr" sz="1000" b="0" dirty="0">
                  <a:solidFill>
                    <a:schemeClr val="tx1"/>
                  </a:solidFill>
                  <a:ea typeface="+mj-lt"/>
                  <a:cs typeface="+mj-lt"/>
                </a:rPr>
                <a:t> Avrupa Konseyi</a:t>
              </a:r>
            </a:p>
            <a:p>
              <a:pPr rtl="0"/>
              <a:br>
                <a:rPr lang="en-US" sz="1000" b="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tr-tr" sz="1000" b="1" dirty="0">
                  <a:ea typeface="+mj-lt"/>
                  <a:cs typeface="+mj-lt"/>
                </a:rPr>
                <a:t>1975</a:t>
              </a:r>
              <a:r>
                <a:rPr lang="tr-tr" sz="1000" b="0" dirty="0">
                  <a:ea typeface="+mj-lt"/>
                  <a:cs typeface="+mj-lt"/>
                </a:rPr>
                <a:t> </a:t>
              </a:r>
              <a:r>
                <a:rPr lang="tr-tr" sz="1000" dirty="0">
                  <a:ea typeface="+mj-lt"/>
                  <a:cs typeface="+mj-lt"/>
                </a:rPr>
                <a:t>Avrupa Güvenlik ve İşbirliği Teşkilatı</a:t>
              </a:r>
              <a:endParaRPr lang="en-US" sz="1000" b="0" dirty="0">
                <a:ea typeface="+mj-lt"/>
                <a:cs typeface="+mj-lt"/>
              </a:endParaRPr>
            </a:p>
            <a:p>
              <a:pPr rtl="0"/>
              <a:br>
                <a:rPr lang="en-US" sz="1000" b="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tr-tr" sz="1000" b="1" dirty="0">
                  <a:solidFill>
                    <a:schemeClr val="tx1"/>
                  </a:solidFill>
                  <a:ea typeface="+mj-lt"/>
                  <a:cs typeface="+mj-lt"/>
                </a:rPr>
                <a:t>1995</a:t>
              </a:r>
              <a:r>
                <a:rPr lang="tr-tr" sz="1000" b="0" dirty="0">
                  <a:solidFill>
                    <a:schemeClr val="tx1"/>
                  </a:solidFill>
                  <a:ea typeface="+mj-lt"/>
                  <a:cs typeface="+mj-lt"/>
                </a:rPr>
                <a:t> Avrupa Birliği</a:t>
              </a:r>
            </a:p>
            <a:p>
              <a:pPr rtl="0"/>
              <a:br>
                <a:rPr lang="en-US" sz="1000" b="0" dirty="0">
                  <a:solidFill>
                    <a:schemeClr val="tx1"/>
                  </a:solidFill>
                  <a:ea typeface="+mj-lt"/>
                  <a:cs typeface="+mj-lt"/>
                </a:rPr>
              </a:br>
              <a:r>
                <a:rPr lang="tr-tr" sz="1000" b="1" dirty="0">
                  <a:solidFill>
                    <a:schemeClr val="tx1"/>
                  </a:solidFill>
                  <a:ea typeface="+mj-lt"/>
                  <a:cs typeface="+mj-lt"/>
                </a:rPr>
                <a:t>2023</a:t>
              </a:r>
              <a:r>
                <a:rPr lang="tr-tr" sz="1000" b="0" dirty="0">
                  <a:solidFill>
                    <a:schemeClr val="tx1"/>
                  </a:solidFill>
                  <a:ea typeface="+mj-lt"/>
                  <a:cs typeface="+mj-lt"/>
                </a:rPr>
                <a:t> </a:t>
              </a:r>
              <a:r>
                <a:rPr lang="tr-tr" sz="1000" b="0" dirty="0" err="1">
                  <a:solidFill>
                    <a:schemeClr val="tx1"/>
                  </a:solidFill>
                  <a:ea typeface="+mj-lt"/>
                  <a:cs typeface="+mj-lt"/>
                </a:rPr>
                <a:t>Nato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42490515-FB28-D3CD-327C-F6ABE2EE5D80}"/>
              </a:ext>
            </a:extLst>
          </p:cNvPr>
          <p:cNvSpPr/>
          <p:nvPr/>
        </p:nvSpPr>
        <p:spPr>
          <a:xfrm>
            <a:off x="4452232" y="259898"/>
            <a:ext cx="4082614" cy="4528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72A51A5-0CDB-C2F0-B773-090DC3327AC8}"/>
              </a:ext>
            </a:extLst>
          </p:cNvPr>
          <p:cNvGrpSpPr/>
          <p:nvPr/>
        </p:nvGrpSpPr>
        <p:grpSpPr>
          <a:xfrm>
            <a:off x="4067944" y="627531"/>
            <a:ext cx="5076056" cy="4265479"/>
            <a:chOff x="4067944" y="627531"/>
            <a:chExt cx="5076056" cy="42654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0376807-08EA-0670-165E-B88FDA739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371" r="10371"/>
            <a:stretch/>
          </p:blipFill>
          <p:spPr>
            <a:xfrm>
              <a:off x="4067944" y="627531"/>
              <a:ext cx="5076056" cy="4265479"/>
            </a:xfrm>
            <a:prstGeom prst="rect">
              <a:avLst/>
            </a:prstGeom>
          </p:spPr>
        </p:pic>
        <p:sp>
          <p:nvSpPr>
            <p:cNvPr id="68" name="Footer Placeholder 4">
              <a:extLst>
                <a:ext uri="{FF2B5EF4-FFF2-40B4-BE49-F238E27FC236}">
                  <a16:creationId xmlns:a16="http://schemas.microsoft.com/office/drawing/2014/main" id="{1281E763-3013-4C29-E979-05903F86B208}"/>
                </a:ext>
              </a:extLst>
            </p:cNvPr>
            <p:cNvSpPr txBox="1">
              <a:spLocks/>
            </p:cNvSpPr>
            <p:nvPr/>
          </p:nvSpPr>
          <p:spPr>
            <a:xfrm>
              <a:off x="4174639" y="713130"/>
              <a:ext cx="3822485" cy="107722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tr-tr" sz="700" kern="0" cap="none" spc="0">
                  <a:solidFill>
                    <a:schemeClr val="tx2"/>
                  </a:solidFill>
                  <a:latin typeface="Finlandica" charset="0"/>
                </a:rPr>
                <a:t>Fotoğraf: Getty Images</a:t>
              </a:r>
              <a:endParaRPr lang="fi-FI" sz="700" kern="0" cap="none" spc="0">
                <a:solidFill>
                  <a:schemeClr val="tx2"/>
                </a:solidFill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CF764379-1759-CA80-15EA-A3723D81DA0B}"/>
              </a:ext>
            </a:extLst>
          </p:cNvPr>
          <p:cNvSpPr/>
          <p:nvPr/>
        </p:nvSpPr>
        <p:spPr>
          <a:xfrm>
            <a:off x="-3819526" y="627531"/>
            <a:ext cx="3828994" cy="42654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61B044-439A-277E-4349-A019CB7BF78C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0B775A0-71B5-6806-228A-7ED9A39CF479}"/>
              </a:ext>
            </a:extLst>
          </p:cNvPr>
          <p:cNvGrpSpPr/>
          <p:nvPr/>
        </p:nvGrpSpPr>
        <p:grpSpPr>
          <a:xfrm>
            <a:off x="179510" y="5310000"/>
            <a:ext cx="3816426" cy="4265479"/>
            <a:chOff x="179510" y="5266611"/>
            <a:chExt cx="3816426" cy="42654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14AF9C0-B4D0-AB4C-1201-8FE47CC19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1" t="6514" r="45108" b="1869"/>
            <a:stretch>
              <a:fillRect/>
            </a:stretch>
          </p:blipFill>
          <p:spPr>
            <a:xfrm>
              <a:off x="179510" y="5266611"/>
              <a:ext cx="3816426" cy="4265479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B5EA51E9-DC2F-923C-9CDF-AD6663F3DEAD}"/>
                </a:ext>
              </a:extLst>
            </p:cNvPr>
            <p:cNvSpPr txBox="1">
              <a:spLocks/>
            </p:cNvSpPr>
            <p:nvPr/>
          </p:nvSpPr>
          <p:spPr>
            <a:xfrm>
              <a:off x="303348" y="5352043"/>
              <a:ext cx="2445789" cy="107722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tr-tr" sz="700" kern="0" cap="none" spc="0">
                  <a:solidFill>
                    <a:schemeClr val="bg1"/>
                  </a:solidFill>
                  <a:latin typeface="Finlandica" charset="0"/>
                </a:rPr>
                <a:t>Fotoğraf; Geert Vanden Wijngaert /AP / Lehtikuva</a:t>
              </a:r>
              <a:endParaRPr lang="fi-FI" sz="700" kern="0" cap="none" spc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A28EB8F-36FB-B3CA-AC63-4B739F9962EA}"/>
              </a:ext>
            </a:extLst>
          </p:cNvPr>
          <p:cNvGrpSpPr/>
          <p:nvPr/>
        </p:nvGrpSpPr>
        <p:grpSpPr>
          <a:xfrm>
            <a:off x="-3819526" y="615102"/>
            <a:ext cx="3794120" cy="4290336"/>
            <a:chOff x="176580" y="5251712"/>
            <a:chExt cx="3794120" cy="429033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F1CA8B6-2480-0BF2-FA70-BE9A78BE5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575" r="20575"/>
            <a:stretch/>
          </p:blipFill>
          <p:spPr>
            <a:xfrm>
              <a:off x="176580" y="5251712"/>
              <a:ext cx="3794120" cy="4290336"/>
            </a:xfrm>
            <a:prstGeom prst="rect">
              <a:avLst/>
            </a:prstGeom>
          </p:spPr>
        </p:pic>
        <p:sp>
          <p:nvSpPr>
            <p:cNvPr id="32" name="Footer Placeholder 4">
              <a:extLst>
                <a:ext uri="{FF2B5EF4-FFF2-40B4-BE49-F238E27FC236}">
                  <a16:creationId xmlns:a16="http://schemas.microsoft.com/office/drawing/2014/main" id="{D92CE83B-1412-F94E-D8EF-8B3AD8728B98}"/>
                </a:ext>
              </a:extLst>
            </p:cNvPr>
            <p:cNvSpPr txBox="1">
              <a:spLocks/>
            </p:cNvSpPr>
            <p:nvPr/>
          </p:nvSpPr>
          <p:spPr>
            <a:xfrm>
              <a:off x="259754" y="5328008"/>
              <a:ext cx="1306448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tr-tr" sz="700" kern="0" cap="none" spc="0">
                  <a:solidFill>
                    <a:schemeClr val="bg1"/>
                  </a:solidFill>
                  <a:latin typeface="Finlandica" charset="0"/>
                </a:rPr>
                <a:t>Fotoğraf: N2 Albiino / Marek Sabogal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089804EF-1BA1-85D5-0528-A52F97EA8E11}"/>
              </a:ext>
            </a:extLst>
          </p:cNvPr>
          <p:cNvSpPr/>
          <p:nvPr/>
        </p:nvSpPr>
        <p:spPr>
          <a:xfrm>
            <a:off x="-2016" y="6715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1996839-5E78-0455-8A63-E79C7CB728FD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rtl="0"/>
            <a:endParaRPr lang="fi-FI" sz="14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F6E0955-5820-BF7E-3D59-4C1CBC0EC63C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tr-tr" sz="600" b="0">
                <a:solidFill>
                  <a:schemeClr val="accent3"/>
                </a:solidFill>
              </a:rPr>
              <a:t>FİNLANDİYA HAKKINDA GERÇEKLER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95052F0-E035-A4F2-68C6-9E2C26CDFB30}"/>
              </a:ext>
            </a:extLst>
          </p:cNvPr>
          <p:cNvGrpSpPr/>
          <p:nvPr/>
        </p:nvGrpSpPr>
        <p:grpSpPr>
          <a:xfrm>
            <a:off x="4069003" y="627531"/>
            <a:ext cx="6400535" cy="4263496"/>
            <a:chOff x="4615632" y="585783"/>
            <a:chExt cx="6400535" cy="426349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685EFB9-403C-EBEC-990A-D302C7AD0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3" r="253"/>
            <a:stretch/>
          </p:blipFill>
          <p:spPr>
            <a:xfrm>
              <a:off x="4615632" y="585783"/>
              <a:ext cx="6400535" cy="4263496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75299885-C28F-E80C-6DDF-3A6829ED5797}"/>
                </a:ext>
              </a:extLst>
            </p:cNvPr>
            <p:cNvSpPr txBox="1">
              <a:spLocks/>
            </p:cNvSpPr>
            <p:nvPr/>
          </p:nvSpPr>
          <p:spPr>
            <a:xfrm>
              <a:off x="4709007" y="672418"/>
              <a:ext cx="780663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tr-tr" sz="700" kern="0" cap="none" spc="0">
                  <a:solidFill>
                    <a:schemeClr val="bg1"/>
                  </a:solidFill>
                  <a:latin typeface="Finlandica" charset="0"/>
                </a:rPr>
                <a:t>Fotoğraf: Getty Images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5506168-F2C5-D5D4-D18B-EAEFF030E459}"/>
              </a:ext>
            </a:extLst>
          </p:cNvPr>
          <p:cNvSpPr txBox="1">
            <a:spLocks/>
          </p:cNvSpPr>
          <p:nvPr/>
        </p:nvSpPr>
        <p:spPr>
          <a:xfrm>
            <a:off x="394399" y="167565"/>
            <a:ext cx="3307528" cy="107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700">
                <a:solidFill>
                  <a:schemeClr val="tx1"/>
                </a:solidFill>
                <a:latin typeface="Finlandica"/>
              </a:rPr>
              <a:t>Dünyada Finlandiya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BA2C8F9-9F4A-EE52-7008-D374CAD03011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7" name="Rectangle 56">
            <a:extLst>
              <a:ext uri="{FF2B5EF4-FFF2-40B4-BE49-F238E27FC236}">
                <a16:creationId xmlns:a16="http://schemas.microsoft.com/office/drawing/2014/main" id="{650894BE-C100-D96D-46CE-D958A7C51549}"/>
              </a:ext>
            </a:extLst>
          </p:cNvPr>
          <p:cNvSpPr/>
          <p:nvPr/>
        </p:nvSpPr>
        <p:spPr>
          <a:xfrm>
            <a:off x="2679365" y="493733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>
              <a:solidFill>
                <a:schemeClr val="tx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8474224-629C-6494-2B39-D654E1BE794A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2638A2B-09C5-939B-C6D2-0580C948F0F0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1D5B0FF-7263-2AD2-A63E-5F4F9EBE8AB4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AB506A9-8294-2ED0-D15B-26DB6522D1C7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5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EB3F4D8-9BC8-0023-A314-914F6F929075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EAC2556-97C1-990D-C879-5655F7A28133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1937578-5447-CC1E-94B9-CA57033AAE59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>
                <a:solidFill>
                  <a:schemeClr val="tx1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7DEBE88-C34E-A9ED-97CA-C180E6E9BB25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93F89A2D-E00A-126B-AF3E-72DAD8FB9F33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07247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58025E-6 L -0.00347 -0.910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46914E-7 L 0.69115 -2.46914E-7 " pathEditMode="relative" rAng="0" ptsTypes="AA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97531E-6 L 0.43872 -0.0015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6BBF5-4146-B02B-CCAD-C429B3641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D4D180-B9D6-714E-2373-0961E447B7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8FA22FD-3E4F-364F-633D-DC8CD8E67C1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7029A63-C667-6CE8-94D0-3ACD2ED2B55F}"/>
              </a:ext>
            </a:extLst>
          </p:cNvPr>
          <p:cNvSpPr txBox="1">
            <a:spLocks/>
          </p:cNvSpPr>
          <p:nvPr/>
        </p:nvSpPr>
        <p:spPr>
          <a:xfrm>
            <a:off x="1511300" y="4829733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tr-tr" sz="700" kern="0" cap="none" spc="0">
                <a:solidFill>
                  <a:schemeClr val="bg1"/>
                </a:solidFill>
                <a:latin typeface="Finlandica" charset="0"/>
              </a:rPr>
              <a:t>Fotoğraf: Julia Kivelä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E396E0A-61DF-BAC9-F6D9-5357B36E5D3E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9/10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917D421-94C6-E035-6829-E0299B68F73F}"/>
              </a:ext>
            </a:extLst>
          </p:cNvPr>
          <p:cNvSpPr txBox="1">
            <a:spLocks/>
          </p:cNvSpPr>
          <p:nvPr/>
        </p:nvSpPr>
        <p:spPr>
          <a:xfrm>
            <a:off x="1170041" y="2621044"/>
            <a:ext cx="6803918" cy="400110"/>
          </a:xfrm>
          <a:prstGeom prst="rect">
            <a:avLst/>
          </a:prstGeom>
          <a:effectLst>
            <a:outerShdw blurRad="243490" dir="9480000" sx="123000" sy="123000" algn="ctr" rotWithShape="0">
              <a:srgbClr val="000000">
                <a:alpha val="83375"/>
              </a:srgbClr>
            </a:outerShdw>
          </a:effectLst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2000">
                <a:solidFill>
                  <a:schemeClr val="bg1"/>
                </a:solidFill>
                <a:effectLst>
                  <a:outerShdw blurRad="994667" dir="5400000" sx="104000" sy="104000" algn="ctr" rotWithShape="0">
                    <a:srgbClr val="000000"/>
                  </a:outerShdw>
                </a:effectLst>
                <a:latin typeface="Finlandica"/>
              </a:rPr>
              <a:t>Refah kaynağımız</a:t>
            </a:r>
            <a:endParaRPr lang="en-US" dirty="0">
              <a:solidFill>
                <a:schemeClr val="bg1"/>
              </a:solidFill>
              <a:effectLst>
                <a:outerShdw blurRad="994667" dir="5400000" sx="104000" sy="104000" algn="ctr" rotWithShape="0">
                  <a:srgbClr val="000000"/>
                </a:outerShdw>
              </a:effectLst>
              <a:latin typeface="Finland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FE8E26-D37E-4675-508B-CEDFA3F38562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EDFADF-1086-AAAE-CFFE-BC43187A2F77}"/>
              </a:ext>
            </a:extLst>
          </p:cNvPr>
          <p:cNvSpPr txBox="1"/>
          <p:nvPr/>
        </p:nvSpPr>
        <p:spPr>
          <a:xfrm>
            <a:off x="2813538" y="-752622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rtl="0"/>
            <a:endParaRPr lang="fi-FI" sz="140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C866A72-8D1D-FB19-6F17-BF361C9F65EF}"/>
              </a:ext>
            </a:extLst>
          </p:cNvPr>
          <p:cNvSpPr txBox="1">
            <a:spLocks/>
          </p:cNvSpPr>
          <p:nvPr/>
        </p:nvSpPr>
        <p:spPr>
          <a:xfrm>
            <a:off x="1170041" y="2429829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SAUNA</a:t>
            </a:r>
            <a:endParaRPr lang="en-US" sz="1200" dirty="0">
              <a:solidFill>
                <a:schemeClr val="bg1"/>
              </a:solidFill>
              <a:effectLst>
                <a:outerShdw blurRad="994667" dir="5400000" sx="102000" sy="102000" algn="ctr" rotWithShape="0">
                  <a:srgbClr val="000000"/>
                </a:outerShdw>
              </a:effectLst>
              <a:latin typeface="Finlandica"/>
            </a:endParaRPr>
          </a:p>
        </p:txBody>
      </p:sp>
    </p:spTree>
    <p:extLst>
      <p:ext uri="{BB962C8B-B14F-4D97-AF65-F5344CB8AC3E}">
        <p14:creationId xmlns:p14="http://schemas.microsoft.com/office/powerpoint/2010/main" val="293868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B213E1-CE5F-6F9C-6E0C-57C8A5BCA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12A4F56-89E3-4B3D-3EB6-4CE4063ACDE9}"/>
              </a:ext>
            </a:extLst>
          </p:cNvPr>
          <p:cNvGrpSpPr/>
          <p:nvPr/>
        </p:nvGrpSpPr>
        <p:grpSpPr>
          <a:xfrm>
            <a:off x="4065328" y="616239"/>
            <a:ext cx="6396520" cy="4265479"/>
            <a:chOff x="4065328" y="616239"/>
            <a:chExt cx="6396520" cy="42654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3D45E89-AD49-F73F-E50A-B82509168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982" t="342" r="-7982" b="-342"/>
            <a:stretch>
              <a:fillRect/>
            </a:stretch>
          </p:blipFill>
          <p:spPr>
            <a:xfrm>
              <a:off x="4065328" y="616239"/>
              <a:ext cx="6396520" cy="4265479"/>
            </a:xfrm>
            <a:prstGeom prst="rect">
              <a:avLst/>
            </a:prstGeom>
          </p:spPr>
        </p:pic>
        <p:sp>
          <p:nvSpPr>
            <p:cNvPr id="7" name="Footer Placeholder 4">
              <a:extLst>
                <a:ext uri="{FF2B5EF4-FFF2-40B4-BE49-F238E27FC236}">
                  <a16:creationId xmlns:a16="http://schemas.microsoft.com/office/drawing/2014/main" id="{3DBA1298-0213-030D-0237-87C191DE41F3}"/>
                </a:ext>
              </a:extLst>
            </p:cNvPr>
            <p:cNvSpPr txBox="1">
              <a:spLocks/>
            </p:cNvSpPr>
            <p:nvPr/>
          </p:nvSpPr>
          <p:spPr>
            <a:xfrm>
              <a:off x="4174320" y="698513"/>
              <a:ext cx="703719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tr-tr" sz="700" kern="0" cap="none" spc="0">
                  <a:solidFill>
                    <a:schemeClr val="tx2"/>
                  </a:solidFill>
                  <a:latin typeface="Finlandica" charset="0"/>
                </a:rPr>
                <a:t>Fotoğraf: Julia Kivelä</a:t>
              </a:r>
              <a:endParaRPr lang="fi-FI" sz="700" kern="0" cap="none" spc="0" dirty="0">
                <a:solidFill>
                  <a:schemeClr val="tx2"/>
                </a:solidFill>
                <a:latin typeface="+mj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C364025-D26A-2E54-57AA-021C21EA362F}"/>
              </a:ext>
            </a:extLst>
          </p:cNvPr>
          <p:cNvGrpSpPr/>
          <p:nvPr/>
        </p:nvGrpSpPr>
        <p:grpSpPr>
          <a:xfrm>
            <a:off x="4067944" y="609718"/>
            <a:ext cx="5076056" cy="4265479"/>
            <a:chOff x="4124338" y="1054718"/>
            <a:chExt cx="5076056" cy="426547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C78E2DF-2158-C027-7602-CD57C3EE7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"/>
            <a:stretch/>
          </p:blipFill>
          <p:spPr>
            <a:xfrm>
              <a:off x="4124338" y="1054718"/>
              <a:ext cx="5076056" cy="4265479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13FFA95D-4513-8C76-FF26-97FA2DC51C52}"/>
                </a:ext>
              </a:extLst>
            </p:cNvPr>
            <p:cNvSpPr txBox="1">
              <a:spLocks/>
            </p:cNvSpPr>
            <p:nvPr/>
          </p:nvSpPr>
          <p:spPr>
            <a:xfrm>
              <a:off x="4221387" y="1125702"/>
              <a:ext cx="727763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tr-tr" sz="700" kern="0" cap="none" spc="0">
                  <a:solidFill>
                    <a:schemeClr val="bg1"/>
                  </a:solidFill>
                  <a:latin typeface="Finlandica" charset="0"/>
                </a:rPr>
                <a:t>Fotoğraf: Julia Kivelä</a:t>
              </a:r>
              <a:endParaRPr lang="fi-FI" sz="700" kern="0" cap="none" spc="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6" name="Ryhmä 15">
            <a:extLst>
              <a:ext uri="{FF2B5EF4-FFF2-40B4-BE49-F238E27FC236}">
                <a16:creationId xmlns:a16="http://schemas.microsoft.com/office/drawing/2014/main" id="{FF0ACF26-47E1-37EE-5FE5-EB0E31ADC886}"/>
              </a:ext>
            </a:extLst>
          </p:cNvPr>
          <p:cNvGrpSpPr/>
          <p:nvPr/>
        </p:nvGrpSpPr>
        <p:grpSpPr>
          <a:xfrm>
            <a:off x="857688" y="1376709"/>
            <a:ext cx="2453075" cy="1279184"/>
            <a:chOff x="857688" y="1376709"/>
            <a:chExt cx="2453075" cy="1279184"/>
          </a:xfrm>
        </p:grpSpPr>
        <p:sp>
          <p:nvSpPr>
            <p:cNvPr id="38" name="Title 1">
              <a:extLst>
                <a:ext uri="{FF2B5EF4-FFF2-40B4-BE49-F238E27FC236}">
                  <a16:creationId xmlns:a16="http://schemas.microsoft.com/office/drawing/2014/main" id="{2674880C-DC3D-7097-4462-1752A62C06FD}"/>
                </a:ext>
              </a:extLst>
            </p:cNvPr>
            <p:cNvSpPr txBox="1">
              <a:spLocks/>
            </p:cNvSpPr>
            <p:nvPr/>
          </p:nvSpPr>
          <p:spPr>
            <a:xfrm>
              <a:off x="1011987" y="2040340"/>
              <a:ext cx="2144476" cy="615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r>
                <a:rPr lang="tr-tr" sz="1000" b="0">
                  <a:solidFill>
                    <a:schemeClr val="tx1"/>
                  </a:solidFill>
                  <a:ea typeface="+mj-lt"/>
                  <a:cs typeface="+mj-lt"/>
                </a:rPr>
                <a:t>Kökleri 10.000 yıl öncesine dayanan sauna, uluslararası sözlüğe girmeyi başaran az sayıdaki Fince sözcükten biridir.</a:t>
              </a:r>
            </a:p>
          </p:txBody>
        </p:sp>
        <p:sp>
          <p:nvSpPr>
            <p:cNvPr id="39" name="Title 1">
              <a:extLst>
                <a:ext uri="{FF2B5EF4-FFF2-40B4-BE49-F238E27FC236}">
                  <a16:creationId xmlns:a16="http://schemas.microsoft.com/office/drawing/2014/main" id="{6E9CA380-CDB4-AF47-56FF-46D6D9658E7D}"/>
                </a:ext>
              </a:extLst>
            </p:cNvPr>
            <p:cNvSpPr txBox="1">
              <a:spLocks/>
            </p:cNvSpPr>
            <p:nvPr/>
          </p:nvSpPr>
          <p:spPr>
            <a:xfrm>
              <a:off x="857688" y="1376709"/>
              <a:ext cx="2453075" cy="4985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>
                <a:lnSpc>
                  <a:spcPct val="80000"/>
                </a:lnSpc>
              </a:pPr>
              <a:endParaRPr lang="en-US" sz="200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>
                <a:lnSpc>
                  <a:spcPct val="80000"/>
                </a:lnSpc>
              </a:pPr>
              <a:r>
                <a:rPr lang="tr-tr" sz="2000">
                  <a:solidFill>
                    <a:schemeClr val="tx1"/>
                  </a:solidFill>
                  <a:ea typeface="+mj-lt"/>
                  <a:cs typeface="+mj-lt"/>
                </a:rPr>
                <a:t>2,4 milyon sauna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BDA7036B-7014-03ED-C22C-5AF21E3C43BE}"/>
              </a:ext>
            </a:extLst>
          </p:cNvPr>
          <p:cNvSpPr txBox="1">
            <a:spLocks/>
          </p:cNvSpPr>
          <p:nvPr/>
        </p:nvSpPr>
        <p:spPr>
          <a:xfrm>
            <a:off x="1000580" y="2976729"/>
            <a:ext cx="2144474" cy="1046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1000" b="0">
                <a:solidFill>
                  <a:schemeClr val="tx1"/>
                </a:solidFill>
                <a:ea typeface="+mj-lt"/>
                <a:cs typeface="+mj-lt"/>
              </a:rPr>
              <a:t>Fin buhar banyosu UNESCO İnsanlığın Somut Olmayan Kültürel Mirası Temsili Listesi'nde yer almaktadır. Zihni, bedeni ve ruhu beslediği bilinmektedir. </a:t>
            </a: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tr-tr" sz="800" b="0">
                <a:solidFill>
                  <a:schemeClr val="tx1"/>
                </a:solidFill>
                <a:ea typeface="+mj-lt"/>
                <a:cs typeface="+mj-lt"/>
              </a:rPr>
              <a:t>Finlandiya Sauna Derneği: </a:t>
            </a:r>
            <a:r>
              <a:rPr lang="tr-tr" sz="800">
                <a:solidFill>
                  <a:schemeClr val="tx1"/>
                </a:solidFill>
                <a:ea typeface="+mj-lt"/>
                <a:cs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https://sauna.fi/en/</a:t>
            </a:r>
            <a:endParaRPr lang="fi-FI" sz="800" dirty="0">
              <a:solidFill>
                <a:schemeClr val="tx1"/>
              </a:solidFill>
              <a:ea typeface="+mj-lt"/>
              <a:cs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9B50DD-EC2A-CCB6-6FA7-09C715949B81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rtl="0"/>
            <a:endParaRPr lang="fi-FI" sz="140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E36DB92-D0B5-68D1-EB4C-B3B62207DAC1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tr-tr" sz="600" b="0">
                <a:solidFill>
                  <a:schemeClr val="accent3"/>
                </a:solidFill>
              </a:rPr>
              <a:t>FİNLANDİYA HAKKINDA GERÇEKLER</a:t>
            </a:r>
            <a:endParaRPr lang="fi-FI" sz="600" b="0" dirty="0">
              <a:solidFill>
                <a:schemeClr val="accent3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BB0AC0C-09D8-801F-B24C-27E63AE9BB50}"/>
              </a:ext>
            </a:extLst>
          </p:cNvPr>
          <p:cNvGrpSpPr/>
          <p:nvPr/>
        </p:nvGrpSpPr>
        <p:grpSpPr>
          <a:xfrm>
            <a:off x="256175" y="5303030"/>
            <a:ext cx="3739761" cy="4265479"/>
            <a:chOff x="179510" y="5266611"/>
            <a:chExt cx="3739761" cy="42654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45F7B14-AAD9-8781-674A-D20E200A0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9510" y="5266611"/>
              <a:ext cx="3739761" cy="4265479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7D7EADC8-4211-F1BE-7BEE-65F9A79DD6FD}"/>
                </a:ext>
              </a:extLst>
            </p:cNvPr>
            <p:cNvSpPr txBox="1">
              <a:spLocks/>
            </p:cNvSpPr>
            <p:nvPr/>
          </p:nvSpPr>
          <p:spPr>
            <a:xfrm>
              <a:off x="269181" y="5352043"/>
              <a:ext cx="920124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tr-tr" sz="700" kern="0" cap="none" spc="0">
                  <a:solidFill>
                    <a:schemeClr val="bg1"/>
                  </a:solidFill>
                  <a:latin typeface="Finlandica" charset="0"/>
                </a:rPr>
                <a:t>Fotoğraf: Maija Astikainen</a:t>
              </a:r>
              <a:endParaRPr lang="fi-FI" sz="700" kern="0" cap="none" spc="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A2F1BE3-1786-7858-180E-1604F5A3B003}"/>
              </a:ext>
            </a:extLst>
          </p:cNvPr>
          <p:cNvGrpSpPr/>
          <p:nvPr/>
        </p:nvGrpSpPr>
        <p:grpSpPr>
          <a:xfrm>
            <a:off x="-3838623" y="627532"/>
            <a:ext cx="3812107" cy="4276301"/>
            <a:chOff x="157482" y="5266611"/>
            <a:chExt cx="3812107" cy="427630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3330FC3-E3CA-0B77-C948-915D8F88A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338" r="20338"/>
            <a:stretch/>
          </p:blipFill>
          <p:spPr>
            <a:xfrm>
              <a:off x="157482" y="5266611"/>
              <a:ext cx="3812107" cy="4276301"/>
            </a:xfrm>
            <a:prstGeom prst="rect">
              <a:avLst/>
            </a:prstGeom>
          </p:spPr>
        </p:pic>
        <p:sp>
          <p:nvSpPr>
            <p:cNvPr id="24" name="Footer Placeholder 4">
              <a:extLst>
                <a:ext uri="{FF2B5EF4-FFF2-40B4-BE49-F238E27FC236}">
                  <a16:creationId xmlns:a16="http://schemas.microsoft.com/office/drawing/2014/main" id="{183E7F83-38D2-A3C1-391B-61B3618052B1}"/>
                </a:ext>
              </a:extLst>
            </p:cNvPr>
            <p:cNvSpPr txBox="1">
              <a:spLocks/>
            </p:cNvSpPr>
            <p:nvPr/>
          </p:nvSpPr>
          <p:spPr>
            <a:xfrm>
              <a:off x="269181" y="5352043"/>
              <a:ext cx="896079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tr-tr" sz="700" kern="0" cap="none" spc="0">
                  <a:solidFill>
                    <a:schemeClr val="bg1"/>
                  </a:solidFill>
                  <a:effectLst>
                    <a:outerShdw blurRad="291196" dir="5400000" algn="ctr" rotWithShape="0">
                      <a:srgbClr val="000000">
                        <a:alpha val="91360"/>
                      </a:srgbClr>
                    </a:outerShdw>
                  </a:effectLst>
                  <a:latin typeface="Finlandica" charset="0"/>
                </a:rPr>
                <a:t>Fotoğraf: Maija Astikainen</a:t>
              </a:r>
              <a:endParaRPr lang="fi-FI" sz="700" kern="0" cap="none" spc="0" dirty="0">
                <a:solidFill>
                  <a:schemeClr val="bg1"/>
                </a:solidFill>
                <a:effectLst>
                  <a:outerShdw blurRad="291196" dir="5400000" algn="ctr" rotWithShape="0">
                    <a:srgbClr val="000000">
                      <a:alpha val="91360"/>
                    </a:srgbClr>
                  </a:outerShdw>
                </a:effectLst>
                <a:latin typeface="+mj-lt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4A87CF06-F1BD-ED1F-CDD1-F4270C2AC262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3C52E89A-73EF-C899-D2BC-FE4BC240844F}"/>
              </a:ext>
            </a:extLst>
          </p:cNvPr>
          <p:cNvSpPr txBox="1">
            <a:spLocks/>
          </p:cNvSpPr>
          <p:nvPr/>
        </p:nvSpPr>
        <p:spPr>
          <a:xfrm>
            <a:off x="394399" y="167565"/>
            <a:ext cx="3307528" cy="107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700">
                <a:solidFill>
                  <a:schemeClr val="tx1"/>
                </a:solidFill>
                <a:latin typeface="Finlandica"/>
              </a:rPr>
              <a:t>Sauna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9E6FE9DD-0EB6-9ACC-E6CE-8070BCCABCE8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34" name="Rectangle 56">
            <a:extLst>
              <a:ext uri="{FF2B5EF4-FFF2-40B4-BE49-F238E27FC236}">
                <a16:creationId xmlns:a16="http://schemas.microsoft.com/office/drawing/2014/main" id="{AF4A7943-9F2F-188A-0524-585C422075C9}"/>
              </a:ext>
            </a:extLst>
          </p:cNvPr>
          <p:cNvSpPr/>
          <p:nvPr/>
        </p:nvSpPr>
        <p:spPr>
          <a:xfrm>
            <a:off x="2970245" y="493733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b="1">
              <a:solidFill>
                <a:schemeClr val="tx1"/>
              </a:solidFill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865DC50A-6D12-76EE-E5E3-8F97BF4BF2FF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A5FCA345-D343-E9D1-DD2C-9ECDC1136818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AD3B1432-137B-8AB8-D4E2-AB27F92BB50A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AD002155-ED2A-3340-F790-92319F7E5D65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5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E7125886-A263-A600-B7E8-CE613249E276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9087FEC6-C2D1-AB6B-BCFA-D8E683EBCA6F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AA4D8893-8AA5-9F94-AAA4-D7B9ED8F1A84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D72F7494-0942-D93D-28E7-13D9EF5478FE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>
                <a:solidFill>
                  <a:schemeClr val="tx1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D96F054A-F379-D52C-E4C4-757C984C15CB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95341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7037E-7 L -0.00348 -0.910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69136E-6 L 0.69115 -4.69136E-6 " pathEditMode="relative" rAng="0" ptsTypes="AA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32099E-6 L 0.43871 -0.0015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3AD311-8B69-F592-D5DA-D6B570BCE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4E3AAF-9D41-37FB-484C-C1488C1B12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86" b="778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C7E0F57-F976-A89B-5571-30371B4A3EF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alpha val="3017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FCF8A33-F2EE-F0B9-F9C1-D466E2389E6B}"/>
              </a:ext>
            </a:extLst>
          </p:cNvPr>
          <p:cNvSpPr txBox="1">
            <a:spLocks/>
          </p:cNvSpPr>
          <p:nvPr/>
        </p:nvSpPr>
        <p:spPr>
          <a:xfrm>
            <a:off x="1511300" y="4900069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tr-tr" sz="700" kern="0" cap="none" spc="0">
                <a:solidFill>
                  <a:schemeClr val="bg1"/>
                </a:solidFill>
                <a:latin typeface="Finlandica" charset="0"/>
              </a:rPr>
              <a:t>Fotoğraf: Getty Images</a:t>
            </a:r>
            <a:endParaRPr lang="en-US" sz="700" kern="0" cap="none" spc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2E8B162-EFD0-16BB-EBCD-224880971441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1/10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65D81F8-1BF2-4C8D-E3CB-67707B83C624}"/>
              </a:ext>
            </a:extLst>
          </p:cNvPr>
          <p:cNvSpPr txBox="1">
            <a:spLocks/>
          </p:cNvSpPr>
          <p:nvPr/>
        </p:nvSpPr>
        <p:spPr>
          <a:xfrm>
            <a:off x="1170041" y="2782405"/>
            <a:ext cx="6803918" cy="40011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20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Konum, konum</a:t>
            </a:r>
            <a:r>
              <a:rPr lang="tr-tr" sz="20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ea typeface="+mj-lt"/>
                <a:cs typeface="+mj-lt"/>
              </a:rPr>
              <a:t>,</a:t>
            </a:r>
            <a:r>
              <a:rPr lang="tr-tr" sz="20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 konum: Dünyanın zirvesindeyiz!</a:t>
            </a:r>
            <a:endParaRPr lang="en-US">
              <a:solidFill>
                <a:schemeClr val="bg1"/>
              </a:solidFill>
              <a:effectLst>
                <a:outerShdw blurRad="994667" dir="5400000" sx="102000" sy="102000" algn="ctr" rotWithShape="0">
                  <a:srgbClr val="000000"/>
                </a:outerShdw>
              </a:effectLst>
              <a:latin typeface="Finlandic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EEC4B8-2A23-9643-FD85-BE9CAC98422B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2891A88-8EF0-AA12-3C65-65D26527FC1B}"/>
              </a:ext>
            </a:extLst>
          </p:cNvPr>
          <p:cNvSpPr txBox="1">
            <a:spLocks/>
          </p:cNvSpPr>
          <p:nvPr/>
        </p:nvSpPr>
        <p:spPr>
          <a:xfrm>
            <a:off x="1170041" y="2543821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COĞRAFYA</a:t>
            </a:r>
          </a:p>
        </p:txBody>
      </p:sp>
    </p:spTree>
    <p:extLst>
      <p:ext uri="{BB962C8B-B14F-4D97-AF65-F5344CB8AC3E}">
        <p14:creationId xmlns:p14="http://schemas.microsoft.com/office/powerpoint/2010/main" val="345971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F9DD2-7F03-4290-DA7B-A57D07152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F34F40-1365-8BDF-374A-D8D62D1528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AB84F3-E2A3-E6B3-0167-099DA47CB3FE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00A00BB-4D3D-BF80-B7AA-BB70299A3D55}"/>
              </a:ext>
            </a:extLst>
          </p:cNvPr>
          <p:cNvSpPr txBox="1">
            <a:spLocks/>
          </p:cNvSpPr>
          <p:nvPr/>
        </p:nvSpPr>
        <p:spPr>
          <a:xfrm>
            <a:off x="1511300" y="4742481"/>
            <a:ext cx="6121400" cy="23059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tr-tr" sz="700" kern="0" cap="none" spc="0">
                <a:solidFill>
                  <a:schemeClr val="bg1"/>
                </a:solidFill>
                <a:latin typeface="Finlandica" charset="0"/>
              </a:rPr>
              <a:t>Fotoğraf: Maija Astikainen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9DA2CB8-7E98-FCEB-2E23-CD8A9296EE33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10/10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15433E3-5F06-DF3D-EABF-3BD99F7A873E}"/>
              </a:ext>
            </a:extLst>
          </p:cNvPr>
          <p:cNvSpPr txBox="1">
            <a:spLocks/>
          </p:cNvSpPr>
          <p:nvPr/>
        </p:nvSpPr>
        <p:spPr>
          <a:xfrm>
            <a:off x="1170041" y="2656407"/>
            <a:ext cx="6803918" cy="40011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20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</a:rPr>
              <a:t>Çeşitli, benzersiz ve bazen biraz tuhaf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39117F-CCEF-C811-823C-8E6F30C2D26F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982612D-9F71-7702-A7AE-23BE792EE39D}"/>
              </a:ext>
            </a:extLst>
          </p:cNvPr>
          <p:cNvSpPr txBox="1">
            <a:spLocks/>
          </p:cNvSpPr>
          <p:nvPr/>
        </p:nvSpPr>
        <p:spPr>
          <a:xfrm>
            <a:off x="1170041" y="2411156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KÜLTÜR</a:t>
            </a:r>
          </a:p>
        </p:txBody>
      </p:sp>
    </p:spTree>
    <p:extLst>
      <p:ext uri="{BB962C8B-B14F-4D97-AF65-F5344CB8AC3E}">
        <p14:creationId xmlns:p14="http://schemas.microsoft.com/office/powerpoint/2010/main" val="296170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C1BFA-DDC1-0098-5F4A-FC8A2C0DB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A79EE32F-7FFC-E6EF-DAC6-8CC15A80C919}"/>
              </a:ext>
            </a:extLst>
          </p:cNvPr>
          <p:cNvSpPr txBox="1">
            <a:spLocks/>
          </p:cNvSpPr>
          <p:nvPr/>
        </p:nvSpPr>
        <p:spPr>
          <a:xfrm>
            <a:off x="811677" y="1067479"/>
            <a:ext cx="2670362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1600">
                <a:solidFill>
                  <a:schemeClr val="tx1"/>
                </a:solidFill>
                <a:ea typeface="+mj-lt"/>
                <a:cs typeface="+mj-lt"/>
              </a:rPr>
              <a:t>Fin tasarımı </a:t>
            </a:r>
            <a:r>
              <a:rPr lang="tr-tr" sz="1600"/>
              <a:t>estetik, işlevsel ve herkes için erişilebilirdir </a:t>
            </a:r>
            <a:endParaRPr lang="en-US" sz="1600">
              <a:solidFill>
                <a:schemeClr val="tx1"/>
              </a:solidFill>
              <a:ea typeface="+mj-lt"/>
              <a:cs typeface="+mj-lt"/>
            </a:endParaRPr>
          </a:p>
        </p:txBody>
      </p:sp>
      <p:grpSp>
        <p:nvGrpSpPr>
          <p:cNvPr id="26" name="Ryhmä 25">
            <a:extLst>
              <a:ext uri="{FF2B5EF4-FFF2-40B4-BE49-F238E27FC236}">
                <a16:creationId xmlns:a16="http://schemas.microsoft.com/office/drawing/2014/main" id="{BACECADA-FC15-50DD-BDD6-BD2161C28126}"/>
              </a:ext>
            </a:extLst>
          </p:cNvPr>
          <p:cNvGrpSpPr/>
          <p:nvPr/>
        </p:nvGrpSpPr>
        <p:grpSpPr>
          <a:xfrm>
            <a:off x="166375" y="1986553"/>
            <a:ext cx="4006616" cy="3600986"/>
            <a:chOff x="179510" y="2060589"/>
            <a:chExt cx="4006616" cy="3600986"/>
          </a:xfrm>
        </p:grpSpPr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94CEE929-FF1D-F24C-1CB5-00D057886A03}"/>
                </a:ext>
              </a:extLst>
            </p:cNvPr>
            <p:cNvSpPr txBox="1">
              <a:spLocks/>
            </p:cNvSpPr>
            <p:nvPr/>
          </p:nvSpPr>
          <p:spPr>
            <a:xfrm>
              <a:off x="179510" y="4741830"/>
              <a:ext cx="4006616" cy="1231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endParaRPr lang="en-US" sz="800">
                <a:solidFill>
                  <a:schemeClr val="tx1"/>
                </a:solidFill>
                <a:ea typeface="+mj-lt"/>
                <a:cs typeface="+mj-lt"/>
              </a:endParaRPr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80484F64-DDFB-4BA9-38E8-5DF665B9B88B}"/>
                </a:ext>
              </a:extLst>
            </p:cNvPr>
            <p:cNvSpPr txBox="1">
              <a:spLocks/>
            </p:cNvSpPr>
            <p:nvPr/>
          </p:nvSpPr>
          <p:spPr>
            <a:xfrm>
              <a:off x="931892" y="2060589"/>
              <a:ext cx="2374109" cy="36009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r>
                <a:rPr lang="tr-tr" sz="1000" b="0" dirty="0">
                  <a:solidFill>
                    <a:schemeClr val="tx1"/>
                  </a:solidFill>
                  <a:ea typeface="+mj-lt"/>
                  <a:cs typeface="+mj-lt"/>
                </a:rPr>
                <a:t>Tove Jansson'un Moomin kitapları </a:t>
              </a:r>
              <a:r>
                <a:rPr lang="tr-tr" sz="1000" dirty="0">
                  <a:solidFill>
                    <a:schemeClr val="tx1"/>
                  </a:solidFill>
                  <a:ea typeface="+mj-lt"/>
                  <a:cs typeface="+mj-lt"/>
                </a:rPr>
                <a:t>60'tan fazla dile</a:t>
              </a:r>
              <a:r>
                <a:rPr lang="tr-tr" sz="1000" b="0" dirty="0">
                  <a:solidFill>
                    <a:schemeClr val="tx1"/>
                  </a:solidFill>
                  <a:ea typeface="+mj-lt"/>
                  <a:cs typeface="+mj-lt"/>
                </a:rPr>
                <a:t> çevrildi </a:t>
              </a:r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tr-tr" sz="2000" dirty="0">
                  <a:solidFill>
                    <a:schemeClr val="tx1"/>
                  </a:solidFill>
                  <a:ea typeface="+mj-lt"/>
                  <a:cs typeface="+mj-lt"/>
                </a:rPr>
                <a:t>715 </a:t>
              </a:r>
              <a:r>
                <a:rPr lang="tr-tr" sz="1000" b="0" dirty="0">
                  <a:solidFill>
                    <a:schemeClr val="tx1"/>
                  </a:solidFill>
                  <a:ea typeface="+mj-lt"/>
                  <a:cs typeface="+mj-lt"/>
                </a:rPr>
                <a:t>halk kütüphanesi</a:t>
              </a:r>
            </a:p>
            <a:p>
              <a:pPr algn="ctr" rtl="0"/>
              <a:r>
                <a:rPr lang="tr-tr" sz="2000" dirty="0">
                  <a:solidFill>
                    <a:schemeClr val="tx1"/>
                  </a:solidFill>
                  <a:ea typeface="+mj-lt"/>
                  <a:cs typeface="+mj-lt"/>
                </a:rPr>
                <a:t>85,4 milyon </a:t>
              </a:r>
              <a:r>
                <a:rPr lang="tr-tr" sz="1000" b="0" dirty="0">
                  <a:solidFill>
                    <a:schemeClr val="tx1"/>
                  </a:solidFill>
                  <a:ea typeface="+mj-lt"/>
                  <a:cs typeface="+mj-lt"/>
                </a:rPr>
                <a:t>ödünç verildi</a:t>
              </a: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tr-tr" sz="1000" b="0" dirty="0">
                  <a:solidFill>
                    <a:schemeClr val="tx1"/>
                  </a:solidFill>
                  <a:ea typeface="+mj-lt"/>
                  <a:cs typeface="+mj-lt"/>
                </a:rPr>
                <a:t>1 hesaplı Müze Kartla </a:t>
              </a:r>
              <a:r>
                <a:rPr lang="tr-tr" sz="1000" dirty="0">
                  <a:solidFill>
                    <a:schemeClr val="tx1"/>
                  </a:solidFill>
                  <a:ea typeface="+mj-lt"/>
                  <a:cs typeface="+mj-lt"/>
                </a:rPr>
                <a:t>360 müzeye </a:t>
              </a:r>
              <a:r>
                <a:rPr lang="tr-tr" sz="1000" b="0" dirty="0">
                  <a:solidFill>
                    <a:schemeClr val="tx1"/>
                  </a:solidFill>
                  <a:ea typeface="+mj-lt"/>
                  <a:cs typeface="+mj-lt"/>
                </a:rPr>
                <a:t>erişim</a:t>
              </a: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tr-tr" sz="2000" dirty="0">
                  <a:solidFill>
                    <a:schemeClr val="tx1"/>
                  </a:solidFill>
                  <a:ea typeface="+mj-lt"/>
                  <a:cs typeface="+mj-lt"/>
                </a:rPr>
                <a:t>250</a:t>
              </a:r>
              <a:r>
                <a:rPr lang="tr-tr" sz="1000" b="0" dirty="0">
                  <a:solidFill>
                    <a:schemeClr val="tx1"/>
                  </a:solidFill>
                  <a:ea typeface="+mj-lt"/>
                  <a:cs typeface="+mj-lt"/>
                </a:rPr>
                <a:t> aktif oyun stüdyosu</a:t>
              </a: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tr-tr" sz="1400" dirty="0">
                  <a:solidFill>
                    <a:schemeClr val="tx1"/>
                  </a:solidFill>
                  <a:ea typeface="+mj-lt"/>
                  <a:cs typeface="+mj-lt"/>
                </a:rPr>
                <a:t>Darude'den "Sandstorm"</a:t>
              </a:r>
            </a:p>
            <a:p>
              <a:pPr algn="ctr" rtl="0"/>
              <a:r>
                <a:rPr lang="tr-tr" sz="1000" b="0" dirty="0">
                  <a:solidFill>
                    <a:schemeClr val="tx1"/>
                  </a:solidFill>
                  <a:ea typeface="+mj-lt"/>
                  <a:cs typeface="+mj-lt"/>
                </a:rPr>
                <a:t>şarkısı Fin bir pop sanatçısının </a:t>
              </a:r>
            </a:p>
            <a:p>
              <a:pPr algn="ctr" rtl="0"/>
              <a:r>
                <a:rPr lang="tr-tr" sz="1000" b="0" dirty="0">
                  <a:solidFill>
                    <a:schemeClr val="tx1"/>
                  </a:solidFill>
                  <a:ea typeface="+mj-lt"/>
                  <a:cs typeface="+mj-lt"/>
                </a:rPr>
                <a:t>en çok dinlenen online şarkısıdır</a:t>
              </a: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C94490F-A5C8-2116-33CA-D8C045747D12}"/>
              </a:ext>
            </a:extLst>
          </p:cNvPr>
          <p:cNvGrpSpPr/>
          <p:nvPr/>
        </p:nvGrpSpPr>
        <p:grpSpPr>
          <a:xfrm>
            <a:off x="4067944" y="627531"/>
            <a:ext cx="5076056" cy="4265479"/>
            <a:chOff x="4067944" y="627531"/>
            <a:chExt cx="5076056" cy="42654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ADFFB6B-1124-D3CF-35FF-8954FA833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990" b="21990"/>
            <a:stretch/>
          </p:blipFill>
          <p:spPr>
            <a:xfrm>
              <a:off x="4067944" y="627531"/>
              <a:ext cx="5076056" cy="4265479"/>
            </a:xfrm>
            <a:prstGeom prst="rect">
              <a:avLst/>
            </a:prstGeom>
          </p:spPr>
        </p:pic>
        <p:sp>
          <p:nvSpPr>
            <p:cNvPr id="68" name="Footer Placeholder 4">
              <a:extLst>
                <a:ext uri="{FF2B5EF4-FFF2-40B4-BE49-F238E27FC236}">
                  <a16:creationId xmlns:a16="http://schemas.microsoft.com/office/drawing/2014/main" id="{E6BF7DC7-9A3F-2E7C-AE20-BAB0343AA836}"/>
                </a:ext>
              </a:extLst>
            </p:cNvPr>
            <p:cNvSpPr txBox="1">
              <a:spLocks/>
            </p:cNvSpPr>
            <p:nvPr/>
          </p:nvSpPr>
          <p:spPr>
            <a:xfrm>
              <a:off x="4174639" y="713130"/>
              <a:ext cx="3822485" cy="107722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tr-tr" sz="700" kern="0" cap="none" spc="0">
                  <a:solidFill>
                    <a:schemeClr val="bg1"/>
                  </a:solidFill>
                  <a:latin typeface="Finlandica" charset="0"/>
                </a:rPr>
                <a:t>Fotoğraf: Jussi Hellsten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EA984A4-5D08-4AF4-E894-296FF20C8198}"/>
              </a:ext>
            </a:extLst>
          </p:cNvPr>
          <p:cNvGrpSpPr/>
          <p:nvPr/>
        </p:nvGrpSpPr>
        <p:grpSpPr>
          <a:xfrm>
            <a:off x="4060762" y="627346"/>
            <a:ext cx="6400535" cy="4263496"/>
            <a:chOff x="4615632" y="585783"/>
            <a:chExt cx="6400535" cy="426349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A873B8-9F7F-D5BC-F946-C7E27E3C8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03" b="103"/>
            <a:stretch/>
          </p:blipFill>
          <p:spPr>
            <a:xfrm>
              <a:off x="4615632" y="585783"/>
              <a:ext cx="6400535" cy="4263496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2533F9C5-FA89-939C-DEA0-9AAA9BF6912C}"/>
                </a:ext>
              </a:extLst>
            </p:cNvPr>
            <p:cNvSpPr txBox="1">
              <a:spLocks/>
            </p:cNvSpPr>
            <p:nvPr/>
          </p:nvSpPr>
          <p:spPr>
            <a:xfrm>
              <a:off x="4727861" y="700699"/>
              <a:ext cx="1288814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tr-tr" sz="700" kern="0" cap="none" spc="0">
                  <a:solidFill>
                    <a:schemeClr val="bg1"/>
                  </a:solidFill>
                  <a:latin typeface="Finlandica" charset="0"/>
                </a:rPr>
                <a:t>Fotoğraf: Marjaana Malkamäki/Keksi</a:t>
              </a:r>
              <a:endParaRPr lang="fi-FI" sz="700" kern="0" cap="none" spc="0">
                <a:solidFill>
                  <a:schemeClr val="bg1"/>
                </a:solidFill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462C6688-8835-A7B5-E086-1505B6314458}"/>
              </a:ext>
            </a:extLst>
          </p:cNvPr>
          <p:cNvSpPr/>
          <p:nvPr/>
        </p:nvSpPr>
        <p:spPr>
          <a:xfrm>
            <a:off x="-3819526" y="627531"/>
            <a:ext cx="3828994" cy="42654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76D045-74FF-BFF0-3CB8-FFB0D8FCFAC4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E70398A-7625-001A-E15B-8DF1E3A5BD5E}"/>
              </a:ext>
            </a:extLst>
          </p:cNvPr>
          <p:cNvGrpSpPr/>
          <p:nvPr/>
        </p:nvGrpSpPr>
        <p:grpSpPr>
          <a:xfrm>
            <a:off x="179510" y="5310000"/>
            <a:ext cx="3816426" cy="4265479"/>
            <a:chOff x="179510" y="5266611"/>
            <a:chExt cx="3816426" cy="42654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47DFAB0-3744-7ACC-5DB1-F9005AA81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2779" b="12779"/>
            <a:stretch/>
          </p:blipFill>
          <p:spPr>
            <a:xfrm>
              <a:off x="179510" y="5266611"/>
              <a:ext cx="3816426" cy="4265479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E78C033E-4866-FB4F-0949-E55F930667C2}"/>
                </a:ext>
              </a:extLst>
            </p:cNvPr>
            <p:cNvSpPr txBox="1">
              <a:spLocks/>
            </p:cNvSpPr>
            <p:nvPr/>
          </p:nvSpPr>
          <p:spPr>
            <a:xfrm>
              <a:off x="303349" y="5352043"/>
              <a:ext cx="708527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tr-tr" sz="700" kern="0" cap="none" spc="0">
                  <a:solidFill>
                    <a:schemeClr val="bg1"/>
                  </a:solidFill>
                  <a:latin typeface="Finlandica" charset="0"/>
                </a:rPr>
                <a:t>Fotoğraf: Miika Kainu</a:t>
              </a:r>
              <a:endParaRPr lang="fi-FI" sz="700" kern="0" cap="none" spc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4BDA4F2-9082-D98A-2FB7-A53AD58BC811}"/>
              </a:ext>
            </a:extLst>
          </p:cNvPr>
          <p:cNvGrpSpPr/>
          <p:nvPr/>
        </p:nvGrpSpPr>
        <p:grpSpPr>
          <a:xfrm>
            <a:off x="-3819526" y="615102"/>
            <a:ext cx="3794120" cy="4290336"/>
            <a:chOff x="176580" y="5251712"/>
            <a:chExt cx="3794120" cy="429033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C8CB55B-B8B6-CA49-6E9C-B364EB87E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791" r="16791"/>
            <a:stretch/>
          </p:blipFill>
          <p:spPr>
            <a:xfrm>
              <a:off x="176580" y="5251712"/>
              <a:ext cx="3794120" cy="4290336"/>
            </a:xfrm>
            <a:prstGeom prst="rect">
              <a:avLst/>
            </a:prstGeom>
          </p:spPr>
        </p:pic>
        <p:sp>
          <p:nvSpPr>
            <p:cNvPr id="32" name="Footer Placeholder 4">
              <a:extLst>
                <a:ext uri="{FF2B5EF4-FFF2-40B4-BE49-F238E27FC236}">
                  <a16:creationId xmlns:a16="http://schemas.microsoft.com/office/drawing/2014/main" id="{D00F53A0-5833-B136-A6AA-9E84A26CCF11}"/>
                </a:ext>
              </a:extLst>
            </p:cNvPr>
            <p:cNvSpPr txBox="1">
              <a:spLocks/>
            </p:cNvSpPr>
            <p:nvPr/>
          </p:nvSpPr>
          <p:spPr>
            <a:xfrm>
              <a:off x="269181" y="5356289"/>
              <a:ext cx="658835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tr-tr" sz="700" kern="0" cap="none" spc="0">
                  <a:solidFill>
                    <a:schemeClr val="bg1"/>
                  </a:solidFill>
                  <a:latin typeface="Finlandica" charset="0"/>
                </a:rPr>
                <a:t>Fotoğraf: Juho Kuva</a:t>
              </a:r>
              <a:endParaRPr lang="fi-FI" sz="700" kern="0" cap="none" spc="0">
                <a:solidFill>
                  <a:schemeClr val="bg1"/>
                </a:solidFill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0BDE4BC5-9A42-E922-520F-0CA28871DEC8}"/>
              </a:ext>
            </a:extLst>
          </p:cNvPr>
          <p:cNvSpPr/>
          <p:nvPr/>
        </p:nvSpPr>
        <p:spPr>
          <a:xfrm>
            <a:off x="-2016" y="6715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3D878CF-0B8F-69FD-0E48-F0EB6661EEE6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rtl="0"/>
            <a:endParaRPr lang="fi-FI" sz="14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86BA41C-8AE9-CD97-7F18-4A7433AF596D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tr-tr" sz="600" b="0">
                <a:solidFill>
                  <a:schemeClr val="accent3"/>
                </a:solidFill>
              </a:rPr>
              <a:t>FİNLANDİYA HAKKINDA GERÇEKLER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B45ADE-6817-2C1F-FCC8-AABB738BBCB7}"/>
              </a:ext>
            </a:extLst>
          </p:cNvPr>
          <p:cNvSpPr txBox="1">
            <a:spLocks/>
          </p:cNvSpPr>
          <p:nvPr/>
        </p:nvSpPr>
        <p:spPr>
          <a:xfrm>
            <a:off x="394399" y="167565"/>
            <a:ext cx="3307528" cy="107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700">
                <a:solidFill>
                  <a:schemeClr val="tx1"/>
                </a:solidFill>
                <a:latin typeface="Finlandica"/>
              </a:rPr>
              <a:t>Kültür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F8C454A-7849-C2D8-AB21-A5CE404C75F4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45B0AD06-D2EA-66C1-4E96-5EB48119E919}"/>
              </a:ext>
            </a:extLst>
          </p:cNvPr>
          <p:cNvSpPr/>
          <p:nvPr/>
        </p:nvSpPr>
        <p:spPr>
          <a:xfrm>
            <a:off x="3265728" y="493733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b="1">
              <a:solidFill>
                <a:schemeClr val="tx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EE81A6F-9C6D-2DE6-D664-72D9C68D526F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86F1B5B-69B2-07F2-41C5-26BD704E5605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487305F-28E5-EA52-A5C1-15A000FD5C9F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69320B2-CDBD-6FE8-3BB9-EA0039D66F9E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5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976D71B-D0DA-7D0B-C30B-4DC314B1F84C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CB5E73E-155E-8242-F6BE-07292A205A9D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C198168-E3F9-B2C2-1090-6F7DBF3BDC3B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8269AFC-3776-E91B-46CB-5DB39B68ADD1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C0A93AD-DFDA-1181-56DE-666216B3DDC5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>
                <a:solidFill>
                  <a:schemeClr val="tx1"/>
                </a:solidFill>
                <a:latin typeface="Finlandica" pitchFamily="2" charset="77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06634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58025E-6 L -0.00347 -0.910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60494E-6 L 0.69114 1.60494E-6 " pathEditMode="relative" rAng="0" ptsTypes="AA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46914E-7 L 0.43871 -0.0015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2100757"/>
            <a:ext cx="4145691" cy="1295524"/>
          </a:xfrm>
        </p:spPr>
        <p:txBody>
          <a:bodyPr rtlCol="0"/>
          <a:lstStyle/>
          <a:p>
            <a:pPr rtl="0"/>
            <a:br>
              <a:rPr lang="en-US" dirty="0"/>
            </a:br>
            <a:r>
              <a:rPr lang="tr-tr" sz="2000" dirty="0"/>
              <a:t>Gelin ve kendiniz görün.</a:t>
            </a:r>
            <a:br>
              <a:rPr lang="en-US" sz="1500" dirty="0"/>
            </a:br>
            <a:br>
              <a:rPr lang="en-US" sz="1500" dirty="0"/>
            </a:br>
            <a:r>
              <a:rPr lang="tr-tr" sz="1500" dirty="0"/>
              <a:t>Finland.fi</a:t>
            </a:r>
            <a:br>
              <a:rPr lang="en-US" sz="1500" dirty="0"/>
            </a:br>
            <a:br>
              <a:rPr lang="en-US" sz="15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31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D05D5-B7A8-1FAF-6855-653729652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9347151-9E5F-A380-CF33-81C16998F7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" r="68"/>
          <a:stretch/>
        </p:blipFill>
        <p:spPr>
          <a:xfrm>
            <a:off x="4065780" y="608386"/>
            <a:ext cx="6358013" cy="4236614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1EBEBBB-E87C-47A6-6468-83CC5AF175CA}"/>
              </a:ext>
            </a:extLst>
          </p:cNvPr>
          <p:cNvSpPr txBox="1">
            <a:spLocks/>
          </p:cNvSpPr>
          <p:nvPr/>
        </p:nvSpPr>
        <p:spPr>
          <a:xfrm>
            <a:off x="4200831" y="4662544"/>
            <a:ext cx="780663" cy="107722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tr-tr" sz="700" kern="0" cap="none" spc="0">
                <a:solidFill>
                  <a:schemeClr val="bg1"/>
                </a:solidFill>
                <a:latin typeface="Finlandica" charset="0"/>
              </a:rPr>
              <a:t>Fotoğraf: Getty Images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6C5E95-935D-F152-55D4-CD103448D9FC}"/>
              </a:ext>
            </a:extLst>
          </p:cNvPr>
          <p:cNvSpPr txBox="1">
            <a:spLocks/>
          </p:cNvSpPr>
          <p:nvPr/>
        </p:nvSpPr>
        <p:spPr>
          <a:xfrm>
            <a:off x="429130" y="1846389"/>
            <a:ext cx="3307527" cy="29238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1000" b="0">
                <a:solidFill>
                  <a:schemeClr val="tx1"/>
                </a:solidFill>
                <a:ea typeface="+mj-lt"/>
                <a:cs typeface="+mj-lt"/>
              </a:rPr>
              <a:t>60° Kuzey enleminin yukarısında</a:t>
            </a: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tr-tr" sz="1000" b="0">
                <a:solidFill>
                  <a:schemeClr val="tx1"/>
                </a:solidFill>
                <a:ea typeface="+mj-lt"/>
                <a:cs typeface="+mj-lt"/>
              </a:rPr>
              <a:t>Finlandiya'nın toplam yüzölçümü yaklaşık</a:t>
            </a:r>
          </a:p>
          <a:p>
            <a:pPr algn="ctr" rtl="0"/>
            <a:r>
              <a:rPr lang="tr-tr" sz="1000">
                <a:solidFill>
                  <a:schemeClr val="tx1"/>
                </a:solidFill>
                <a:ea typeface="+mj-lt"/>
                <a:cs typeface="+mj-lt"/>
              </a:rPr>
              <a:t>337.000 km² </a:t>
            </a:r>
            <a:r>
              <a:rPr lang="tr-tr" sz="1000" b="0">
                <a:solidFill>
                  <a:schemeClr val="tx1"/>
                </a:solidFill>
                <a:ea typeface="+mj-lt"/>
                <a:cs typeface="+mj-lt"/>
              </a:rPr>
              <a:t>- AB'deki en büyük 5. ülke </a:t>
            </a: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tr-tr" sz="1000" b="0">
                <a:solidFill>
                  <a:schemeClr val="tx1"/>
                </a:solidFill>
                <a:ea typeface="+mj-lt"/>
                <a:cs typeface="+mj-lt"/>
              </a:rPr>
              <a:t>İsveç, Norveç ve Rusya ile sınır komşusudur </a:t>
            </a:r>
          </a:p>
          <a:p>
            <a:pPr algn="ctr" rtl="0"/>
            <a:r>
              <a:rPr lang="tr-tr" sz="1000" b="0">
                <a:solidFill>
                  <a:schemeClr val="tx1"/>
                </a:solidFill>
                <a:ea typeface="+mj-lt"/>
                <a:cs typeface="+mj-lt"/>
              </a:rPr>
              <a:t>ve Estonya ile deniz sınırını paylaşmaktadır</a:t>
            </a: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tr-tr" sz="1000" b="0">
                <a:solidFill>
                  <a:schemeClr val="tx1"/>
                </a:solidFill>
                <a:ea typeface="+mj-lt"/>
                <a:cs typeface="+mj-lt"/>
              </a:rPr>
              <a:t>En büyük şehirler:</a:t>
            </a:r>
            <a:br>
              <a:rPr lang="en-US" sz="1000" b="0" dirty="0">
                <a:ea typeface="+mj-lt"/>
                <a:cs typeface="+mj-lt"/>
              </a:rPr>
            </a:br>
            <a:r>
              <a:rPr lang="tr-tr" sz="1000" b="0">
                <a:solidFill>
                  <a:schemeClr val="tx1"/>
                </a:solidFill>
                <a:ea typeface="+mj-lt"/>
                <a:cs typeface="+mj-lt"/>
              </a:rPr>
              <a:t>Helsinki - 684.018 kişi</a:t>
            </a:r>
            <a:br>
              <a:rPr lang="en-US" sz="1000" b="0" dirty="0">
                <a:ea typeface="+mj-lt"/>
                <a:cs typeface="+mj-lt"/>
              </a:rPr>
            </a:br>
            <a:r>
              <a:rPr lang="tr-tr" sz="1000" b="0">
                <a:solidFill>
                  <a:schemeClr val="tx1"/>
                </a:solidFill>
                <a:ea typeface="+mj-lt"/>
                <a:cs typeface="+mj-lt"/>
              </a:rPr>
              <a:t>Espoo - 320.931</a:t>
            </a:r>
            <a:br>
              <a:rPr lang="en-US" sz="1000" b="0" dirty="0">
                <a:ea typeface="+mj-lt"/>
                <a:cs typeface="+mj-lt"/>
              </a:rPr>
            </a:br>
            <a:r>
              <a:rPr lang="tr-tr" sz="1000" b="0">
                <a:solidFill>
                  <a:schemeClr val="tx1"/>
                </a:solidFill>
                <a:ea typeface="+mj-lt"/>
                <a:cs typeface="+mj-lt"/>
              </a:rPr>
              <a:t>Tampere - 260.180</a:t>
            </a:r>
            <a:br>
              <a:rPr lang="en-US" sz="1000" b="0" dirty="0">
                <a:ea typeface="+mj-lt"/>
                <a:cs typeface="+mj-lt"/>
              </a:rPr>
            </a:br>
            <a:r>
              <a:rPr lang="tr-tr" sz="1000" b="0">
                <a:solidFill>
                  <a:schemeClr val="tx1"/>
                </a:solidFill>
                <a:ea typeface="+mj-lt"/>
                <a:cs typeface="+mj-lt"/>
              </a:rPr>
              <a:t>Vantaa - 251.269</a:t>
            </a:r>
            <a:br>
              <a:rPr lang="en-US" sz="1000" b="0" dirty="0">
                <a:ea typeface="+mj-lt"/>
                <a:cs typeface="+mj-lt"/>
              </a:rPr>
            </a:br>
            <a:r>
              <a:rPr lang="tr-tr" sz="1000" b="0">
                <a:solidFill>
                  <a:schemeClr val="tx1"/>
                </a:solidFill>
                <a:ea typeface="+mj-lt"/>
                <a:cs typeface="+mj-lt"/>
              </a:rPr>
              <a:t>Oulu - 216.152</a:t>
            </a: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tr-tr" sz="800" b="0">
                <a:solidFill>
                  <a:schemeClr val="tx1"/>
                </a:solidFill>
                <a:ea typeface="+mj-lt"/>
                <a:cs typeface="+mj-lt"/>
              </a:rPr>
              <a:t>Daha fazla coğrafya bilgisi:</a:t>
            </a:r>
            <a:r>
              <a:rPr lang="tr-tr" sz="80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tr-tr" sz="800">
                <a:solidFill>
                  <a:schemeClr val="tx1"/>
                </a:solidFill>
                <a:ea typeface="+mj-lt"/>
                <a:cs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https://toolbox.finland.fi/</a:t>
            </a:r>
            <a:endParaRPr lang="en-US" sz="8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endParaRPr lang="en-US" sz="1000" b="0" dirty="0">
              <a:solidFill>
                <a:schemeClr val="tx1"/>
              </a:solidFill>
              <a:ea typeface="+mj-lt"/>
              <a:cs typeface="+mj-lt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A92C3BE-B2B4-A116-9E12-B31480E8B819}"/>
              </a:ext>
            </a:extLst>
          </p:cNvPr>
          <p:cNvSpPr txBox="1">
            <a:spLocks/>
          </p:cNvSpPr>
          <p:nvPr/>
        </p:nvSpPr>
        <p:spPr>
          <a:xfrm>
            <a:off x="429130" y="1196629"/>
            <a:ext cx="3210388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1600" dirty="0">
                <a:solidFill>
                  <a:schemeClr val="tx1"/>
                </a:solidFill>
                <a:ea typeface="+mj-lt"/>
                <a:cs typeface="+mj-lt"/>
              </a:rPr>
              <a:t>Kuzey Avrupa'nın </a:t>
            </a:r>
            <a:r>
              <a:rPr lang="fi-FI" sz="1600" dirty="0" err="1">
                <a:solidFill>
                  <a:schemeClr val="tx1"/>
                </a:solidFill>
                <a:ea typeface="+mj-lt"/>
                <a:cs typeface="+mj-lt"/>
              </a:rPr>
              <a:t>Nordik</a:t>
            </a:r>
            <a:endParaRPr lang="tr-tr" sz="16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tr-tr" sz="1600" dirty="0">
                <a:solidFill>
                  <a:schemeClr val="tx1"/>
                </a:solidFill>
                <a:ea typeface="+mj-lt"/>
                <a:cs typeface="+mj-lt"/>
              </a:rPr>
              <a:t>bölgesinde yer almaktadır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26647C3-56FF-95A5-2FFF-FB4617F9893A}"/>
              </a:ext>
            </a:extLst>
          </p:cNvPr>
          <p:cNvGrpSpPr/>
          <p:nvPr/>
        </p:nvGrpSpPr>
        <p:grpSpPr>
          <a:xfrm>
            <a:off x="4065780" y="608386"/>
            <a:ext cx="6356965" cy="4237976"/>
            <a:chOff x="3477138" y="586061"/>
            <a:chExt cx="6340418" cy="422694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281DFDC-1061-398D-36A0-F2529E980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77138" y="586061"/>
              <a:ext cx="6340418" cy="4226945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9C7F92EF-9F37-DF50-F8AF-E8DC14D26E31}"/>
                </a:ext>
              </a:extLst>
            </p:cNvPr>
            <p:cNvSpPr txBox="1">
              <a:spLocks/>
            </p:cNvSpPr>
            <p:nvPr/>
          </p:nvSpPr>
          <p:spPr>
            <a:xfrm>
              <a:off x="3569084" y="672435"/>
              <a:ext cx="751450" cy="10744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tr-tr" sz="700" kern="0" cap="none" spc="0">
                  <a:solidFill>
                    <a:schemeClr val="bg1"/>
                  </a:solidFill>
                  <a:latin typeface="Finlandica" charset="0"/>
                </a:rPr>
                <a:t>Fotoğraf: Jasper Ceder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38" name="Title 1">
            <a:extLst>
              <a:ext uri="{FF2B5EF4-FFF2-40B4-BE49-F238E27FC236}">
                <a16:creationId xmlns:a16="http://schemas.microsoft.com/office/drawing/2014/main" id="{BE45B897-E795-DCBB-3066-15F44947EFCB}"/>
              </a:ext>
            </a:extLst>
          </p:cNvPr>
          <p:cNvSpPr txBox="1">
            <a:spLocks/>
          </p:cNvSpPr>
          <p:nvPr/>
        </p:nvSpPr>
        <p:spPr>
          <a:xfrm>
            <a:off x="862061" y="1959681"/>
            <a:ext cx="2436469" cy="153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endParaRPr lang="en-US" sz="1000" b="0">
              <a:solidFill>
                <a:schemeClr val="tx1"/>
              </a:solidFill>
              <a:ea typeface="+mj-lt"/>
              <a:cs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CEA3DE-FDF5-B867-09DB-F5136CAEC31A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rtl="0"/>
            <a:endParaRPr lang="fi-FI" sz="1400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34A81AFD-8956-523B-8370-292A310C65C1}"/>
              </a:ext>
            </a:extLst>
          </p:cNvPr>
          <p:cNvSpPr txBox="1">
            <a:spLocks/>
          </p:cNvSpPr>
          <p:nvPr/>
        </p:nvSpPr>
        <p:spPr>
          <a:xfrm>
            <a:off x="394399" y="167565"/>
            <a:ext cx="3307528" cy="107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700">
                <a:solidFill>
                  <a:schemeClr val="tx1"/>
                </a:solidFill>
                <a:latin typeface="Finlandica"/>
              </a:rPr>
              <a:t>Coğrafya</a:t>
            </a: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67AFE6FD-40A7-F551-163D-B50A887116BE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>
                <a:solidFill>
                  <a:srgbClr val="002EA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82C861BF-3C63-06FC-79D2-3753424F79A8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6BB92E76-1465-EC1B-CC85-CFB3ADAE370F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>
                <a:solidFill>
                  <a:schemeClr val="accent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A588166B-7C82-55F5-CD13-0EAF64BA7479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0A53D2D4-DD0E-834A-F29F-6C94203F1EF0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5</a:t>
            </a:r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48792D1F-9729-5812-F161-36D769ADB1F0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F18FF230-992D-5213-DC82-5D8EB37B375C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348CAD05-DAE9-9BB2-E10D-7497026BEB02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00ED5207-24CF-47DC-936D-B319077F9488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CE2D1615-E4F9-18B8-54DE-A71BF49326F7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10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EEF1BE1-7FDF-509B-4CB1-34CE1EA83805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tr-tr" sz="600" b="0">
                <a:solidFill>
                  <a:schemeClr val="accent3"/>
                </a:solidFill>
              </a:rPr>
              <a:t>FİNLANDİYA HAKKINDA GERÇEKLER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384BF2-E649-82C8-C58A-D85CAC0402CA}"/>
              </a:ext>
            </a:extLst>
          </p:cNvPr>
          <p:cNvGrpSpPr/>
          <p:nvPr/>
        </p:nvGrpSpPr>
        <p:grpSpPr>
          <a:xfrm>
            <a:off x="190921" y="5303067"/>
            <a:ext cx="3778750" cy="4223370"/>
            <a:chOff x="217186" y="5266612"/>
            <a:chExt cx="3778750" cy="42233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F620628-A4C5-B89E-9090-95588DA69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227" r="20227"/>
            <a:stretch/>
          </p:blipFill>
          <p:spPr>
            <a:xfrm>
              <a:off x="217186" y="5266612"/>
              <a:ext cx="3778750" cy="4223370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82B1602F-9B62-5E92-47F1-0D6B1270B3CD}"/>
                </a:ext>
              </a:extLst>
            </p:cNvPr>
            <p:cNvSpPr txBox="1">
              <a:spLocks/>
            </p:cNvSpPr>
            <p:nvPr/>
          </p:nvSpPr>
          <p:spPr>
            <a:xfrm>
              <a:off x="346799" y="5379568"/>
              <a:ext cx="780663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tr-tr" sz="700" kern="0" cap="none" spc="0">
                  <a:solidFill>
                    <a:schemeClr val="bg1"/>
                  </a:solidFill>
                  <a:latin typeface="Finlandica" charset="0"/>
                </a:rPr>
                <a:t>Fotoğraf: Getty Images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EDD1BEF3-DFFF-1303-2E62-FBB3F0096CA4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grpSp>
        <p:nvGrpSpPr>
          <p:cNvPr id="4" name="Group 13">
            <a:extLst>
              <a:ext uri="{FF2B5EF4-FFF2-40B4-BE49-F238E27FC236}">
                <a16:creationId xmlns:a16="http://schemas.microsoft.com/office/drawing/2014/main" id="{725ADA4B-6D9E-9C55-3228-9DB99A3300B3}"/>
              </a:ext>
            </a:extLst>
          </p:cNvPr>
          <p:cNvGrpSpPr/>
          <p:nvPr/>
        </p:nvGrpSpPr>
        <p:grpSpPr>
          <a:xfrm>
            <a:off x="-3826865" y="608386"/>
            <a:ext cx="3778750" cy="4229113"/>
            <a:chOff x="-478691" y="5176130"/>
            <a:chExt cx="3861716" cy="4353793"/>
          </a:xfrm>
        </p:grpSpPr>
        <p:pic>
          <p:nvPicPr>
            <p:cNvPr id="5" name="Picture 14">
              <a:extLst>
                <a:ext uri="{FF2B5EF4-FFF2-40B4-BE49-F238E27FC236}">
                  <a16:creationId xmlns:a16="http://schemas.microsoft.com/office/drawing/2014/main" id="{97C4E077-6109-50BD-EC2B-CC5081921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216" r="20216"/>
            <a:stretch/>
          </p:blipFill>
          <p:spPr>
            <a:xfrm>
              <a:off x="-478691" y="5176130"/>
              <a:ext cx="3861716" cy="4353793"/>
            </a:xfrm>
            <a:prstGeom prst="rect">
              <a:avLst/>
            </a:prstGeom>
          </p:spPr>
        </p:pic>
        <p:sp>
          <p:nvSpPr>
            <p:cNvPr id="7" name="Footer Placeholder 4">
              <a:extLst>
                <a:ext uri="{FF2B5EF4-FFF2-40B4-BE49-F238E27FC236}">
                  <a16:creationId xmlns:a16="http://schemas.microsoft.com/office/drawing/2014/main" id="{82E86191-10B3-FAAE-5825-8BC90AC43841}"/>
                </a:ext>
              </a:extLst>
            </p:cNvPr>
            <p:cNvSpPr txBox="1">
              <a:spLocks/>
            </p:cNvSpPr>
            <p:nvPr/>
          </p:nvSpPr>
          <p:spPr>
            <a:xfrm>
              <a:off x="-353309" y="5269042"/>
              <a:ext cx="814185" cy="110898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tr-tr" sz="700" kern="0" cap="none" spc="0">
                  <a:solidFill>
                    <a:schemeClr val="bg1"/>
                  </a:solidFill>
                  <a:latin typeface="Finlandica" charset="0"/>
                </a:rPr>
                <a:t>Fotoğraf: Jussi Hellsten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Rectangle 56">
            <a:extLst>
              <a:ext uri="{FF2B5EF4-FFF2-40B4-BE49-F238E27FC236}">
                <a16:creationId xmlns:a16="http://schemas.microsoft.com/office/drawing/2014/main" id="{20E59ACA-589D-7EAE-6978-D51E90C217F2}"/>
              </a:ext>
            </a:extLst>
          </p:cNvPr>
          <p:cNvSpPr/>
          <p:nvPr/>
        </p:nvSpPr>
        <p:spPr>
          <a:xfrm>
            <a:off x="625109" y="499081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409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7284E-6 L 0.69115 1.7284E-6 " pathEditMode="relative" rAng="0" ptsTypes="AA">
                                      <p:cBhvr>
                                        <p:cTn id="16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83951E-6 L -0.00347 -0.910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08642E-6 L 0.43872 -0.0015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15C97-BAF4-2108-C6EB-87D5CEA5C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7A3D2F-9840-18D0-32EF-77C16061E1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56" t="23856" b="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2E86291-B748-2E62-B6B2-84B39A623B6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6936936-58B5-45C4-9603-8A7C1E2BDC7F}"/>
              </a:ext>
            </a:extLst>
          </p:cNvPr>
          <p:cNvSpPr txBox="1">
            <a:spLocks/>
          </p:cNvSpPr>
          <p:nvPr/>
        </p:nvSpPr>
        <p:spPr>
          <a:xfrm>
            <a:off x="1511300" y="4829733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tr-tr" sz="700" kern="0" cap="none" spc="0">
                <a:solidFill>
                  <a:schemeClr val="bg1"/>
                </a:solidFill>
                <a:latin typeface="Finlandica" charset="0"/>
              </a:rPr>
              <a:t>Fotoğraf: Miika Kainu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963B099-21E9-158A-4C6A-F6BC7C2419E4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2/10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16778E-7E15-D2EC-DDE6-4133CA43647F}"/>
              </a:ext>
            </a:extLst>
          </p:cNvPr>
          <p:cNvSpPr txBox="1">
            <a:spLocks/>
          </p:cNvSpPr>
          <p:nvPr/>
        </p:nvSpPr>
        <p:spPr>
          <a:xfrm>
            <a:off x="1170041" y="2782706"/>
            <a:ext cx="6803918" cy="40011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20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Mutluluk bizim doğamızda var</a:t>
            </a:r>
            <a:endParaRPr lang="en-US">
              <a:solidFill>
                <a:schemeClr val="bg1"/>
              </a:solidFill>
              <a:effectLst>
                <a:outerShdw blurRad="994667" dir="5400000" sx="102000" sy="102000" algn="ctr" rotWithShape="0">
                  <a:srgbClr val="000000"/>
                </a:outerShdw>
              </a:effectLst>
              <a:latin typeface="Finland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AF4608-CEBF-A4A9-8FD1-6AA40DDD1232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9AC48B-B7BA-8ABF-0F20-EB8F2192F59F}"/>
              </a:ext>
            </a:extLst>
          </p:cNvPr>
          <p:cNvSpPr txBox="1">
            <a:spLocks/>
          </p:cNvSpPr>
          <p:nvPr/>
        </p:nvSpPr>
        <p:spPr>
          <a:xfrm>
            <a:off x="1170041" y="2543821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DOĞA</a:t>
            </a:r>
          </a:p>
        </p:txBody>
      </p:sp>
    </p:spTree>
    <p:extLst>
      <p:ext uri="{BB962C8B-B14F-4D97-AF65-F5344CB8AC3E}">
        <p14:creationId xmlns:p14="http://schemas.microsoft.com/office/powerpoint/2010/main" val="265801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FE051-DF3D-1B51-D960-6D1BB09EE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B8A68EFC-1ABB-E139-5B52-B72FCF2FDB27}"/>
              </a:ext>
            </a:extLst>
          </p:cNvPr>
          <p:cNvSpPr txBox="1">
            <a:spLocks/>
          </p:cNvSpPr>
          <p:nvPr/>
        </p:nvSpPr>
        <p:spPr>
          <a:xfrm>
            <a:off x="670361" y="1959681"/>
            <a:ext cx="2819868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1600">
                <a:solidFill>
                  <a:schemeClr val="tx1"/>
                </a:solidFill>
                <a:ea typeface="+mj-lt"/>
                <a:cs typeface="+mj-lt"/>
              </a:rPr>
              <a:t>188.000 göl</a:t>
            </a:r>
          </a:p>
          <a:p>
            <a:pPr algn="ctr" rtl="0"/>
            <a:r>
              <a:rPr lang="tr-tr" sz="1200" b="0">
                <a:solidFill>
                  <a:schemeClr val="tx1"/>
                </a:solidFill>
                <a:ea typeface="+mj-lt"/>
                <a:cs typeface="+mj-lt"/>
              </a:rPr>
              <a:t>Ülkenin büyüklüğüne oranla dünyadaki en fazla sayıda göl</a:t>
            </a:r>
          </a:p>
          <a:p>
            <a:pPr algn="ctr" rtl="0"/>
            <a:endParaRPr lang="en-US" sz="16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tr-tr" sz="1600">
                <a:solidFill>
                  <a:schemeClr val="tx1"/>
                </a:solidFill>
                <a:ea typeface="+mj-lt"/>
                <a:cs typeface="+mj-lt"/>
              </a:rPr>
              <a:t>180.000 ada</a:t>
            </a:r>
          </a:p>
          <a:p>
            <a:pPr algn="ctr" rtl="0"/>
            <a:r>
              <a:rPr lang="tr-tr" sz="1200" b="0">
                <a:solidFill>
                  <a:schemeClr val="tx1"/>
                </a:solidFill>
                <a:ea typeface="+mj-lt"/>
                <a:cs typeface="+mj-lt"/>
              </a:rPr>
              <a:t>Dünyada en çok 3.</a:t>
            </a:r>
          </a:p>
          <a:p>
            <a:pPr algn="ctr" rtl="0"/>
            <a:endParaRPr lang="en-US" sz="16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tr-tr" sz="1200" b="0">
                <a:solidFill>
                  <a:schemeClr val="tx1"/>
                </a:solidFill>
                <a:ea typeface="+mj-lt"/>
                <a:cs typeface="+mj-lt"/>
              </a:rPr>
              <a:t>Kıyı şeridinin uzunluğu en az</a:t>
            </a:r>
            <a:br>
              <a:rPr lang="en-US" sz="1200" b="0" dirty="0">
                <a:solidFill>
                  <a:schemeClr val="tx1"/>
                </a:solidFill>
                <a:ea typeface="+mj-lt"/>
                <a:cs typeface="+mj-lt"/>
              </a:rPr>
            </a:br>
            <a:r>
              <a:rPr lang="tr-tr" sz="1600">
                <a:solidFill>
                  <a:schemeClr val="tx1"/>
                </a:solidFill>
                <a:ea typeface="+mj-lt"/>
                <a:cs typeface="+mj-lt"/>
              </a:rPr>
              <a:t>6.300 km</a:t>
            </a:r>
          </a:p>
          <a:p>
            <a:pPr algn="ctr" rtl="0"/>
            <a:endParaRPr lang="en-US" sz="16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tr-tr" sz="1600">
                <a:solidFill>
                  <a:schemeClr val="tx1"/>
                </a:solidFill>
                <a:ea typeface="+mj-lt"/>
                <a:cs typeface="+mj-lt"/>
              </a:rPr>
              <a:t>41 </a:t>
            </a:r>
            <a:r>
              <a:rPr lang="tr-tr" sz="1200" b="0">
                <a:solidFill>
                  <a:schemeClr val="tx1"/>
                </a:solidFill>
                <a:ea typeface="+mj-lt"/>
                <a:cs typeface="+mj-lt"/>
              </a:rPr>
              <a:t>ulusal park </a:t>
            </a:r>
          </a:p>
          <a:p>
            <a:pPr algn="ctr" rtl="0"/>
            <a:endParaRPr lang="en-US" sz="16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r>
              <a:rPr lang="tr-tr" sz="800" b="0">
                <a:solidFill>
                  <a:schemeClr val="tx1"/>
                </a:solidFill>
                <a:ea typeface="+mj-lt"/>
                <a:cs typeface="+mj-lt"/>
              </a:rPr>
              <a:t>Büyük doğa: </a:t>
            </a:r>
            <a:r>
              <a:rPr lang="tr-tr" sz="800">
                <a:solidFill>
                  <a:schemeClr val="tx1"/>
                </a:solidFill>
                <a:ea typeface="+mj-lt"/>
                <a:cs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https://www.luontoon.fi/en</a:t>
            </a:r>
            <a:endParaRPr lang="en-US" sz="8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endParaRPr lang="en-US" sz="8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endParaRPr lang="en-US" sz="16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endParaRPr lang="en-US" sz="16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 rtl="0"/>
            <a:endParaRPr lang="en-US" sz="1600" dirty="0">
              <a:solidFill>
                <a:schemeClr val="tx1"/>
              </a:solidFill>
              <a:ea typeface="+mj-lt"/>
              <a:cs typeface="+mj-lt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D848821-7796-6C46-3906-16DEE6642220}"/>
              </a:ext>
            </a:extLst>
          </p:cNvPr>
          <p:cNvGrpSpPr/>
          <p:nvPr/>
        </p:nvGrpSpPr>
        <p:grpSpPr>
          <a:xfrm>
            <a:off x="4065780" y="608386"/>
            <a:ext cx="6358013" cy="4236614"/>
            <a:chOff x="3939020" y="625365"/>
            <a:chExt cx="6460296" cy="430476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7452276-40DD-E136-12FB-3F77692DB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647" r="-19647"/>
            <a:stretch>
              <a:fillRect/>
            </a:stretch>
          </p:blipFill>
          <p:spPr>
            <a:xfrm>
              <a:off x="3939020" y="625365"/>
              <a:ext cx="6460296" cy="4304769"/>
            </a:xfrm>
            <a:prstGeom prst="rect">
              <a:avLst/>
            </a:prstGeom>
          </p:spPr>
        </p:pic>
        <p:sp>
          <p:nvSpPr>
            <p:cNvPr id="68" name="Footer Placeholder 4">
              <a:extLst>
                <a:ext uri="{FF2B5EF4-FFF2-40B4-BE49-F238E27FC236}">
                  <a16:creationId xmlns:a16="http://schemas.microsoft.com/office/drawing/2014/main" id="{95D5DC3B-5B6F-DDCD-AA6B-09ADAC11527A}"/>
                </a:ext>
              </a:extLst>
            </p:cNvPr>
            <p:cNvSpPr txBox="1">
              <a:spLocks/>
            </p:cNvSpPr>
            <p:nvPr/>
          </p:nvSpPr>
          <p:spPr>
            <a:xfrm>
              <a:off x="4030690" y="704654"/>
              <a:ext cx="5076056" cy="109455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tr-tr" sz="700" kern="0" cap="none" spc="0">
                  <a:solidFill>
                    <a:schemeClr val="bg1"/>
                  </a:solidFill>
                  <a:effectLst>
                    <a:outerShdw blurRad="516292" dir="3960000" algn="ctr" rotWithShape="0">
                      <a:srgbClr val="000000">
                        <a:alpha val="95351"/>
                      </a:srgbClr>
                    </a:outerShdw>
                  </a:effectLst>
                  <a:latin typeface="Finlandica" charset="0"/>
                </a:rPr>
                <a:t>Fotoğraf: Laura Dove</a:t>
              </a:r>
              <a:endParaRPr lang="fi-FI" sz="700" kern="0" cap="none" spc="0" dirty="0">
                <a:solidFill>
                  <a:schemeClr val="bg1"/>
                </a:solidFill>
                <a:effectLst>
                  <a:outerShdw blurRad="516292" dir="3960000" algn="ctr" rotWithShape="0">
                    <a:srgbClr val="000000">
                      <a:alpha val="95351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05D33EF-5C4B-28FE-AECC-08D1BB801DDC}"/>
              </a:ext>
            </a:extLst>
          </p:cNvPr>
          <p:cNvGrpSpPr/>
          <p:nvPr/>
        </p:nvGrpSpPr>
        <p:grpSpPr>
          <a:xfrm>
            <a:off x="4067093" y="605469"/>
            <a:ext cx="6340418" cy="4231106"/>
            <a:chOff x="3667443" y="1545515"/>
            <a:chExt cx="6340418" cy="423110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1454B24-59E5-EE1E-1D96-9F07B5D15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67443" y="1545515"/>
              <a:ext cx="6340418" cy="4231106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D6BEB5C6-5095-3AA0-4672-088120E7968E}"/>
                </a:ext>
              </a:extLst>
            </p:cNvPr>
            <p:cNvSpPr txBox="1">
              <a:spLocks/>
            </p:cNvSpPr>
            <p:nvPr/>
          </p:nvSpPr>
          <p:spPr>
            <a:xfrm>
              <a:off x="3778243" y="1614975"/>
              <a:ext cx="780663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tr-tr" sz="700" kern="0" cap="none" spc="0">
                  <a:solidFill>
                    <a:schemeClr val="bg1"/>
                  </a:solidFill>
                  <a:latin typeface="Finlandica" charset="0"/>
                </a:rPr>
                <a:t>Fotoğraf: Getty Images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38" name="Title 1">
            <a:extLst>
              <a:ext uri="{FF2B5EF4-FFF2-40B4-BE49-F238E27FC236}">
                <a16:creationId xmlns:a16="http://schemas.microsoft.com/office/drawing/2014/main" id="{B2985CDB-F742-6D51-6F17-568534D40673}"/>
              </a:ext>
            </a:extLst>
          </p:cNvPr>
          <p:cNvSpPr txBox="1">
            <a:spLocks/>
          </p:cNvSpPr>
          <p:nvPr/>
        </p:nvSpPr>
        <p:spPr>
          <a:xfrm>
            <a:off x="862061" y="1959681"/>
            <a:ext cx="2436469" cy="153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endParaRPr lang="en-US" sz="1000" b="0">
              <a:solidFill>
                <a:schemeClr val="tx1"/>
              </a:solidFill>
              <a:ea typeface="+mj-lt"/>
              <a:cs typeface="+mj-lt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97A40DB0-DB9F-B6F1-6271-65E77D4A096B}"/>
              </a:ext>
            </a:extLst>
          </p:cNvPr>
          <p:cNvSpPr txBox="1">
            <a:spLocks/>
          </p:cNvSpPr>
          <p:nvPr/>
        </p:nvSpPr>
        <p:spPr>
          <a:xfrm>
            <a:off x="971329" y="1050896"/>
            <a:ext cx="2217932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1600">
                <a:solidFill>
                  <a:schemeClr val="tx1"/>
                </a:solidFill>
                <a:ea typeface="+mj-lt"/>
                <a:cs typeface="+mj-lt"/>
              </a:rPr>
              <a:t>Finlandiya'nın yüzölçümünün %77'si ormanlarla kaplıdır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8CF541-3BE4-AF4C-D5B9-1311272CC92F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rtl="0"/>
            <a:endParaRPr lang="fi-FI" sz="1400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F32E0347-19BC-D296-78DB-7023CE676B04}"/>
              </a:ext>
            </a:extLst>
          </p:cNvPr>
          <p:cNvSpPr txBox="1">
            <a:spLocks/>
          </p:cNvSpPr>
          <p:nvPr/>
        </p:nvSpPr>
        <p:spPr>
          <a:xfrm>
            <a:off x="394399" y="167565"/>
            <a:ext cx="3307528" cy="107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700">
                <a:solidFill>
                  <a:schemeClr val="tx1"/>
                </a:solidFill>
                <a:latin typeface="Finlandica"/>
              </a:rPr>
              <a:t>Doğa</a:t>
            </a: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14172216-4CF2-EA75-EE2C-2C977AF0D5C0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2FD85AF3-D638-CDA3-B33E-085474E6CCE8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>
                <a:solidFill>
                  <a:schemeClr val="tx1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B5E6D4AE-CD3F-D210-683A-5DEE3F828E9E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>
                <a:solidFill>
                  <a:schemeClr val="accent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E29CA7C4-EE30-7858-A0AF-A5F27C6227AC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5C27E011-4EE9-FFD9-A5C2-A1C00B7647FC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5</a:t>
            </a:r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23F8F72E-4164-9725-0CB2-3B529A0B1F84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2AC2DBB6-D0F0-76CF-ED1F-3626939C9875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5A6ECF7B-E0E8-8E8E-4CB5-7D5A8BA0625B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57822C0E-019E-008C-E52C-D11EA45D59B5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3D88E457-CCCB-31F0-DCCE-11B56F862619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10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6F720EC-F101-EE80-4B4B-77B0EA2FBA01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tr-tr" sz="600" b="0">
                <a:solidFill>
                  <a:schemeClr val="accent3"/>
                </a:solidFill>
              </a:rPr>
              <a:t>FİNLANDİYA HAKKINDA GERÇEKLER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00C1B28-1D34-62D8-F04F-EC4CE98C03EE}"/>
              </a:ext>
            </a:extLst>
          </p:cNvPr>
          <p:cNvGrpSpPr/>
          <p:nvPr/>
        </p:nvGrpSpPr>
        <p:grpSpPr>
          <a:xfrm>
            <a:off x="190921" y="5303067"/>
            <a:ext cx="3778750" cy="4223370"/>
            <a:chOff x="217186" y="5266612"/>
            <a:chExt cx="3778750" cy="42233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EDD05E9-B02E-109E-1B30-5D1C8F4E7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176" r="20176"/>
            <a:stretch/>
          </p:blipFill>
          <p:spPr>
            <a:xfrm>
              <a:off x="217186" y="5266612"/>
              <a:ext cx="3778750" cy="4223370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13F912C5-22AE-E66B-FE2D-89235AB5086B}"/>
                </a:ext>
              </a:extLst>
            </p:cNvPr>
            <p:cNvSpPr txBox="1">
              <a:spLocks/>
            </p:cNvSpPr>
            <p:nvPr/>
          </p:nvSpPr>
          <p:spPr>
            <a:xfrm>
              <a:off x="299664" y="5341860"/>
              <a:ext cx="896079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tr-tr" sz="700" kern="0" cap="none" spc="0">
                  <a:solidFill>
                    <a:schemeClr val="bg1"/>
                  </a:solidFill>
                  <a:latin typeface="Finlandica" charset="0"/>
                </a:rPr>
                <a:t>Fotoğraf: Maija Astikainen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2089FFA-2EF4-F076-02F8-BA36856D3491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grpSp>
        <p:nvGrpSpPr>
          <p:cNvPr id="4" name="Group 13">
            <a:extLst>
              <a:ext uri="{FF2B5EF4-FFF2-40B4-BE49-F238E27FC236}">
                <a16:creationId xmlns:a16="http://schemas.microsoft.com/office/drawing/2014/main" id="{C7343D6F-AF17-A337-A60D-8293C86DFA29}"/>
              </a:ext>
            </a:extLst>
          </p:cNvPr>
          <p:cNvGrpSpPr/>
          <p:nvPr/>
        </p:nvGrpSpPr>
        <p:grpSpPr>
          <a:xfrm>
            <a:off x="-3826865" y="626316"/>
            <a:ext cx="3778750" cy="4229113"/>
            <a:chOff x="-478691" y="5176130"/>
            <a:chExt cx="3861716" cy="4353793"/>
          </a:xfrm>
        </p:grpSpPr>
        <p:pic>
          <p:nvPicPr>
            <p:cNvPr id="5" name="Picture 14">
              <a:extLst>
                <a:ext uri="{FF2B5EF4-FFF2-40B4-BE49-F238E27FC236}">
                  <a16:creationId xmlns:a16="http://schemas.microsoft.com/office/drawing/2014/main" id="{9B5A93E8-B875-A211-4972-90F4369D7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272" r="20272"/>
            <a:stretch/>
          </p:blipFill>
          <p:spPr>
            <a:xfrm>
              <a:off x="-478691" y="5176130"/>
              <a:ext cx="3861716" cy="4353793"/>
            </a:xfrm>
            <a:prstGeom prst="rect">
              <a:avLst/>
            </a:prstGeom>
          </p:spPr>
        </p:pic>
        <p:sp>
          <p:nvSpPr>
            <p:cNvPr id="7" name="Footer Placeholder 4">
              <a:extLst>
                <a:ext uri="{FF2B5EF4-FFF2-40B4-BE49-F238E27FC236}">
                  <a16:creationId xmlns:a16="http://schemas.microsoft.com/office/drawing/2014/main" id="{39872DD3-E297-F8FB-A39A-04581708B6A6}"/>
                </a:ext>
              </a:extLst>
            </p:cNvPr>
            <p:cNvSpPr txBox="1">
              <a:spLocks/>
            </p:cNvSpPr>
            <p:nvPr/>
          </p:nvSpPr>
          <p:spPr>
            <a:xfrm>
              <a:off x="-353309" y="5269042"/>
              <a:ext cx="724083" cy="110898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tr-tr" sz="700" kern="0" cap="none" spc="0">
                  <a:solidFill>
                    <a:schemeClr val="bg1"/>
                  </a:solidFill>
                  <a:latin typeface="Finlandica" charset="0"/>
                </a:rPr>
                <a:t>Fotoğraf: Miika Kainu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Rectangle 56">
            <a:extLst>
              <a:ext uri="{FF2B5EF4-FFF2-40B4-BE49-F238E27FC236}">
                <a16:creationId xmlns:a16="http://schemas.microsoft.com/office/drawing/2014/main" id="{7445ED5D-FA6A-F30F-4DFF-4368D9010B7C}"/>
              </a:ext>
            </a:extLst>
          </p:cNvPr>
          <p:cNvSpPr/>
          <p:nvPr/>
        </p:nvSpPr>
        <p:spPr>
          <a:xfrm>
            <a:off x="918824" y="499081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362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83951E-6 L -0.00347 -0.910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9.87654E-7 L 0.69114 -9.87654E-7 " pathEditMode="relative" rAng="0" ptsTypes="AA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69136E-6 L 0.43872 -0.0015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C2318-1CB5-94BF-531C-320C17552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805B46-E3C8-80A7-41DB-AFF3D513F6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63" b="486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0E567AA-202B-F8D1-0633-B87317CC5530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66C52FD-6FD3-B542-87B9-2BA9985294DB}"/>
              </a:ext>
            </a:extLst>
          </p:cNvPr>
          <p:cNvSpPr txBox="1">
            <a:spLocks/>
          </p:cNvSpPr>
          <p:nvPr/>
        </p:nvSpPr>
        <p:spPr>
          <a:xfrm>
            <a:off x="1511300" y="4829733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tr-tr" sz="700" kern="0" cap="none" spc="0">
                <a:solidFill>
                  <a:schemeClr val="bg1"/>
                </a:solidFill>
                <a:latin typeface="Finlandica" charset="0"/>
              </a:rPr>
              <a:t>Fotoğraf: Marjaana Malkamäki/Keksi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0501FE-8985-29ED-8DD7-8359189A74A3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3/10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F95C5D3-963E-3C35-1EFA-0309482A5ED9}"/>
              </a:ext>
            </a:extLst>
          </p:cNvPr>
          <p:cNvSpPr txBox="1">
            <a:spLocks/>
          </p:cNvSpPr>
          <p:nvPr/>
        </p:nvSpPr>
        <p:spPr>
          <a:xfrm>
            <a:off x="1170041" y="2820820"/>
            <a:ext cx="6803918" cy="707886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20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Güven ve topluluk</a:t>
            </a:r>
          </a:p>
          <a:p>
            <a:pPr algn="ctr" rtl="0"/>
            <a:r>
              <a:rPr lang="tr-tr" sz="20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toplumumuzun temel taşlarıdır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404F1C-E6B6-CB3B-C7D3-A7BC84567A1B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FB64A1-67E9-7FBB-2FEB-52B4C73446B7}"/>
              </a:ext>
            </a:extLst>
          </p:cNvPr>
          <p:cNvSpPr txBox="1">
            <a:spLocks/>
          </p:cNvSpPr>
          <p:nvPr/>
        </p:nvSpPr>
        <p:spPr>
          <a:xfrm>
            <a:off x="1170041" y="2543821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İNSANLAR</a:t>
            </a:r>
          </a:p>
        </p:txBody>
      </p:sp>
    </p:spTree>
    <p:extLst>
      <p:ext uri="{BB962C8B-B14F-4D97-AF65-F5344CB8AC3E}">
        <p14:creationId xmlns:p14="http://schemas.microsoft.com/office/powerpoint/2010/main" val="31990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0B4D5-1AFB-AF16-F478-53CD9E437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Ryhmä 4">
            <a:extLst>
              <a:ext uri="{FF2B5EF4-FFF2-40B4-BE49-F238E27FC236}">
                <a16:creationId xmlns:a16="http://schemas.microsoft.com/office/drawing/2014/main" id="{364C19E7-A0F0-6A76-9A68-90EECAA82FC1}"/>
              </a:ext>
            </a:extLst>
          </p:cNvPr>
          <p:cNvGrpSpPr/>
          <p:nvPr/>
        </p:nvGrpSpPr>
        <p:grpSpPr>
          <a:xfrm>
            <a:off x="918824" y="1695345"/>
            <a:ext cx="2355573" cy="3170099"/>
            <a:chOff x="918824" y="1923175"/>
            <a:chExt cx="2355573" cy="3170099"/>
          </a:xfrm>
        </p:grpSpPr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133C9D67-474E-A2CE-5837-7F71E038995E}"/>
                </a:ext>
              </a:extLst>
            </p:cNvPr>
            <p:cNvSpPr txBox="1">
              <a:spLocks/>
            </p:cNvSpPr>
            <p:nvPr/>
          </p:nvSpPr>
          <p:spPr>
            <a:xfrm>
              <a:off x="964867" y="1923175"/>
              <a:ext cx="2245711" cy="31700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r>
                <a:rPr lang="tr-tr" sz="1000" b="0">
                  <a:solidFill>
                    <a:schemeClr val="tx1"/>
                  </a:solidFill>
                  <a:ea typeface="+mj-lt"/>
                  <a:cs typeface="+mj-lt"/>
                </a:rPr>
                <a:t>Finlandiya 5,65 milyonluk nüfusuyla çok dilli bir ülkedir</a:t>
              </a: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tr-tr" sz="1600">
                  <a:solidFill>
                    <a:schemeClr val="tx1"/>
                  </a:solidFill>
                  <a:ea typeface="+mj-lt"/>
                  <a:cs typeface="+mj-lt"/>
                </a:rPr>
                <a:t>Diller</a:t>
              </a:r>
            </a:p>
            <a:p>
              <a:pPr algn="ctr" rtl="0"/>
              <a:r>
                <a:rPr lang="tr-tr" sz="1000" b="0">
                  <a:solidFill>
                    <a:schemeClr val="tx1"/>
                  </a:solidFill>
                  <a:ea typeface="+mj-lt"/>
                  <a:cs typeface="+mj-lt"/>
                </a:rPr>
                <a:t>%84 Fince</a:t>
              </a:r>
            </a:p>
            <a:p>
              <a:pPr algn="ctr" rtl="0"/>
              <a:r>
                <a:rPr lang="tr-tr" sz="1000" b="0">
                  <a:solidFill>
                    <a:schemeClr val="tx1"/>
                  </a:solidFill>
                  <a:ea typeface="+mj-lt"/>
                  <a:cs typeface="+mj-lt"/>
                </a:rPr>
                <a:t>%11 diğer</a:t>
              </a:r>
            </a:p>
            <a:p>
              <a:pPr algn="ctr" rtl="0"/>
              <a:r>
                <a:rPr lang="tr-tr" sz="1000" b="0">
                  <a:solidFill>
                    <a:schemeClr val="tx1"/>
                  </a:solidFill>
                  <a:ea typeface="+mj-lt"/>
                  <a:cs typeface="+mj-lt"/>
                </a:rPr>
                <a:t>%5 İsveççe</a:t>
              </a:r>
            </a:p>
            <a:p>
              <a:pPr algn="ctr" rtl="0"/>
              <a:r>
                <a:rPr lang="tr-tr" sz="1000" b="0">
                  <a:solidFill>
                    <a:schemeClr val="tx1"/>
                  </a:solidFill>
                  <a:ea typeface="+mj-lt"/>
                  <a:cs typeface="+mj-lt"/>
                </a:rPr>
                <a:t>&lt;%1 Sámi</a:t>
              </a:r>
            </a:p>
            <a:p>
              <a:pPr algn="ctr" rtl="0"/>
              <a:endParaRPr lang="en-US" sz="1000" b="0" dirty="0">
                <a:solidFill>
                  <a:schemeClr val="tx1"/>
                </a:solidFill>
                <a:latin typeface="Segoe UI"/>
                <a:ea typeface="+mj-lt"/>
                <a:cs typeface="Segoe UI"/>
              </a:endParaRPr>
            </a:p>
            <a:p>
              <a:pPr algn="ctr" rtl="0"/>
              <a:r>
                <a:rPr lang="tr-tr" sz="1000" b="0">
                  <a:solidFill>
                    <a:schemeClr val="tx1"/>
                  </a:solidFill>
                  <a:latin typeface="Finlandica" pitchFamily="2" charset="77"/>
                  <a:ea typeface="+mj-lt"/>
                  <a:cs typeface="Segoe UI"/>
                </a:rPr>
                <a:t>Nüfus yoğunluğu </a:t>
              </a:r>
            </a:p>
            <a:p>
              <a:pPr algn="ctr" rtl="0"/>
              <a:r>
                <a:rPr lang="tr-tr" sz="1000">
                  <a:solidFill>
                    <a:schemeClr val="tx1"/>
                  </a:solidFill>
                  <a:latin typeface="Finlandica"/>
                  <a:ea typeface="+mj-lt"/>
                  <a:cs typeface="Segoe UI"/>
                </a:rPr>
                <a:t>km² başına 18,5 kişi</a:t>
              </a:r>
              <a:endParaRPr lang="en-US" dirty="0">
                <a:solidFill>
                  <a:schemeClr val="tx1"/>
                </a:solidFill>
                <a:latin typeface="Finlandica"/>
              </a:endParaRP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tr-tr" sz="1600">
                  <a:solidFill>
                    <a:schemeClr val="tx1"/>
                  </a:solidFill>
                  <a:ea typeface="+mj-lt"/>
                  <a:cs typeface="+mj-lt"/>
                </a:rPr>
                <a:t>%87</a:t>
              </a:r>
              <a:r>
                <a:rPr lang="tr-tr" sz="2000">
                  <a:solidFill>
                    <a:schemeClr val="tx1"/>
                  </a:solidFill>
                  <a:ea typeface="+mj-lt"/>
                  <a:cs typeface="+mj-lt"/>
                </a:rPr>
                <a:t> </a:t>
              </a:r>
            </a:p>
            <a:p>
              <a:pPr algn="ctr" rtl="0"/>
              <a:r>
                <a:rPr lang="tr-tr" sz="1000" b="0">
                  <a:solidFill>
                    <a:schemeClr val="tx1"/>
                  </a:solidFill>
                  <a:ea typeface="+mj-lt"/>
                  <a:cs typeface="+mj-lt"/>
                </a:rPr>
                <a:t> Kurumlara duyulan güven dünyadaki en yüksek seviyeler arasında yer almaktadır. Finlerin %87'si Finlandiya'da en çok güvenilen makam olan polise güvenmektedir.</a:t>
              </a: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</p:txBody>
        </p:sp>
        <p:sp>
          <p:nvSpPr>
            <p:cNvPr id="39" name="Title 1">
              <a:extLst>
                <a:ext uri="{FF2B5EF4-FFF2-40B4-BE49-F238E27FC236}">
                  <a16:creationId xmlns:a16="http://schemas.microsoft.com/office/drawing/2014/main" id="{734F90ED-50F0-B619-1581-B521C9E5C7BB}"/>
                </a:ext>
              </a:extLst>
            </p:cNvPr>
            <p:cNvSpPr txBox="1">
              <a:spLocks/>
            </p:cNvSpPr>
            <p:nvPr/>
          </p:nvSpPr>
          <p:spPr>
            <a:xfrm>
              <a:off x="918824" y="4518942"/>
              <a:ext cx="2355573" cy="1231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endParaRPr lang="en-US" sz="800" dirty="0">
                <a:solidFill>
                  <a:schemeClr val="tx1"/>
                </a:solidFill>
                <a:ea typeface="+mj-lt"/>
                <a:cs typeface="+mj-lt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64C18A57-CE8E-0EC6-533B-369B3F564CCC}"/>
              </a:ext>
            </a:extLst>
          </p:cNvPr>
          <p:cNvSpPr txBox="1">
            <a:spLocks/>
          </p:cNvSpPr>
          <p:nvPr/>
        </p:nvSpPr>
        <p:spPr>
          <a:xfrm>
            <a:off x="909935" y="1240844"/>
            <a:ext cx="2360645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2000">
                <a:solidFill>
                  <a:schemeClr val="tx1"/>
                </a:solidFill>
                <a:ea typeface="+mj-lt"/>
                <a:cs typeface="+mj-lt"/>
              </a:rPr>
              <a:t>5,65 milyon kişi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E84B08D-42AB-841E-B098-9D3AA5A2528C}"/>
              </a:ext>
            </a:extLst>
          </p:cNvPr>
          <p:cNvGrpSpPr/>
          <p:nvPr/>
        </p:nvGrpSpPr>
        <p:grpSpPr>
          <a:xfrm>
            <a:off x="4067944" y="627532"/>
            <a:ext cx="5076056" cy="4265479"/>
            <a:chOff x="4067944" y="627532"/>
            <a:chExt cx="5076056" cy="42654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3A93018-1D1B-486B-32D3-B6D55CA8C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352" r="10352"/>
            <a:stretch/>
          </p:blipFill>
          <p:spPr>
            <a:xfrm>
              <a:off x="4067944" y="627532"/>
              <a:ext cx="5076056" cy="4265479"/>
            </a:xfrm>
            <a:prstGeom prst="rect">
              <a:avLst/>
            </a:prstGeom>
          </p:spPr>
        </p:pic>
        <p:sp>
          <p:nvSpPr>
            <p:cNvPr id="68" name="Footer Placeholder 4">
              <a:extLst>
                <a:ext uri="{FF2B5EF4-FFF2-40B4-BE49-F238E27FC236}">
                  <a16:creationId xmlns:a16="http://schemas.microsoft.com/office/drawing/2014/main" id="{FF98EE7E-6EEA-F974-3D1D-E92840C1F18F}"/>
                </a:ext>
              </a:extLst>
            </p:cNvPr>
            <p:cNvSpPr txBox="1">
              <a:spLocks/>
            </p:cNvSpPr>
            <p:nvPr/>
          </p:nvSpPr>
          <p:spPr>
            <a:xfrm>
              <a:off x="4157083" y="664358"/>
              <a:ext cx="827150" cy="215444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tr-tr" sz="700" kern="0" cap="none" spc="0">
                  <a:solidFill>
                    <a:schemeClr val="bg1"/>
                  </a:solidFill>
                  <a:latin typeface="Finlandica" charset="0"/>
                </a:rPr>
                <a:t>Fotoğraf: Outi Neuvonen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  <a:p>
              <a:pPr rtl="0"/>
              <a:endParaRPr lang="fi-FI" sz="700" kern="0" cap="none" spc="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5F9D4F1-EFB9-F7DF-1A0F-BF1A980EB105}"/>
              </a:ext>
            </a:extLst>
          </p:cNvPr>
          <p:cNvGrpSpPr/>
          <p:nvPr/>
        </p:nvGrpSpPr>
        <p:grpSpPr>
          <a:xfrm>
            <a:off x="4064327" y="627532"/>
            <a:ext cx="5716986" cy="4287740"/>
            <a:chOff x="2210008" y="598556"/>
            <a:chExt cx="5716986" cy="428774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65DF541-413B-A3E1-E863-BEC88782C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10008" y="598556"/>
              <a:ext cx="5716986" cy="4287740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DF1B1FEC-1DF1-4B39-594D-AB93F22C7085}"/>
                </a:ext>
              </a:extLst>
            </p:cNvPr>
            <p:cNvSpPr txBox="1">
              <a:spLocks/>
            </p:cNvSpPr>
            <p:nvPr/>
          </p:nvSpPr>
          <p:spPr>
            <a:xfrm>
              <a:off x="2312191" y="4718065"/>
              <a:ext cx="756617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tr-tr" sz="700" kern="0" cap="none" spc="0">
                  <a:solidFill>
                    <a:schemeClr val="bg1"/>
                  </a:solidFill>
                  <a:latin typeface="Finlandica" charset="0"/>
                </a:rPr>
                <a:t>Fotoğraf: Karun Verma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BB0F7A-01FC-4669-2C0C-7086A381ABA8}"/>
              </a:ext>
            </a:extLst>
          </p:cNvPr>
          <p:cNvGrpSpPr/>
          <p:nvPr/>
        </p:nvGrpSpPr>
        <p:grpSpPr>
          <a:xfrm>
            <a:off x="179510" y="5310000"/>
            <a:ext cx="3816426" cy="4265479"/>
            <a:chOff x="179510" y="5266611"/>
            <a:chExt cx="3816426" cy="42654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7D8EAF9-7481-6ADB-DFF5-C64D69608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176" r="20176"/>
            <a:stretch/>
          </p:blipFill>
          <p:spPr>
            <a:xfrm flipH="1">
              <a:off x="179510" y="5266611"/>
              <a:ext cx="3816426" cy="4265479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83AE8CEC-882E-D009-81A3-C3E2802ED223}"/>
                </a:ext>
              </a:extLst>
            </p:cNvPr>
            <p:cNvSpPr txBox="1">
              <a:spLocks/>
            </p:cNvSpPr>
            <p:nvPr/>
          </p:nvSpPr>
          <p:spPr>
            <a:xfrm>
              <a:off x="269181" y="5357284"/>
              <a:ext cx="658835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tr-tr" sz="700" kern="0" cap="none" spc="0">
                  <a:solidFill>
                    <a:schemeClr val="bg1"/>
                  </a:solidFill>
                  <a:latin typeface="Finlandica" charset="0"/>
                </a:rPr>
                <a:t>Fotoğraf: Juho Kuva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4E73ADF-F49A-71B4-8040-E8AD641CDCD7}"/>
              </a:ext>
            </a:extLst>
          </p:cNvPr>
          <p:cNvGrpSpPr/>
          <p:nvPr/>
        </p:nvGrpSpPr>
        <p:grpSpPr>
          <a:xfrm>
            <a:off x="-3872759" y="627533"/>
            <a:ext cx="3859047" cy="4270734"/>
            <a:chOff x="176579" y="5261357"/>
            <a:chExt cx="3859047" cy="427073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0E1EC14-881F-10E9-C216-CDE743B29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861" r="19861"/>
            <a:stretch/>
          </p:blipFill>
          <p:spPr>
            <a:xfrm>
              <a:off x="176579" y="5261357"/>
              <a:ext cx="3859047" cy="4270734"/>
            </a:xfrm>
            <a:prstGeom prst="rect">
              <a:avLst/>
            </a:prstGeom>
          </p:spPr>
        </p:pic>
        <p:sp>
          <p:nvSpPr>
            <p:cNvPr id="18" name="Footer Placeholder 4">
              <a:extLst>
                <a:ext uri="{FF2B5EF4-FFF2-40B4-BE49-F238E27FC236}">
                  <a16:creationId xmlns:a16="http://schemas.microsoft.com/office/drawing/2014/main" id="{D69ADCF8-A421-8805-F57C-26A392D1503C}"/>
                </a:ext>
              </a:extLst>
            </p:cNvPr>
            <p:cNvSpPr txBox="1">
              <a:spLocks/>
            </p:cNvSpPr>
            <p:nvPr/>
          </p:nvSpPr>
          <p:spPr>
            <a:xfrm>
              <a:off x="278608" y="5342616"/>
              <a:ext cx="796693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tr-tr" sz="700" kern="0" cap="none" spc="0">
                  <a:solidFill>
                    <a:schemeClr val="tx2"/>
                  </a:solidFill>
                  <a:latin typeface="Finlandica" charset="0"/>
                </a:rPr>
                <a:t>Fotoğraf: Jussi Hellsten</a:t>
              </a:r>
              <a:endParaRPr lang="fi-FI" sz="700" kern="0" cap="none" spc="0" dirty="0">
                <a:solidFill>
                  <a:schemeClr val="tx2"/>
                </a:solidFill>
              </a:endParaRPr>
            </a:p>
          </p:txBody>
        </p:sp>
      </p:grpSp>
      <p:sp>
        <p:nvSpPr>
          <p:cNvPr id="54" name="Title 1">
            <a:extLst>
              <a:ext uri="{FF2B5EF4-FFF2-40B4-BE49-F238E27FC236}">
                <a16:creationId xmlns:a16="http://schemas.microsoft.com/office/drawing/2014/main" id="{0D7C56C3-EA30-702E-80D7-4A518BD4D6FA}"/>
              </a:ext>
            </a:extLst>
          </p:cNvPr>
          <p:cNvSpPr txBox="1">
            <a:spLocks/>
          </p:cNvSpPr>
          <p:nvPr/>
        </p:nvSpPr>
        <p:spPr>
          <a:xfrm>
            <a:off x="394399" y="167565"/>
            <a:ext cx="3307528" cy="107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700">
                <a:solidFill>
                  <a:schemeClr val="tx1"/>
                </a:solidFill>
                <a:latin typeface="Finlandica"/>
              </a:rPr>
              <a:t>İnsanlar</a:t>
            </a: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0BDA84C1-0E66-1FF4-F44C-6A94D21FFC87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40D4AC53-F268-262E-6E08-48F02A806A56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C5DDEE14-07A3-AE0F-B57F-31903F1F3AA7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>
                <a:solidFill>
                  <a:srgbClr val="002EA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307E5D8D-B2D6-6367-AB64-A9C2C8AC4C97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532F86C6-518F-991C-7135-FD422305A97D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5</a:t>
            </a:r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E6A09181-281B-3E74-6664-6DDDE8C1E395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F0449B63-8177-56F3-E31F-52975B8BDDC4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9C5A0292-E81C-5397-4250-1E6E58AD5C3F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3C42A723-E029-535C-F939-6B596BF643BC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34B46584-D1F0-1D3A-AF3F-6303EA418C4F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10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5A4204-99C1-D832-9A00-941B3FEC365F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tr-tr" sz="600" b="0">
                <a:solidFill>
                  <a:schemeClr val="accent3"/>
                </a:solidFill>
              </a:rPr>
              <a:t>FİNLANDİYA HAKKINDA GERÇEKLER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22298E-4FE8-61BE-3EBD-3288647340C5}"/>
              </a:ext>
            </a:extLst>
          </p:cNvPr>
          <p:cNvSpPr/>
          <p:nvPr/>
        </p:nvSpPr>
        <p:spPr>
          <a:xfrm>
            <a:off x="1214659" y="493733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B1EE1F-6565-CA1F-9564-5AFA6A72EFC2}"/>
              </a:ext>
            </a:extLst>
          </p:cNvPr>
          <p:cNvSpPr/>
          <p:nvPr/>
        </p:nvSpPr>
        <p:spPr>
          <a:xfrm>
            <a:off x="-13711" y="0"/>
            <a:ext cx="2070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162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58025E-6 L -0.00347 -0.910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46914E-7 L 0.69114 2.46914E-7 " pathEditMode="relative" rAng="0" ptsTypes="AA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0.43872 -0.0015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E6F8E2-3203-812B-E03E-D2FE8E1FE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4384BA-D4F2-90F5-78F2-C6C2B1CA4C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60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E65161B-D3DB-9F12-09F5-131D91E30C4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C44418A-D393-AA20-7AC0-B53F73496A3B}"/>
              </a:ext>
            </a:extLst>
          </p:cNvPr>
          <p:cNvSpPr txBox="1">
            <a:spLocks/>
          </p:cNvSpPr>
          <p:nvPr/>
        </p:nvSpPr>
        <p:spPr>
          <a:xfrm>
            <a:off x="1511300" y="4750231"/>
            <a:ext cx="6121400" cy="22284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tr-tr" sz="700" kern="0" cap="none" spc="0">
                <a:solidFill>
                  <a:schemeClr val="bg1"/>
                </a:solidFill>
                <a:latin typeface="Finlandica" charset="0"/>
              </a:rPr>
              <a:t>Fotoğraf: Getty Images</a:t>
            </a:r>
            <a:endParaRPr lang="fi-FI" sz="700" kern="0" cap="none" spc="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B20F2C-BD2F-38AF-512D-836ED7927AC3}"/>
              </a:ext>
            </a:extLst>
          </p:cNvPr>
          <p:cNvSpPr txBox="1">
            <a:spLocks/>
          </p:cNvSpPr>
          <p:nvPr/>
        </p:nvSpPr>
        <p:spPr>
          <a:xfrm>
            <a:off x="1170041" y="1860869"/>
            <a:ext cx="6803918" cy="400110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2000" b="0">
                <a:solidFill>
                  <a:schemeClr val="bg1"/>
                </a:solidFill>
                <a:effectLst>
                  <a:outerShdw blurRad="1270000" dist="50800" dir="5400000" sx="102000" sy="102000" algn="ctr" rotWithShape="0">
                    <a:srgbClr val="000000">
                      <a:alpha val="41087"/>
                    </a:srgbClr>
                  </a:outerShdw>
                </a:effectLst>
                <a:latin typeface="Finlandica" pitchFamily="2" charset="77"/>
              </a:rPr>
              <a:t>4/10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27208A9-D69C-F684-A9D8-32F5487242E9}"/>
              </a:ext>
            </a:extLst>
          </p:cNvPr>
          <p:cNvSpPr txBox="1">
            <a:spLocks/>
          </p:cNvSpPr>
          <p:nvPr/>
        </p:nvSpPr>
        <p:spPr>
          <a:xfrm>
            <a:off x="1170041" y="2797719"/>
            <a:ext cx="6803918" cy="707886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20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İyi hava çeşitliliği: Finlandiya'nın dört farklı</a:t>
            </a:r>
          </a:p>
          <a:p>
            <a:pPr algn="ctr" rtl="0"/>
            <a:r>
              <a:rPr lang="tr-tr" sz="20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mevsi̇mi çeşi̇tli̇li̇k sunar</a:t>
            </a:r>
            <a:endParaRPr lang="en-US">
              <a:solidFill>
                <a:schemeClr val="bg1"/>
              </a:solidFill>
              <a:effectLst>
                <a:outerShdw blurRad="994667" dir="5400000" sx="102000" sy="102000" algn="ctr" rotWithShape="0">
                  <a:srgbClr val="000000"/>
                </a:outerShdw>
              </a:effectLst>
              <a:latin typeface="Finland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9F7CDA-AC5B-36E9-3E32-5C5DFB171904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2342415"/>
            <a:ext cx="317500" cy="3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226116-7BED-B617-9A39-4CD951E1F2CC}"/>
              </a:ext>
            </a:extLst>
          </p:cNvPr>
          <p:cNvSpPr txBox="1">
            <a:spLocks/>
          </p:cNvSpPr>
          <p:nvPr/>
        </p:nvSpPr>
        <p:spPr>
          <a:xfrm>
            <a:off x="1170041" y="2543821"/>
            <a:ext cx="6803918" cy="276999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1200">
                <a:solidFill>
                  <a:schemeClr val="bg1"/>
                </a:solidFill>
                <a:effectLst>
                  <a:outerShdw blurRad="994667" dir="5400000" sx="102000" sy="102000" algn="ctr" rotWithShape="0">
                    <a:srgbClr val="000000"/>
                  </a:outerShdw>
                </a:effectLst>
                <a:latin typeface="Finlandica"/>
              </a:rPr>
              <a:t>İKLİM</a:t>
            </a:r>
          </a:p>
        </p:txBody>
      </p:sp>
    </p:spTree>
    <p:extLst>
      <p:ext uri="{BB962C8B-B14F-4D97-AF65-F5344CB8AC3E}">
        <p14:creationId xmlns:p14="http://schemas.microsoft.com/office/powerpoint/2010/main" val="301738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1E8F0-D128-E4D1-A073-A9D1F1C6C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Ryhmä 15">
            <a:extLst>
              <a:ext uri="{FF2B5EF4-FFF2-40B4-BE49-F238E27FC236}">
                <a16:creationId xmlns:a16="http://schemas.microsoft.com/office/drawing/2014/main" id="{30CD2AE2-E9C4-DB80-9E54-79B66D14A142}"/>
              </a:ext>
            </a:extLst>
          </p:cNvPr>
          <p:cNvGrpSpPr/>
          <p:nvPr/>
        </p:nvGrpSpPr>
        <p:grpSpPr>
          <a:xfrm>
            <a:off x="623549" y="2063473"/>
            <a:ext cx="2829834" cy="2544519"/>
            <a:chOff x="623549" y="2331524"/>
            <a:chExt cx="2829834" cy="2544519"/>
          </a:xfrm>
        </p:grpSpPr>
        <p:sp>
          <p:nvSpPr>
            <p:cNvPr id="38" name="Title 1">
              <a:extLst>
                <a:ext uri="{FF2B5EF4-FFF2-40B4-BE49-F238E27FC236}">
                  <a16:creationId xmlns:a16="http://schemas.microsoft.com/office/drawing/2014/main" id="{74543130-5F1D-1B65-8F4C-02FE62BCFCFC}"/>
                </a:ext>
              </a:extLst>
            </p:cNvPr>
            <p:cNvSpPr txBox="1">
              <a:spLocks/>
            </p:cNvSpPr>
            <p:nvPr/>
          </p:nvSpPr>
          <p:spPr>
            <a:xfrm>
              <a:off x="623549" y="2331524"/>
              <a:ext cx="2829834" cy="20005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r>
                <a:rPr lang="tr-tr" sz="2000" dirty="0">
                  <a:solidFill>
                    <a:schemeClr val="tx1"/>
                  </a:solidFill>
                  <a:ea typeface="+mj-lt"/>
                  <a:cs typeface="+mj-lt"/>
                </a:rPr>
                <a:t>19 saat </a:t>
              </a:r>
            </a:p>
            <a:p>
              <a:pPr algn="ctr" rtl="0"/>
              <a:r>
                <a:rPr lang="tr-tr" sz="1000" b="0" dirty="0">
                  <a:solidFill>
                    <a:schemeClr val="tx1"/>
                  </a:solidFill>
                  <a:ea typeface="+mj-lt"/>
                  <a:cs typeface="+mj-lt"/>
                </a:rPr>
                <a:t>Helsinki'de yaz </a:t>
              </a:r>
              <a:r>
                <a:rPr lang="fi-FI" sz="1000" b="0" dirty="0">
                  <a:solidFill>
                    <a:schemeClr val="tx1"/>
                  </a:solidFill>
                  <a:ea typeface="+mj-lt"/>
                  <a:cs typeface="+mj-lt"/>
                </a:rPr>
                <a:t>g</a:t>
              </a:r>
              <a:r>
                <a:rPr lang="tr-TR" sz="1000" b="0" dirty="0">
                  <a:solidFill>
                    <a:schemeClr val="tx1"/>
                  </a:solidFill>
                  <a:ea typeface="+mj-lt"/>
                  <a:cs typeface="+mj-lt"/>
                </a:rPr>
                <a:t>ündönümünde</a:t>
              </a:r>
              <a:r>
                <a:rPr lang="tr-tr" sz="1000" b="0" dirty="0">
                  <a:solidFill>
                    <a:schemeClr val="tx1"/>
                  </a:solidFill>
                  <a:ea typeface="+mj-lt"/>
                  <a:cs typeface="+mj-lt"/>
                </a:rPr>
                <a:t> en uzun gün</a:t>
              </a: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 rtl="0"/>
              <a:r>
                <a:rPr lang="tr-tr" sz="2000" dirty="0">
                  <a:solidFill>
                    <a:schemeClr val="tx1"/>
                  </a:solidFill>
                  <a:ea typeface="+mj-lt"/>
                  <a:cs typeface="+mj-lt"/>
                </a:rPr>
                <a:t>20,5℃ </a:t>
              </a:r>
            </a:p>
            <a:p>
              <a:pPr algn="ctr" rtl="0"/>
              <a:r>
                <a:rPr lang="tr-tr" sz="1000" b="0" dirty="0">
                  <a:solidFill>
                    <a:schemeClr val="tx1"/>
                  </a:solidFill>
                  <a:ea typeface="+mj-lt"/>
                  <a:cs typeface="+mj-lt"/>
                </a:rPr>
                <a:t>Temmuz ayında Helsinki'de ortalama sıcaklık</a:t>
              </a: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  <a:p>
              <a:pPr algn="ctr"/>
              <a:r>
                <a:rPr lang="tr-tr" sz="1000" b="0" dirty="0">
                  <a:solidFill>
                    <a:schemeClr val="tx1"/>
                  </a:solidFill>
                  <a:ea typeface="+mj-lt"/>
                  <a:cs typeface="+mj-lt"/>
                </a:rPr>
                <a:t>Oulu Avrupa’da</a:t>
              </a:r>
            </a:p>
            <a:p>
              <a:pPr algn="ctr" rtl="0"/>
              <a:r>
                <a:rPr lang="tr-tr" sz="2000" dirty="0">
                  <a:solidFill>
                    <a:schemeClr val="tx1"/>
                  </a:solidFill>
                  <a:ea typeface="+mj-lt"/>
                  <a:cs typeface="+mj-lt"/>
                </a:rPr>
                <a:t>hava kalitesinde</a:t>
              </a:r>
            </a:p>
            <a:p>
              <a:pPr algn="ctr" rtl="0"/>
              <a:r>
                <a:rPr lang="tr-tr" sz="1000" b="0" dirty="0">
                  <a:solidFill>
                    <a:schemeClr val="tx1"/>
                  </a:solidFill>
                  <a:ea typeface="+mj-lt"/>
                  <a:cs typeface="+mj-lt"/>
                </a:rPr>
                <a:t>1 numaralı şehirdir </a:t>
              </a:r>
              <a:endParaRPr lang="en-US" dirty="0">
                <a:solidFill>
                  <a:schemeClr val="tx1"/>
                </a:solidFill>
              </a:endParaRPr>
            </a:p>
            <a:p>
              <a:pPr algn="ctr" rtl="0"/>
              <a:endParaRPr lang="en-US" sz="1000" b="0" dirty="0">
                <a:solidFill>
                  <a:schemeClr val="tx1"/>
                </a:solidFill>
                <a:ea typeface="+mj-lt"/>
                <a:cs typeface="+mj-lt"/>
              </a:endParaRPr>
            </a:p>
          </p:txBody>
        </p:sp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C91387D1-E34A-39DD-166A-77839ABFDD07}"/>
                </a:ext>
              </a:extLst>
            </p:cNvPr>
            <p:cNvSpPr txBox="1">
              <a:spLocks/>
            </p:cNvSpPr>
            <p:nvPr/>
          </p:nvSpPr>
          <p:spPr>
            <a:xfrm>
              <a:off x="1027258" y="4383600"/>
              <a:ext cx="1912883" cy="4924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r>
                <a:rPr lang="tr-tr" sz="800" b="0">
                  <a:solidFill>
                    <a:schemeClr val="tx1"/>
                  </a:solidFill>
                  <a:ea typeface="+mj-lt"/>
                  <a:cs typeface="+mj-lt"/>
                </a:rPr>
                <a:t>Sıcak ve soğuk ve </a:t>
              </a:r>
            </a:p>
            <a:p>
              <a:pPr algn="ctr" rtl="0"/>
              <a:r>
                <a:rPr lang="tr-tr" sz="800" b="0">
                  <a:solidFill>
                    <a:schemeClr val="tx1"/>
                  </a:solidFill>
                  <a:ea typeface="+mj-lt"/>
                  <a:cs typeface="+mj-lt"/>
                </a:rPr>
                <a:t>aradaki her şey: </a:t>
              </a:r>
              <a:r>
                <a:rPr lang="tr-tr" sz="800">
                  <a:solidFill>
                    <a:schemeClr val="tx1"/>
                  </a:solidFill>
                  <a:ea typeface="+mj-lt"/>
                  <a:cs typeface="+mj-lt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https://en.ilmatieteenlaitos.fi/</a:t>
              </a:r>
            </a:p>
            <a:p>
              <a:pPr algn="ctr" rtl="0"/>
              <a:r>
                <a:rPr lang="tr-tr" sz="800">
                  <a:solidFill>
                    <a:schemeClr val="tx1"/>
                  </a:solidFill>
                  <a:ea typeface="+mj-lt"/>
                  <a:cs typeface="+mj-lt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seasons-in-finland</a:t>
              </a:r>
              <a:endParaRPr lang="en-US" sz="800" dirty="0">
                <a:solidFill>
                  <a:schemeClr val="tx1"/>
                </a:solidFill>
                <a:ea typeface="+mj-lt"/>
                <a:cs typeface="+mj-lt"/>
              </a:endParaRPr>
            </a:p>
          </p:txBody>
        </p:sp>
      </p:grpSp>
      <p:grpSp>
        <p:nvGrpSpPr>
          <p:cNvPr id="7" name="Ryhmä 6">
            <a:extLst>
              <a:ext uri="{FF2B5EF4-FFF2-40B4-BE49-F238E27FC236}">
                <a16:creationId xmlns:a16="http://schemas.microsoft.com/office/drawing/2014/main" id="{15E57FE2-5334-1BC7-6E0D-A8885E1359CA}"/>
              </a:ext>
            </a:extLst>
          </p:cNvPr>
          <p:cNvGrpSpPr/>
          <p:nvPr/>
        </p:nvGrpSpPr>
        <p:grpSpPr>
          <a:xfrm>
            <a:off x="644283" y="1143681"/>
            <a:ext cx="2829835" cy="769442"/>
            <a:chOff x="741444" y="1292218"/>
            <a:chExt cx="2829835" cy="769442"/>
          </a:xfrm>
        </p:grpSpPr>
        <p:sp>
          <p:nvSpPr>
            <p:cNvPr id="2" name="Tekstiruutu 1">
              <a:extLst>
                <a:ext uri="{FF2B5EF4-FFF2-40B4-BE49-F238E27FC236}">
                  <a16:creationId xmlns:a16="http://schemas.microsoft.com/office/drawing/2014/main" id="{AAF50805-38DC-996A-D3CE-478589900BBC}"/>
                </a:ext>
              </a:extLst>
            </p:cNvPr>
            <p:cNvSpPr txBox="1"/>
            <p:nvPr/>
          </p:nvSpPr>
          <p:spPr>
            <a:xfrm>
              <a:off x="741444" y="1292218"/>
              <a:ext cx="28298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fi-FI" sz="1800" b="1" dirty="0" err="1">
                  <a:solidFill>
                    <a:schemeClr val="tx1"/>
                  </a:solidFill>
                  <a:ea typeface="+mj-lt"/>
                  <a:cs typeface="+mj-lt"/>
                </a:rPr>
                <a:t>Nordik</a:t>
              </a:r>
              <a:r>
                <a:rPr lang="tr-tr" sz="1800" b="1" dirty="0">
                  <a:solidFill>
                    <a:schemeClr val="tx1"/>
                  </a:solidFill>
                  <a:ea typeface="+mj-lt"/>
                  <a:cs typeface="+mj-lt"/>
                </a:rPr>
                <a:t> manzarası</a:t>
              </a:r>
            </a:p>
          </p:txBody>
        </p:sp>
        <p:sp>
          <p:nvSpPr>
            <p:cNvPr id="5" name="Tekstiruutu 4">
              <a:extLst>
                <a:ext uri="{FF2B5EF4-FFF2-40B4-BE49-F238E27FC236}">
                  <a16:creationId xmlns:a16="http://schemas.microsoft.com/office/drawing/2014/main" id="{3564F5D8-47D2-5862-FFAB-057D864120AB}"/>
                </a:ext>
              </a:extLst>
            </p:cNvPr>
            <p:cNvSpPr txBox="1"/>
            <p:nvPr/>
          </p:nvSpPr>
          <p:spPr>
            <a:xfrm>
              <a:off x="1023919" y="1661550"/>
              <a:ext cx="22648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tr-tr" sz="1000" b="0">
                  <a:solidFill>
                    <a:schemeClr val="tx1"/>
                  </a:solidFill>
                  <a:ea typeface="+mj-lt"/>
                  <a:cs typeface="+mj-lt"/>
                </a:rPr>
                <a:t>Dört mevsim enleme bağlı olarak değişir ve çakışır 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7492E3D-9ECD-7FFA-286C-BB77905475E3}"/>
              </a:ext>
            </a:extLst>
          </p:cNvPr>
          <p:cNvGrpSpPr/>
          <p:nvPr/>
        </p:nvGrpSpPr>
        <p:grpSpPr>
          <a:xfrm>
            <a:off x="4067944" y="627531"/>
            <a:ext cx="5076056" cy="4265479"/>
            <a:chOff x="4067944" y="627531"/>
            <a:chExt cx="5076056" cy="42654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F764C25-0732-94A0-8582-4E287DEAA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332" r="10332"/>
            <a:stretch/>
          </p:blipFill>
          <p:spPr>
            <a:xfrm>
              <a:off x="4067944" y="627531"/>
              <a:ext cx="5076056" cy="4265479"/>
            </a:xfrm>
            <a:prstGeom prst="rect">
              <a:avLst/>
            </a:prstGeom>
          </p:spPr>
        </p:pic>
        <p:sp>
          <p:nvSpPr>
            <p:cNvPr id="68" name="Footer Placeholder 4">
              <a:extLst>
                <a:ext uri="{FF2B5EF4-FFF2-40B4-BE49-F238E27FC236}">
                  <a16:creationId xmlns:a16="http://schemas.microsoft.com/office/drawing/2014/main" id="{464A08C0-D0CA-AF29-1DCC-E7164213F47F}"/>
                </a:ext>
              </a:extLst>
            </p:cNvPr>
            <p:cNvSpPr txBox="1">
              <a:spLocks/>
            </p:cNvSpPr>
            <p:nvPr/>
          </p:nvSpPr>
          <p:spPr>
            <a:xfrm>
              <a:off x="4174639" y="713130"/>
              <a:ext cx="3822485" cy="107722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tr-tr" sz="700" kern="0" cap="none" spc="0">
                  <a:solidFill>
                    <a:schemeClr val="bg1"/>
                  </a:solidFill>
                  <a:effectLst>
                    <a:outerShdw blurRad="456643" dir="5400000" algn="ctr" rotWithShape="0">
                      <a:srgbClr val="000000">
                        <a:alpha val="87837"/>
                      </a:srgbClr>
                    </a:outerShdw>
                  </a:effectLst>
                  <a:latin typeface="Finlandica" charset="0"/>
                </a:rPr>
                <a:t>Fotoğraf: Juha Valkeajoki</a:t>
              </a:r>
              <a:endParaRPr lang="fi-FI" sz="700" kern="0" cap="none" spc="0" dirty="0">
                <a:solidFill>
                  <a:schemeClr val="bg1"/>
                </a:solidFill>
                <a:effectLst>
                  <a:outerShdw blurRad="456643" dir="5400000" algn="ctr" rotWithShape="0">
                    <a:srgbClr val="000000">
                      <a:alpha val="878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F53EF4F-13CF-82C8-D736-E85179784E13}"/>
              </a:ext>
            </a:extLst>
          </p:cNvPr>
          <p:cNvGrpSpPr/>
          <p:nvPr/>
        </p:nvGrpSpPr>
        <p:grpSpPr>
          <a:xfrm>
            <a:off x="4064927" y="624379"/>
            <a:ext cx="6400535" cy="4265479"/>
            <a:chOff x="4067943" y="603366"/>
            <a:chExt cx="6400535" cy="426547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219DE62-9062-4166-3A2D-AB3B07A3C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67943" y="603366"/>
              <a:ext cx="6400535" cy="4265479"/>
            </a:xfrm>
            <a:prstGeom prst="rect">
              <a:avLst/>
            </a:prstGeom>
          </p:spPr>
        </p:pic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82C2099B-AB10-AA27-C543-01BCB586AF0B}"/>
                </a:ext>
              </a:extLst>
            </p:cNvPr>
            <p:cNvSpPr txBox="1">
              <a:spLocks/>
            </p:cNvSpPr>
            <p:nvPr/>
          </p:nvSpPr>
          <p:spPr>
            <a:xfrm>
              <a:off x="4157181" y="669454"/>
              <a:ext cx="843180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tr-tr" sz="700" kern="0" cap="none" spc="0">
                  <a:solidFill>
                    <a:schemeClr val="tx2"/>
                  </a:solidFill>
                  <a:latin typeface="Finlandica" charset="0"/>
                </a:rPr>
                <a:t>Fotoğraf: Mika Ruusunen</a:t>
              </a:r>
              <a:endParaRPr lang="fi-FI" sz="700" kern="0" cap="none" spc="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0084EED-6D62-2A9A-B5C7-5194CAAA3BA6}"/>
              </a:ext>
            </a:extLst>
          </p:cNvPr>
          <p:cNvGrpSpPr/>
          <p:nvPr/>
        </p:nvGrpSpPr>
        <p:grpSpPr>
          <a:xfrm>
            <a:off x="179510" y="5310000"/>
            <a:ext cx="3816426" cy="4265479"/>
            <a:chOff x="179510" y="5266611"/>
            <a:chExt cx="3816426" cy="42654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A0C583C-C1FC-7264-7522-73BCB6123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123" r="20123"/>
            <a:stretch/>
          </p:blipFill>
          <p:spPr>
            <a:xfrm>
              <a:off x="179510" y="5266611"/>
              <a:ext cx="3816426" cy="4265479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10DD78B3-1055-1259-9AED-6C6DB2358593}"/>
                </a:ext>
              </a:extLst>
            </p:cNvPr>
            <p:cNvSpPr txBox="1">
              <a:spLocks/>
            </p:cNvSpPr>
            <p:nvPr/>
          </p:nvSpPr>
          <p:spPr>
            <a:xfrm>
              <a:off x="246787" y="5342616"/>
              <a:ext cx="796693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tr-tr" sz="700" kern="0" cap="none" spc="0">
                  <a:solidFill>
                    <a:schemeClr val="bg1"/>
                  </a:solidFill>
                  <a:latin typeface="Finlandica" charset="0"/>
                </a:rPr>
                <a:t>Fotoğraf; Jussi Hellsten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1D66E94-F921-CD05-3969-17718AAB71FE}"/>
              </a:ext>
            </a:extLst>
          </p:cNvPr>
          <p:cNvGrpSpPr/>
          <p:nvPr/>
        </p:nvGrpSpPr>
        <p:grpSpPr>
          <a:xfrm>
            <a:off x="-3853226" y="624379"/>
            <a:ext cx="3794120" cy="4290336"/>
            <a:chOff x="176580" y="5251712"/>
            <a:chExt cx="3794120" cy="429033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929A8A5-F23D-C07E-BF0A-9536A11BD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540" r="20540"/>
            <a:stretch/>
          </p:blipFill>
          <p:spPr>
            <a:xfrm>
              <a:off x="176580" y="5251712"/>
              <a:ext cx="3794120" cy="4290336"/>
            </a:xfrm>
            <a:prstGeom prst="rect">
              <a:avLst/>
            </a:prstGeom>
          </p:spPr>
        </p:pic>
        <p:sp>
          <p:nvSpPr>
            <p:cNvPr id="32" name="Footer Placeholder 4">
              <a:extLst>
                <a:ext uri="{FF2B5EF4-FFF2-40B4-BE49-F238E27FC236}">
                  <a16:creationId xmlns:a16="http://schemas.microsoft.com/office/drawing/2014/main" id="{21D69A64-C023-9A6F-A0E6-14CBB2485C7C}"/>
                </a:ext>
              </a:extLst>
            </p:cNvPr>
            <p:cNvSpPr txBox="1">
              <a:spLocks/>
            </p:cNvSpPr>
            <p:nvPr/>
          </p:nvSpPr>
          <p:spPr>
            <a:xfrm>
              <a:off x="240900" y="5318581"/>
              <a:ext cx="703719" cy="107722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800" kern="1200" cap="all" spc="3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rtl="0"/>
              <a:r>
                <a:rPr lang="tr-tr" sz="700" kern="0" cap="none" spc="0">
                  <a:solidFill>
                    <a:schemeClr val="bg1"/>
                  </a:solidFill>
                  <a:latin typeface="Finlandica" charset="0"/>
                </a:rPr>
                <a:t>Fotoğraf: Julia Kivelä</a:t>
              </a:r>
              <a:endParaRPr lang="fi-FI" sz="700" kern="0" cap="none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809AE40-35C0-5208-2CDC-F0DFEA8559FA}"/>
              </a:ext>
            </a:extLst>
          </p:cNvPr>
          <p:cNvSpPr txBox="1"/>
          <p:nvPr/>
        </p:nvSpPr>
        <p:spPr>
          <a:xfrm>
            <a:off x="6229350" y="-361950"/>
            <a:ext cx="72768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rtl="0"/>
            <a:endParaRPr lang="fi-FI" sz="1400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9742A06A-8340-A5CD-0BE1-ADD2F746EC47}"/>
              </a:ext>
            </a:extLst>
          </p:cNvPr>
          <p:cNvSpPr txBox="1">
            <a:spLocks/>
          </p:cNvSpPr>
          <p:nvPr/>
        </p:nvSpPr>
        <p:spPr>
          <a:xfrm>
            <a:off x="394399" y="167565"/>
            <a:ext cx="3307528" cy="107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700">
                <a:solidFill>
                  <a:schemeClr val="tx1"/>
                </a:solidFill>
                <a:latin typeface="Finlandica"/>
              </a:rPr>
              <a:t>İklim</a:t>
            </a: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A057A4D8-CAC5-E2D7-CD30-0E9599091FF4}"/>
              </a:ext>
            </a:extLst>
          </p:cNvPr>
          <p:cNvSpPr txBox="1">
            <a:spLocks/>
          </p:cNvSpPr>
          <p:nvPr/>
        </p:nvSpPr>
        <p:spPr>
          <a:xfrm>
            <a:off x="6235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1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A100387-9DBD-CBBA-E960-D6A80D109621}"/>
              </a:ext>
            </a:extLst>
          </p:cNvPr>
          <p:cNvSpPr/>
          <p:nvPr/>
        </p:nvSpPr>
        <p:spPr>
          <a:xfrm>
            <a:off x="1504809" y="493733"/>
            <a:ext cx="20839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b="1">
              <a:solidFill>
                <a:schemeClr val="tx1"/>
              </a:solidFill>
            </a:endParaRP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DC2792F0-2FF4-0CD5-320E-A32390AF47D1}"/>
              </a:ext>
            </a:extLst>
          </p:cNvPr>
          <p:cNvSpPr txBox="1">
            <a:spLocks/>
          </p:cNvSpPr>
          <p:nvPr/>
        </p:nvSpPr>
        <p:spPr>
          <a:xfrm>
            <a:off x="918824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2</a:t>
            </a: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054F6CE0-AF96-0C27-4776-B9BB3C50D545}"/>
              </a:ext>
            </a:extLst>
          </p:cNvPr>
          <p:cNvSpPr txBox="1">
            <a:spLocks/>
          </p:cNvSpPr>
          <p:nvPr/>
        </p:nvSpPr>
        <p:spPr>
          <a:xfrm>
            <a:off x="121465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3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BF59625F-3A57-DAA3-EF55-8670C3C7E84E}"/>
              </a:ext>
            </a:extLst>
          </p:cNvPr>
          <p:cNvSpPr txBox="1">
            <a:spLocks/>
          </p:cNvSpPr>
          <p:nvPr/>
        </p:nvSpPr>
        <p:spPr>
          <a:xfrm>
            <a:off x="1506149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>
                <a:solidFill>
                  <a:schemeClr val="tx1"/>
                </a:solidFill>
                <a:latin typeface="Finlandica" pitchFamily="2" charset="77"/>
              </a:rPr>
              <a:t>4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7C010D64-1EC7-A928-43DC-7E921BB9011B}"/>
              </a:ext>
            </a:extLst>
          </p:cNvPr>
          <p:cNvSpPr txBox="1">
            <a:spLocks/>
          </p:cNvSpPr>
          <p:nvPr/>
        </p:nvSpPr>
        <p:spPr>
          <a:xfrm>
            <a:off x="180163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5</a:t>
            </a:r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BCF0A634-F85C-F39E-6F44-E8EFB9F3B2B4}"/>
              </a:ext>
            </a:extLst>
          </p:cNvPr>
          <p:cNvSpPr txBox="1">
            <a:spLocks/>
          </p:cNvSpPr>
          <p:nvPr/>
        </p:nvSpPr>
        <p:spPr>
          <a:xfrm>
            <a:off x="2093122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6</a:t>
            </a: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BCCA154D-A5C7-E799-2E14-FCC51C49C6DC}"/>
              </a:ext>
            </a:extLst>
          </p:cNvPr>
          <p:cNvSpPr txBox="1">
            <a:spLocks/>
          </p:cNvSpPr>
          <p:nvPr/>
        </p:nvSpPr>
        <p:spPr>
          <a:xfrm>
            <a:off x="238860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7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A577FBD7-9749-B9F5-613A-84AEFF9AC63B}"/>
              </a:ext>
            </a:extLst>
          </p:cNvPr>
          <p:cNvSpPr txBox="1">
            <a:spLocks/>
          </p:cNvSpPr>
          <p:nvPr/>
        </p:nvSpPr>
        <p:spPr>
          <a:xfrm>
            <a:off x="268009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8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9F008E56-939B-B134-D48F-244EC529A00C}"/>
              </a:ext>
            </a:extLst>
          </p:cNvPr>
          <p:cNvSpPr txBox="1">
            <a:spLocks/>
          </p:cNvSpPr>
          <p:nvPr/>
        </p:nvSpPr>
        <p:spPr>
          <a:xfrm>
            <a:off x="2971585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9</a:t>
            </a:r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FA16B224-DBAB-9792-BF15-2C28DDDFA87B}"/>
              </a:ext>
            </a:extLst>
          </p:cNvPr>
          <p:cNvSpPr txBox="1">
            <a:spLocks/>
          </p:cNvSpPr>
          <p:nvPr/>
        </p:nvSpPr>
        <p:spPr>
          <a:xfrm>
            <a:off x="3267068" y="370623"/>
            <a:ext cx="207050" cy="923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tr-tr" sz="600" b="0">
                <a:solidFill>
                  <a:schemeClr val="accent2"/>
                </a:solidFill>
                <a:latin typeface="Finlandica" pitchFamily="2" charset="77"/>
              </a:rPr>
              <a:t>10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336BA76-612A-FCFC-FF06-C1487A5A602B}"/>
              </a:ext>
            </a:extLst>
          </p:cNvPr>
          <p:cNvSpPr txBox="1">
            <a:spLocks/>
          </p:cNvSpPr>
          <p:nvPr/>
        </p:nvSpPr>
        <p:spPr>
          <a:xfrm>
            <a:off x="5584951" y="167565"/>
            <a:ext cx="3307528" cy="92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tr-tr" sz="600" b="0">
                <a:solidFill>
                  <a:schemeClr val="accent3"/>
                </a:solidFill>
              </a:rPr>
              <a:t>FİNLANDİYA HAKKINDA GERÇEKLER</a:t>
            </a:r>
          </a:p>
        </p:txBody>
      </p:sp>
    </p:spTree>
    <p:extLst>
      <p:ext uri="{BB962C8B-B14F-4D97-AF65-F5344CB8AC3E}">
        <p14:creationId xmlns:p14="http://schemas.microsoft.com/office/powerpoint/2010/main" val="223404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58025E-6 L -0.00347 -0.910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55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46914E-6 L 0.69115 -2.46914E-6 " pathEditMode="relative" rAng="0" ptsTypes="AA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97531E-6 L 0.43872 -0.0015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2"/>
</p:tagLst>
</file>

<file path=ppt/theme/theme1.xml><?xml version="1.0" encoding="utf-8"?>
<a:theme xmlns:a="http://schemas.openxmlformats.org/drawingml/2006/main" name="1_Suomi Finland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36000" rIns="36000" bIns="36000" rtlCol="0">
        <a:spAutoFit/>
      </a:bodyPr>
      <a:lstStyle>
        <a:defPPr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inland_sample-3" id="{6FAB1604-9D14-244B-882D-43918BB39F72}" vid="{192F1151-D6F4-5B41-8D6D-8226306E68D8}"/>
    </a:ext>
  </a:extLst>
</a:theme>
</file>

<file path=ppt/theme/theme2.xml><?xml version="1.0" encoding="utf-8"?>
<a:theme xmlns:a="http://schemas.openxmlformats.org/drawingml/2006/main" name="1_Suomi Finland Blanco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36000" rIns="36000" bIns="36000" rtlCol="0">
        <a:spAutoFit/>
      </a:bodyPr>
      <a:lstStyle>
        <a:defPPr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inland_sample-3" id="{6FAB1604-9D14-244B-882D-43918BB39F72}" vid="{93BE7513-DF57-F74C-996A-32E01F2B7527}"/>
    </a:ext>
  </a:extLst>
</a:theme>
</file>

<file path=ppt/theme/theme3.xml><?xml version="1.0" encoding="utf-8"?>
<a:theme xmlns:a="http://schemas.openxmlformats.org/drawingml/2006/main" name="Office Theme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iedaanVahvaan xmlns="86926b43-cf91-481a-a630-62b5e70ce975" xsi:nil="true"/>
    <Tila xmlns="86926b43-cf91-481a-a630-62b5e70ce975" xsi:nil="true"/>
    <LinkkiVahvaan xmlns="86926b43-cf91-481a-a630-62b5e70ce975">
      <Url xsi:nil="true"/>
      <Description xsi:nil="true"/>
    </LinkkiVahvaan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91038C5D7116FD4491487F911ECCB923" ma:contentTypeVersion="6" ma:contentTypeDescription="Luo uusi asiakirja." ma:contentTypeScope="" ma:versionID="c17d18d58afe9fd71409658fc1daaab4">
  <xsd:schema xmlns:xsd="http://www.w3.org/2001/XMLSchema" xmlns:xs="http://www.w3.org/2001/XMLSchema" xmlns:p="http://schemas.microsoft.com/office/2006/metadata/properties" xmlns:ns2="86926b43-cf91-481a-a630-62b5e70ce975" targetNamespace="http://schemas.microsoft.com/office/2006/metadata/properties" ma:root="true" ma:fieldsID="bda45b744bae084ad59a417c78556a4f" ns2:_="">
    <xsd:import namespace="86926b43-cf91-481a-a630-62b5e70ce975"/>
    <xsd:element name="properties">
      <xsd:complexType>
        <xsd:sequence>
          <xsd:element name="documentManagement">
            <xsd:complexType>
              <xsd:all>
                <xsd:element ref="ns2:Tila" minOccurs="0"/>
                <xsd:element ref="ns2:ViedaanVahvaan" minOccurs="0"/>
                <xsd:element ref="ns2:LinkkiVahvaan" minOccurs="0"/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926b43-cf91-481a-a630-62b5e70ce975" elementFormDefault="qualified">
    <xsd:import namespace="http://schemas.microsoft.com/office/2006/documentManagement/types"/>
    <xsd:import namespace="http://schemas.microsoft.com/office/infopath/2007/PartnerControls"/>
    <xsd:element name="Tila" ma:index="8" nillable="true" ma:displayName="Tila" ma:format="Dropdown" ma:internalName="Tila">
      <xsd:simpleType>
        <xsd:restriction base="dms:Choice">
          <xsd:enumeration value="Luonnos"/>
          <xsd:enumeration value="Valmis"/>
        </xsd:restriction>
      </xsd:simpleType>
    </xsd:element>
    <xsd:element name="ViedaanVahvaan" ma:index="9" nillable="true" ma:displayName="Viedään Vahvaan" ma:format="Dropdown" ma:internalName="ViedaanVahvaan">
      <xsd:simpleType>
        <xsd:restriction base="dms:Choice">
          <xsd:enumeration value="Ei"/>
          <xsd:enumeration value="Kyllä"/>
          <xsd:enumeration value="EOS"/>
          <xsd:enumeration value="Viety"/>
        </xsd:restriction>
      </xsd:simpleType>
    </xsd:element>
    <xsd:element name="LinkkiVahvaan" ma:index="10" nillable="true" ma:displayName="Linkki Vahvaan" ma:format="Hyperlink" ma:internalName="LinkkiVahvaan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6AE11A5-BEE4-47AE-A876-D224C8F94A57}">
  <ds:schemaRefs>
    <ds:schemaRef ds:uri="ce30f632-0876-4f31-a347-6f9b6a242beb"/>
    <ds:schemaRef ds:uri="http://www.w3.org/XML/1998/namespace"/>
    <ds:schemaRef ds:uri="http://purl.org/dc/elements/1.1/"/>
    <ds:schemaRef ds:uri="d0d2c1e0-9f25-4273-8cb3-ef9d68304ff5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79BE4FD6-0E28-4B36-802A-DB7C6C68C7A3}"/>
</file>

<file path=customXml/itemProps3.xml><?xml version="1.0" encoding="utf-8"?>
<ds:datastoreItem xmlns:ds="http://schemas.openxmlformats.org/officeDocument/2006/customXml" ds:itemID="{69681288-7806-430D-9BBA-254DCC6ED82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1_Suomi Finland</Template>
  <TotalTime>8981</TotalTime>
  <Words>1135</Words>
  <Application>Microsoft Macintosh PowerPoint</Application>
  <PresentationFormat>Näytössä katseltava esitys (16:9)</PresentationFormat>
  <Paragraphs>354</Paragraphs>
  <Slides>22</Slides>
  <Notes>22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22</vt:i4>
      </vt:variant>
    </vt:vector>
  </HeadingPairs>
  <TitlesOfParts>
    <vt:vector size="30" baseType="lpstr">
      <vt:lpstr>Arial</vt:lpstr>
      <vt:lpstr>Arial,Sans-Serif</vt:lpstr>
      <vt:lpstr>Calibri</vt:lpstr>
      <vt:lpstr>Calibri,Sans-Serif</vt:lpstr>
      <vt:lpstr>Finlandica</vt:lpstr>
      <vt:lpstr>Segoe UI</vt:lpstr>
      <vt:lpstr>1_Suomi Finland</vt:lpstr>
      <vt:lpstr>1_Suomi Finland Blanco</vt:lpstr>
      <vt:lpstr>FİN MUTLULUĞUNUN NASILI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 Gelin ve kendiniz görün.  Finland.fi  </vt:lpstr>
    </vt:vector>
  </TitlesOfParts>
  <Manager>Hasan &amp; Partners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 WINDOWS INTO  FINNISH ARCHITECTURE</dc:title>
  <dc:creator>Smuel Stiller</dc:creator>
  <cp:lastModifiedBy>Karppinen Satu</cp:lastModifiedBy>
  <cp:revision>75</cp:revision>
  <dcterms:created xsi:type="dcterms:W3CDTF">2024-12-11T12:49:30Z</dcterms:created>
  <dcterms:modified xsi:type="dcterms:W3CDTF">2026-02-11T07:49:02Z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0x01010091038C5D7116FD4491487F911ECCB923</vt:lpwstr>
  </property>
  <property fmtid="{D5CDD505-2E9C-101B-9397-08002B2CF9AE}" pid="3" name="MediaServiceImageTags">
    <vt:lpwstr/>
  </property>
</Properties>
</file>