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28"/>
  </p:notesMasterIdLst>
  <p:handoutMasterIdLst>
    <p:handoutMasterId r:id="rId29"/>
  </p:handoutMasterIdLst>
  <p:sldIdLst>
    <p:sldId id="258" r:id="rId6"/>
    <p:sldId id="276" r:id="rId7"/>
    <p:sldId id="322" r:id="rId8"/>
    <p:sldId id="295" r:id="rId9"/>
    <p:sldId id="307" r:id="rId10"/>
    <p:sldId id="287" r:id="rId11"/>
    <p:sldId id="306" r:id="rId12"/>
    <p:sldId id="296" r:id="rId13"/>
    <p:sldId id="308" r:id="rId14"/>
    <p:sldId id="298" r:id="rId15"/>
    <p:sldId id="317" r:id="rId16"/>
    <p:sldId id="299" r:id="rId17"/>
    <p:sldId id="319" r:id="rId18"/>
    <p:sldId id="300" r:id="rId19"/>
    <p:sldId id="318" r:id="rId20"/>
    <p:sldId id="302" r:id="rId21"/>
    <p:sldId id="321" r:id="rId22"/>
    <p:sldId id="289" r:id="rId23"/>
    <p:sldId id="297" r:id="rId24"/>
    <p:sldId id="301" r:id="rId25"/>
    <p:sldId id="320" r:id="rId26"/>
    <p:sldId id="284" r:id="rId27"/>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2738CB42-2EA9-839F-643E-DCD23F1EC9D8}" name="Öfverström Maria" initials="MÖ" userId="S::Maria.Ofverstrom@otava.fi::cbf7a3c8-9e39-4b3e-9059-35d98a5e77d6" providerId="AD"/>
  <p188:author id="{ABC6429F-D0D0-CD2F-DAFF-46F250F5B09D}" name="Hammarén Mika (UM)" initials="MH" userId="S::mika.hammaren@gov.fi::65b36a14-15d3-4ce0-93ec-e9888db373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9"/>
    <p:restoredTop sz="94601"/>
  </p:normalViewPr>
  <p:slideViewPr>
    <p:cSldViewPr snapToGrid="0">
      <p:cViewPr>
        <p:scale>
          <a:sx n="100" d="100"/>
          <a:sy n="100" d="100"/>
        </p:scale>
        <p:origin x="5152" y="2840"/>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23.4.2026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23.4.2026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24883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D19B8-B92F-1D8E-DF3C-4D1C19FCB15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9008242-E0E2-E577-CF35-69C3A66CA7E2}"/>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598DFDF8-2E36-8B2A-EAD8-946AB7E205D6}"/>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29419BD-C1E6-6986-40EA-442140E6D67A}"/>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424210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pPr marL="171450" lvl="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B14D-45CA-7A19-C8B0-064CB26F59D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34408BB-8F2E-16C4-7E2C-9F84BACBB767}"/>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BEE890CA-E778-42EB-DA5F-2E468C81E6DB}"/>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EDA55D97-53E9-556D-3B8D-09799F97459F}"/>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428954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lvl="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9FE2-9B27-89AB-B874-4DC21C217AA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FC5184D-5EF6-D0BA-613A-7F41445C1BBB}"/>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AFD48CD0-0392-B4BC-886B-5D1CA31C5AF3}"/>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A4434823-4B56-4395-4920-00D52A4202EB}"/>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6751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pPr marL="171450" lvl="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7F67-B584-19BE-D04F-D573CA3AB8F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A5FF831-E635-6EB7-D121-36484C42F55B}"/>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128CC6D1-C4E4-0F66-85D3-DA2EB813E8BB}"/>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55A3CF50-7D10-1F9F-F3B7-2AFE47E35430}"/>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190799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pPr marL="171450" lvl="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8D47-12A1-A5BE-79B2-E5C0B3031D8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7513DFD-0136-7260-9814-AA990B508624}"/>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904272AA-E3FF-FA0A-6CDF-81E8A24A9804}"/>
              </a:ext>
            </a:extLst>
          </p:cNvPr>
          <p:cNvSpPr>
            <a:spLocks noGrp="1"/>
          </p:cNvSpPr>
          <p:nvPr>
            <p:ph type="body" idx="1"/>
          </p:nvPr>
        </p:nvSpPr>
        <p:spPr/>
        <p:txBody>
          <a:bodyPr/>
          <a:lstStyle/>
          <a:p>
            <a:endParaRPr lang="fi" dirty="0"/>
          </a:p>
        </p:txBody>
      </p:sp>
      <p:sp>
        <p:nvSpPr>
          <p:cNvPr id="4" name="Dian numeron paikkamerkki 3">
            <a:extLst>
              <a:ext uri="{FF2B5EF4-FFF2-40B4-BE49-F238E27FC236}">
                <a16:creationId xmlns:a16="http://schemas.microsoft.com/office/drawing/2014/main" id="{FCE513D0-1DE6-67BF-400E-29639707F74C}"/>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162299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D4E71-FE38-8666-8E5E-22646AFB275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FFD6570-1054-0913-263B-0D4B79FFD1CC}"/>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3582ADE7-CDC5-3A62-453A-6577B3494649}"/>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D3A4B246-1E75-FDD9-74DE-DE0BA3358FAF}"/>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4237674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11BF2-29D4-4931-1E3D-E15EBB3F414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CBC397-9C4B-1D22-7DF5-A947D2AAE0EA}"/>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325D9E84-939D-EC17-FF5D-CE337761914A}"/>
              </a:ext>
            </a:extLst>
          </p:cNvPr>
          <p:cNvSpPr>
            <a:spLocks noGrp="1"/>
          </p:cNvSpPr>
          <p:nvPr>
            <p:ph type="body" idx="1"/>
          </p:nvPr>
        </p:nvSpPr>
        <p:spPr/>
        <p:txBody>
          <a:bodyPr/>
          <a:lstStyle/>
          <a:p>
            <a:pPr marL="171450" indent="-171450">
              <a:buFont typeface="Calibri,Sans-Serif"/>
              <a:buChar char="-"/>
            </a:pPr>
            <a:endParaRPr lang="en-US" dirty="0">
              <a:ea typeface="Calibri"/>
              <a:cs typeface="Calibri"/>
            </a:endParaRPr>
          </a:p>
        </p:txBody>
      </p:sp>
      <p:sp>
        <p:nvSpPr>
          <p:cNvPr id="4" name="Dian numeron paikkamerkki 3">
            <a:extLst>
              <a:ext uri="{FF2B5EF4-FFF2-40B4-BE49-F238E27FC236}">
                <a16:creationId xmlns:a16="http://schemas.microsoft.com/office/drawing/2014/main" id="{6EDDA769-7288-839B-7E30-178045C731D4}"/>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287463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35E3-DD97-0142-860B-FA536B9119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64D069C-35DE-7C5A-FDC0-1DEFA36D4DE6}"/>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5E7FB4C5-53C3-5C17-AD56-05FA7ED03367}"/>
              </a:ext>
            </a:extLst>
          </p:cNvPr>
          <p:cNvSpPr>
            <a:spLocks noGrp="1"/>
          </p:cNvSpPr>
          <p:nvPr>
            <p:ph type="body" idx="1"/>
          </p:nvPr>
        </p:nvSpPr>
        <p:spPr/>
        <p:txBody>
          <a:bodyPr/>
          <a:lstStyle/>
          <a:p>
            <a:pPr marL="171450" indent="-171450">
              <a:buFont typeface="Calibri,Sans-Serif"/>
              <a:buChar char="-"/>
            </a:pPr>
            <a:endParaRPr lang="en-US">
              <a:ea typeface="Calibri"/>
              <a:cs typeface="Calibri"/>
            </a:endParaRPr>
          </a:p>
        </p:txBody>
      </p:sp>
      <p:sp>
        <p:nvSpPr>
          <p:cNvPr id="4" name="Dian numeron paikkamerkki 3">
            <a:extLst>
              <a:ext uri="{FF2B5EF4-FFF2-40B4-BE49-F238E27FC236}">
                <a16:creationId xmlns:a16="http://schemas.microsoft.com/office/drawing/2014/main" id="{B2468750-0E42-B029-AA52-E05F6B53232B}"/>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55169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01B5-6C95-1A97-2549-652AC0ABB2E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7D4CFE3-6F55-553B-33B5-DD6DF3DC5950}"/>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1FC192B7-2C3B-6283-0DD0-32C0481F82CE}"/>
              </a:ext>
            </a:extLst>
          </p:cNvPr>
          <p:cNvSpPr>
            <a:spLocks noGrp="1"/>
          </p:cNvSpPr>
          <p:nvPr>
            <p:ph type="body" idx="1"/>
          </p:nvPr>
        </p:nvSpPr>
        <p:spPr/>
        <p:txBody>
          <a:bodyPr/>
          <a:lstStyle/>
          <a:p>
            <a:pPr marL="171450" indent="-171450">
              <a:buFont typeface="Calibri,Sans-Serif"/>
              <a:buChar char="-"/>
            </a:pPr>
            <a:endParaRPr lang="en-US">
              <a:ea typeface="Calibri"/>
              <a:cs typeface="Calibri"/>
            </a:endParaRPr>
          </a:p>
        </p:txBody>
      </p:sp>
      <p:sp>
        <p:nvSpPr>
          <p:cNvPr id="4" name="Dian numeron paikkamerkki 3">
            <a:extLst>
              <a:ext uri="{FF2B5EF4-FFF2-40B4-BE49-F238E27FC236}">
                <a16:creationId xmlns:a16="http://schemas.microsoft.com/office/drawing/2014/main" id="{C4DE182E-FEF8-D5AE-9249-FE84D0780706}"/>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226799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BFC6-715A-7A62-BD73-D24E009B98E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1651642-53D0-DBDF-E15A-62F553435956}"/>
              </a:ext>
            </a:extLst>
          </p:cNvPr>
          <p:cNvSpPr>
            <a:spLocks noGrp="1" noRot="1" noChangeAspect="1"/>
          </p:cNvSpPr>
          <p:nvPr>
            <p:ph type="sldImg"/>
          </p:nvPr>
        </p:nvSpPr>
        <p:spPr>
          <a:xfrm>
            <a:off x="692150" y="860425"/>
            <a:ext cx="5473700" cy="3079750"/>
          </a:xfrm>
        </p:spPr>
        <p:txBody>
          <a:bodyPr/>
          <a:lstStyle/>
          <a:p>
            <a:endParaRPr lang="fi-FI"/>
          </a:p>
        </p:txBody>
      </p:sp>
      <p:sp>
        <p:nvSpPr>
          <p:cNvPr id="3" name="Huomautusten paikkamerkki 2">
            <a:extLst>
              <a:ext uri="{FF2B5EF4-FFF2-40B4-BE49-F238E27FC236}">
                <a16:creationId xmlns:a16="http://schemas.microsoft.com/office/drawing/2014/main" id="{105FD2E0-15CB-262A-DC82-4265D694C1A5}"/>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EB35CBE9-1343-895E-F9E9-91233E05967D}"/>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54328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23.4.2026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23.4.2026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23.4.2026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23.4.2026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23.4.2026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23.4.2026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23.4.2026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23.4.2026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23.4.2026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23.4.2026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23.4.2026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23.4.2026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23.4.2026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23.4.2026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hyperlink" Target="https://okm.fi/en/education-system" TargetMode="External"/><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hyperlink" Target="https://finland.fi/life-society/good-news-finland-tops-the-good-country-index/" TargetMode="Externa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hyperlink" Target="https://igep.fi/en/finland-gender-equality" TargetMode="Externa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index.goodcountry.org/" TargetMode="External"/><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um.fi/frontpa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7.jpeg"/><Relationship Id="rId5" Type="http://schemas.openxmlformats.org/officeDocument/2006/relationships/hyperlink" Target="https://sauna.fi/en/" TargetMode="Externa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www.luontoon.fi/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hyperlink" Target="https://en.ilmatieteenlaitos.fi/seasons-in-finland" TargetMode="External"/><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5E787-AF76-69E8-EEFA-9FDD7905D0AD}"/>
              </a:ext>
            </a:extLst>
          </p:cNvPr>
          <p:cNvPicPr>
            <a:picLocks noChangeAspect="1"/>
          </p:cNvPicPr>
          <p:nvPr/>
        </p:nvPicPr>
        <p:blipFill>
          <a:blip r:embed="rId3" cstate="screen">
            <a:extLst>
              <a:ext uri="{28A0092B-C50C-407E-A947-70E740481C1C}">
                <a14:useLocalDpi xmlns:a14="http://schemas.microsoft.com/office/drawing/2010/main"/>
              </a:ext>
            </a:extLst>
          </a:blip>
          <a:srcRect t="7680" b="7680"/>
          <a:stretch/>
        </p:blipFill>
        <p:spPr>
          <a:xfrm>
            <a:off x="0" y="0"/>
            <a:ext cx="9144002" cy="5143500"/>
          </a:xfrm>
          <a:prstGeom prst="rect">
            <a:avLst/>
          </a:prstGeom>
        </p:spPr>
      </p:pic>
      <p:sp>
        <p:nvSpPr>
          <p:cNvPr id="17" name="Rectangle 16">
            <a:extLst>
              <a:ext uri="{FF2B5EF4-FFF2-40B4-BE49-F238E27FC236}">
                <a16:creationId xmlns:a16="http://schemas.microsoft.com/office/drawing/2014/main" id="{73540369-5679-4258-A9BB-AD03770B0F39}"/>
              </a:ext>
            </a:extLst>
          </p:cNvPr>
          <p:cNvSpPr/>
          <p:nvPr/>
        </p:nvSpPr>
        <p:spPr>
          <a:xfrm>
            <a:off x="-1"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1170040" y="2989493"/>
            <a:ext cx="6803918" cy="653705"/>
          </a:xfrm>
        </p:spPr>
        <p:txBody>
          <a:bodyPr wrap="square">
            <a:spAutoFit/>
          </a:bodyPr>
          <a:lstStyle/>
          <a:p>
            <a:pPr algn="ctr">
              <a:lnSpc>
                <a:spcPct val="110000"/>
              </a:lnSpc>
            </a:pPr>
            <a:r>
              <a:rPr lang="ja-JP" altLang="en-US" sz="2000" b="0" cap="none">
                <a:solidFill>
                  <a:schemeClr val="bg1"/>
                </a:solidFill>
                <a:latin typeface="Noto Sans JP ExtraBold" panose="020B0200000000000000" pitchFamily="34" charset="-128"/>
                <a:ea typeface="Noto Sans JP ExtraBold" panose="020B0200000000000000" pitchFamily="34" charset="-128"/>
              </a:rPr>
              <a:t>フィンランドってどんな国？</a:t>
            </a:r>
            <a:br>
              <a:rPr lang="fi-FI" sz="2000" b="0" cap="none" dirty="0">
                <a:solidFill>
                  <a:schemeClr val="bg1"/>
                </a:solidFill>
                <a:latin typeface="Noto Sans JP ExtraBold" panose="020B0200000000000000" pitchFamily="34" charset="-128"/>
                <a:ea typeface="Noto Sans JP ExtraBold" panose="020B0200000000000000" pitchFamily="34" charset="-128"/>
              </a:rPr>
            </a:br>
            <a:r>
              <a:rPr lang="ja-JP" altLang="en-US" sz="2000" b="0" cap="none">
                <a:solidFill>
                  <a:schemeClr val="bg1"/>
                </a:solidFill>
                <a:latin typeface="Noto Sans JP ExtraBold" panose="020B0200000000000000" pitchFamily="34" charset="-128"/>
                <a:ea typeface="Noto Sans JP ExtraBold" panose="020B0200000000000000" pitchFamily="34" charset="-128"/>
              </a:rPr>
              <a:t>幸福の秘訣</a:t>
            </a:r>
            <a:endParaRPr lang="fi-FI" sz="2000" b="0" cap="none" dirty="0">
              <a:solidFill>
                <a:schemeClr val="bg1"/>
              </a:solidFill>
              <a:latin typeface="Noto Sans JP ExtraBold" panose="020B0200000000000000" pitchFamily="34" charset="-128"/>
              <a:ea typeface="Noto Sans JP ExtraBold" panose="020B0200000000000000" pitchFamily="34" charset="-128"/>
            </a:endParaRPr>
          </a:p>
        </p:txBody>
      </p:sp>
      <p:sp>
        <p:nvSpPr>
          <p:cNvPr id="13" name="Footer Placeholder 4">
            <a:extLst>
              <a:ext uri="{FF2B5EF4-FFF2-40B4-BE49-F238E27FC236}">
                <a16:creationId xmlns:a16="http://schemas.microsoft.com/office/drawing/2014/main" id="{F948B642-FF05-073A-8161-5E0B256B8355}"/>
              </a:ext>
            </a:extLst>
          </p:cNvPr>
          <p:cNvSpPr txBox="1">
            <a:spLocks/>
          </p:cNvSpPr>
          <p:nvPr/>
        </p:nvSpPr>
        <p:spPr>
          <a:xfrm>
            <a:off x="1511299" y="4834492"/>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a:t>
            </a:r>
            <a:r>
              <a:rPr lang="fi-FI" sz="700" kern="0" cap="none" spc="0" dirty="0" err="1">
                <a:solidFill>
                  <a:schemeClr val="bg1"/>
                </a:solidFill>
                <a:latin typeface="Finlandica" charset="0"/>
              </a:rPr>
              <a:t>Svante</a:t>
            </a:r>
            <a:r>
              <a:rPr lang="fi-FI" sz="700" kern="0" cap="none" spc="0" dirty="0">
                <a:solidFill>
                  <a:schemeClr val="bg1"/>
                </a:solidFill>
                <a:latin typeface="Finlandica" charset="0"/>
              </a:rPr>
              <a:t> Gullichsen</a:t>
            </a:r>
            <a:endParaRPr lang="fi-FI" sz="700" kern="0" cap="none" spc="0" dirty="0">
              <a:solidFill>
                <a:schemeClr val="bg1"/>
              </a:solidFill>
              <a:latin typeface="+mj-lt"/>
            </a:endParaRPr>
          </a:p>
        </p:txBody>
      </p:sp>
      <p:sp>
        <p:nvSpPr>
          <p:cNvPr id="15" name="Freeform 11">
            <a:extLst>
              <a:ext uri="{FF2B5EF4-FFF2-40B4-BE49-F238E27FC236}">
                <a16:creationId xmlns:a16="http://schemas.microsoft.com/office/drawing/2014/main" id="{CC6192E6-64E8-EC62-4455-DBCD0CF5FE54}"/>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38018F0F-ADEF-ED76-EE72-BC413F93C5D7}"/>
              </a:ext>
            </a:extLst>
          </p:cNvPr>
          <p:cNvPicPr>
            <a:picLocks noChangeAspect="1"/>
          </p:cNvPicPr>
          <p:nvPr/>
        </p:nvPicPr>
        <p:blipFill>
          <a:blip r:embed="rId4"/>
          <a:stretch>
            <a:fillRect/>
          </a:stretch>
        </p:blipFill>
        <p:spPr>
          <a:xfrm>
            <a:off x="468312" y="484784"/>
            <a:ext cx="585368" cy="358774"/>
          </a:xfrm>
          <a:prstGeom prst="rect">
            <a:avLst/>
          </a:prstGeom>
        </p:spPr>
      </p:pic>
      <p:sp>
        <p:nvSpPr>
          <p:cNvPr id="6" name="Title 1">
            <a:extLst>
              <a:ext uri="{FF2B5EF4-FFF2-40B4-BE49-F238E27FC236}">
                <a16:creationId xmlns:a16="http://schemas.microsoft.com/office/drawing/2014/main" id="{92695817-8488-C5DC-105A-7B4AA40127C6}"/>
              </a:ext>
            </a:extLst>
          </p:cNvPr>
          <p:cNvSpPr txBox="1">
            <a:spLocks/>
          </p:cNvSpPr>
          <p:nvPr/>
        </p:nvSpPr>
        <p:spPr>
          <a:xfrm>
            <a:off x="1179070" y="2411996"/>
            <a:ext cx="6803918" cy="430887"/>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gn="ctr">
              <a:lnSpc>
                <a:spcPct val="100000"/>
              </a:lnSpc>
            </a:pPr>
            <a:r>
              <a:rPr lang="fi-FI" sz="2800" cap="none" dirty="0">
                <a:solidFill>
                  <a:schemeClr val="bg1"/>
                </a:solidFill>
                <a:latin typeface="+mn-lt"/>
              </a:rPr>
              <a:t>FACTS ABOUT FINLAND</a:t>
            </a:r>
          </a:p>
        </p:txBody>
      </p:sp>
    </p:spTree>
    <p:extLst>
      <p:ext uri="{BB962C8B-B14F-4D97-AF65-F5344CB8AC3E}">
        <p14:creationId xmlns:p14="http://schemas.microsoft.com/office/powerpoint/2010/main" val="54451719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cstate="screen">
            <a:extLst>
              <a:ext uri="{28A0092B-C50C-407E-A947-70E740481C1C}">
                <a14:useLocalDpi xmlns:a14="http://schemas.microsoft.com/office/drawing/2010/main"/>
              </a:ext>
            </a:extLst>
          </a:blip>
          <a:srcRect l="-6728" t="15539" r="1" b="151"/>
          <a:stretch>
            <a:fillRect/>
          </a:stretch>
        </p:blipFill>
        <p:spPr>
          <a:xfrm>
            <a:off x="-615142" y="0"/>
            <a:ext cx="9759142"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Ilari Välimäki</a:t>
            </a:r>
            <a:endParaRPr lang="fi-FI" sz="700" kern="0" cap="none" spc="0" dirty="0">
              <a:solidFill>
                <a:schemeClr val="bg1"/>
              </a:solidFill>
            </a:endParaRP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738483"/>
            <a:ext cx="6803918" cy="746038"/>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b="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フィンランドの誰でも受けられる</a:t>
            </a:r>
            <a:endParaRPr lang="en-US" altLang="ja-JP" sz="2000"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a:p>
            <a:pPr algn="ctr">
              <a:lnSpc>
                <a:spcPct val="110000"/>
              </a:lnSpc>
            </a:pPr>
            <a:r>
              <a:rPr lang="ja-JP" altLang="en-US" sz="2000" b="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世界水準の教育（実質的に無料）</a:t>
            </a:r>
            <a:endParaRPr lang="en-US" altLang="ja-JP" sz="2000"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93F6D411-C61B-508A-2050-52839928D2B9}"/>
              </a:ext>
            </a:extLst>
          </p:cNvPr>
          <p:cNvSpPr txBox="1">
            <a:spLocks/>
          </p:cNvSpPr>
          <p:nvPr/>
        </p:nvSpPr>
        <p:spPr>
          <a:xfrm>
            <a:off x="1170041" y="2454809"/>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a:solidFill>
                  <a:schemeClr val="bg1"/>
                </a:solidFill>
                <a:effectLst>
                  <a:outerShdw blurRad="994667" dir="5400000" sx="102000" sy="102000" algn="ctr" rotWithShape="0">
                    <a:srgbClr val="000000"/>
                  </a:outerShdw>
                </a:effectLst>
                <a:latin typeface="Finlandica"/>
              </a:rPr>
              <a:t>EDUCATION</a:t>
            </a:r>
          </a:p>
        </p:txBody>
      </p:sp>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B40D0-A51D-7B14-047C-7EA4A5AB12CD}"/>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88081C25-92B5-6E5D-5008-320E172F319F}"/>
              </a:ext>
            </a:extLst>
          </p:cNvPr>
          <p:cNvSpPr txBox="1">
            <a:spLocks/>
          </p:cNvSpPr>
          <p:nvPr/>
        </p:nvSpPr>
        <p:spPr>
          <a:xfrm>
            <a:off x="584838" y="808958"/>
            <a:ext cx="2954753" cy="52290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フィンランドの</a:t>
            </a:r>
            <a:endParaRPr lang="en-US" altLang="ja-JP" sz="1600" b="0" dirty="0">
              <a:solidFill>
                <a:schemeClr val="tx1"/>
              </a:solidFill>
              <a:latin typeface="Noto Sans JP ExtraBold" panose="020B0200000000000000" pitchFamily="34" charset="-128"/>
              <a:ea typeface="Noto Sans JP ExtraBold" panose="020B0200000000000000" pitchFamily="34" charset="-128"/>
              <a:cs typeface="+mj-lt"/>
            </a:endParaRPr>
          </a:p>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インクルーシブな公立教育制度</a:t>
            </a:r>
            <a:endParaRPr lang="en-US" sz="1600" b="0" dirty="0">
              <a:solidFill>
                <a:schemeClr val="tx1"/>
              </a:solidFill>
              <a:latin typeface="Noto Sans JP ExtraBold" panose="020B0200000000000000" pitchFamily="34" charset="-128"/>
              <a:ea typeface="Noto Sans JP ExtraBold" panose="020B0200000000000000" pitchFamily="34" charset="-128"/>
              <a:cs typeface="+mj-lt"/>
            </a:endParaRPr>
          </a:p>
        </p:txBody>
      </p:sp>
      <p:grpSp>
        <p:nvGrpSpPr>
          <p:cNvPr id="41" name="Ryhmä 40">
            <a:extLst>
              <a:ext uri="{FF2B5EF4-FFF2-40B4-BE49-F238E27FC236}">
                <a16:creationId xmlns:a16="http://schemas.microsoft.com/office/drawing/2014/main" id="{BE39D418-2698-BB5F-4394-F3DC95102939}"/>
              </a:ext>
            </a:extLst>
          </p:cNvPr>
          <p:cNvGrpSpPr/>
          <p:nvPr/>
        </p:nvGrpSpPr>
        <p:grpSpPr>
          <a:xfrm>
            <a:off x="394399" y="1496300"/>
            <a:ext cx="3477979" cy="3153467"/>
            <a:chOff x="394399" y="1715413"/>
            <a:chExt cx="3477979" cy="3153467"/>
          </a:xfrm>
        </p:grpSpPr>
        <p:sp>
          <p:nvSpPr>
            <p:cNvPr id="19" name="Title 1">
              <a:extLst>
                <a:ext uri="{FF2B5EF4-FFF2-40B4-BE49-F238E27FC236}">
                  <a16:creationId xmlns:a16="http://schemas.microsoft.com/office/drawing/2014/main" id="{A61FD67B-3EB6-CD6A-6D63-97B6D47E5ADE}"/>
                </a:ext>
              </a:extLst>
            </p:cNvPr>
            <p:cNvSpPr txBox="1">
              <a:spLocks/>
            </p:cNvSpPr>
            <p:nvPr/>
          </p:nvSpPr>
          <p:spPr>
            <a:xfrm>
              <a:off x="535905" y="1715413"/>
              <a:ext cx="3089890" cy="276998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2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フィンランドの教育制度</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a:t>
              </a:r>
              <a:b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未就学教育（プレスクール）</a:t>
              </a:r>
              <a:br>
                <a:rPr lang="ja-JP" altLang="en-US" sz="1000" b="0">
                  <a:solidFill>
                    <a:schemeClr val="tx1"/>
                  </a:solidFill>
                  <a:latin typeface="Noto Sans JP SemiBold" panose="020B0200000000000000" pitchFamily="34" charset="-128"/>
                  <a:ea typeface="Noto Sans JP SemiBold" panose="020B0200000000000000" pitchFamily="34" charset="-128"/>
                  <a:cs typeface="+mj-lt"/>
                </a:rPr>
              </a:b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基礎総合教育</a:t>
              </a:r>
              <a:br>
                <a:rPr lang="ja-JP" altLang="en-US" sz="1000" b="0">
                  <a:solidFill>
                    <a:schemeClr val="tx1"/>
                  </a:solidFill>
                  <a:latin typeface="Noto Sans JP SemiBold" panose="020B0200000000000000" pitchFamily="34" charset="-128"/>
                  <a:ea typeface="Noto Sans JP SemiBold" panose="020B0200000000000000" pitchFamily="34" charset="-128"/>
                  <a:cs typeface="+mj-lt"/>
                </a:rPr>
              </a:b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後期中等教育</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普通高校・職業訓練校</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a:t>
              </a:r>
              <a:b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高等教育</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応用科学大学・大学</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a:t>
              </a:r>
            </a:p>
            <a:p>
              <a:pPr algn="ctr"/>
              <a:r>
                <a:rPr lang="en-US" altLang="ja-JP" sz="1000" b="0" dirty="0">
                  <a:solidFill>
                    <a:schemeClr val="tx1"/>
                  </a:solidFill>
                  <a:latin typeface="MS Gothic" panose="020B0609070205080204" pitchFamily="49" charset="-128"/>
                  <a:ea typeface="MS Gothic" panose="020B0609070205080204" pitchFamily="49" charset="-128"/>
                  <a:cs typeface="+mj-lt"/>
                </a:rPr>
                <a:t>
</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大学</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 </a:t>
              </a:r>
              <a:r>
                <a:rPr lang="en-US" altLang="ja-JP" sz="2000" dirty="0">
                  <a:solidFill>
                    <a:schemeClr val="tx1"/>
                  </a:solidFill>
                  <a:latin typeface="Finlandica" pitchFamily="2" charset="0"/>
                  <a:ea typeface="Noto Sans JP SemiBold" panose="020B0200000000000000" pitchFamily="34" charset="-128"/>
                  <a:cs typeface="+mj-lt"/>
                </a:rPr>
                <a:t>13</a:t>
              </a:r>
              <a:r>
                <a:rPr lang="en-US" altLang="ja-JP" sz="1000" dirty="0">
                  <a:solidFill>
                    <a:schemeClr val="tx1"/>
                  </a:solidFill>
                  <a:latin typeface="Noto Sans JP SemiBold" panose="020B0200000000000000" pitchFamily="34" charset="-128"/>
                  <a:ea typeface="Noto Sans JP SemiBold" panose="020B0200000000000000" pitchFamily="34" charset="-128"/>
                  <a:cs typeface="+mj-lt"/>
                </a:rPr>
                <a:t> </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校</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応用科学大学</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 </a:t>
              </a:r>
              <a:r>
                <a:rPr lang="en-US" altLang="ja-JP" sz="2000" dirty="0">
                  <a:solidFill>
                    <a:schemeClr val="tx1"/>
                  </a:solidFill>
                  <a:latin typeface="Finlandica" pitchFamily="2" charset="0"/>
                  <a:ea typeface="Noto Sans JP SemiBold" panose="020B0200000000000000" pitchFamily="34" charset="-128"/>
                  <a:cs typeface="+mj-lt"/>
                </a:rPr>
                <a:t>22</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校</a:t>
              </a:r>
              <a:br>
                <a:rPr lang="ja-JP" altLang="en-US" sz="1000" b="0">
                  <a:solidFill>
                    <a:schemeClr val="tx1"/>
                  </a:solidFill>
                  <a:latin typeface="Noto Sans JP SemiBold" panose="020B0200000000000000" pitchFamily="34" charset="-128"/>
                  <a:ea typeface="Noto Sans JP SemiBold" panose="020B0200000000000000" pitchFamily="34" charset="-128"/>
                  <a:cs typeface="+mj-lt"/>
                </a:rPr>
              </a:br>
              <a:br>
                <a:rPr lang="ja-JP" altLang="en-US" sz="1000" b="0">
                  <a:solidFill>
                    <a:schemeClr val="tx1"/>
                  </a:solidFill>
                  <a:latin typeface="Noto Sans JP SemiBold" panose="020B0200000000000000" pitchFamily="34" charset="-128"/>
                  <a:ea typeface="Noto Sans JP SemiBold" panose="020B0200000000000000" pitchFamily="34" charset="-128"/>
                  <a:cs typeface="+mj-lt"/>
                </a:rPr>
              </a:b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英語の学士・修士課程が</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 </a:t>
              </a:r>
              <a:r>
                <a:rPr lang="en-US" altLang="ja-JP" sz="2000" dirty="0">
                  <a:solidFill>
                    <a:schemeClr val="tx1"/>
                  </a:solidFill>
                  <a:latin typeface="Finlandica" pitchFamily="2" charset="0"/>
                  <a:ea typeface="Noto Sans JP SemiBold" panose="020B0200000000000000" pitchFamily="34" charset="-128"/>
                  <a:cs typeface="+mj-lt"/>
                </a:rPr>
                <a:t>600</a:t>
              </a:r>
              <a:r>
                <a:rPr lang="ja-JP" altLang="en-US" sz="2000">
                  <a:solidFill>
                    <a:schemeClr val="tx1"/>
                  </a:solidFill>
                  <a:latin typeface="Noto Sans JP ExtraBold" panose="020B0200000000000000" pitchFamily="34" charset="-128"/>
                  <a:ea typeface="Noto Sans JP ExtraBold" panose="020B0200000000000000" pitchFamily="34" charset="-128"/>
                  <a:cs typeface="+mj-lt"/>
                </a:rPr>
                <a:t>以上</a:t>
              </a:r>
              <a:endParaRPr lang="en-US" altLang="ja-JP" sz="1000" dirty="0">
                <a:solidFill>
                  <a:schemeClr val="tx1"/>
                </a:solidFill>
                <a:latin typeface="Noto Sans JP ExtraBold" panose="020B0200000000000000" pitchFamily="34" charset="-128"/>
                <a:ea typeface="Noto Sans JP ExtraBold" panose="020B0200000000000000" pitchFamily="34" charset="-128"/>
                <a:cs typeface="+mj-lt"/>
              </a:endParaRPr>
            </a:p>
            <a:p>
              <a:pPr algn="ct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a:t>
              </a:r>
              <a:r>
                <a:rPr lang="en-US" altLang="ja-JP" sz="2000" dirty="0">
                  <a:solidFill>
                    <a:schemeClr val="tx1"/>
                  </a:solidFill>
                  <a:latin typeface="Finlandica" pitchFamily="2" charset="0"/>
                  <a:ea typeface="Noto Sans JP SemiBold" panose="020B0200000000000000" pitchFamily="34" charset="-128"/>
                  <a:cs typeface="+mj-lt"/>
                </a:rPr>
                <a:t>1948</a:t>
              </a:r>
              <a:r>
                <a:rPr lang="ja-JP" altLang="en-US" sz="2000">
                  <a:solidFill>
                    <a:schemeClr val="tx1"/>
                  </a:solidFill>
                  <a:latin typeface="Noto Sans JP ExtraBold" panose="020B0200000000000000" pitchFamily="34" charset="-128"/>
                  <a:ea typeface="Noto Sans JP ExtraBold" panose="020B0200000000000000" pitchFamily="34" charset="-128"/>
                  <a:cs typeface="+mj-lt"/>
                </a:rPr>
                <a:t>年</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以来、全ての生徒に無料で給食を提供</a:t>
              </a:r>
              <a:endParaRPr lang="en-US" sz="2000" b="0" dirty="0">
                <a:solidFill>
                  <a:schemeClr val="tx1"/>
                </a:solidFill>
                <a:latin typeface="Noto Sans JP SemiBold" panose="020B0200000000000000" pitchFamily="34" charset="-128"/>
                <a:ea typeface="Noto Sans JP SemiBold" panose="020B0200000000000000" pitchFamily="34" charset="-128"/>
                <a:cs typeface="+mj-lt"/>
              </a:endParaRPr>
            </a:p>
          </p:txBody>
        </p:sp>
        <p:sp>
          <p:nvSpPr>
            <p:cNvPr id="38" name="Tekstiruutu 37">
              <a:extLst>
                <a:ext uri="{FF2B5EF4-FFF2-40B4-BE49-F238E27FC236}">
                  <a16:creationId xmlns:a16="http://schemas.microsoft.com/office/drawing/2014/main" id="{D16B2D4A-2ED4-202D-7791-9D29EC28B59C}"/>
                </a:ext>
              </a:extLst>
            </p:cNvPr>
            <p:cNvSpPr txBox="1"/>
            <p:nvPr/>
          </p:nvSpPr>
          <p:spPr>
            <a:xfrm>
              <a:off x="394399" y="4284105"/>
              <a:ext cx="3477979" cy="584775"/>
            </a:xfrm>
            <a:prstGeom prst="rect">
              <a:avLst/>
            </a:prstGeom>
            <a:noFill/>
          </p:spPr>
          <p:txBody>
            <a:bodyPr wrap="square">
              <a:spAutoFit/>
            </a:bodyPr>
            <a:lstStyle/>
            <a:p>
              <a:pPr algn="ctr"/>
              <a:endParaRPr lang="en-US" sz="2400" b="0" dirty="0">
                <a:solidFill>
                  <a:schemeClr val="tx1"/>
                </a:solidFill>
                <a:ea typeface="+mj-lt"/>
                <a:cs typeface="+mj-lt"/>
              </a:endParaRPr>
            </a:p>
            <a:p>
              <a:pPr algn="ctr"/>
              <a:r>
                <a:rPr lang="ja-JP" altLang="en-US" sz="800" b="1">
                  <a:latin typeface="Noto Sans JP SemiBold" panose="020B0200000000000000" pitchFamily="34" charset="-128"/>
                  <a:ea typeface="Noto Sans JP SemiBold" panose="020B0200000000000000" pitchFamily="34" charset="-128"/>
                  <a:cs typeface="+mj-lt"/>
                </a:rPr>
                <a:t>教育制度に関する詳細はこちら▶︎</a:t>
              </a:r>
              <a:r>
                <a:rPr lang="en-US" altLang="ja-JP" sz="800" b="1" dirty="0">
                  <a:latin typeface="Noto Sans JP SemiBold" panose="020B0200000000000000" pitchFamily="34" charset="-128"/>
                  <a:ea typeface="Noto Sans JP SemiBold" panose="020B0200000000000000" pitchFamily="34" charset="-128"/>
                  <a:cs typeface="+mj-lt"/>
                </a:rPr>
                <a:t> </a:t>
              </a:r>
              <a:r>
                <a:rPr lang="en-US" sz="800" b="1" dirty="0">
                  <a:latin typeface="Noto Sans JP SemiBold" panose="020B0200000000000000" pitchFamily="34" charset="-128"/>
                  <a:ea typeface="Noto Sans JP SemiBold" panose="020B0200000000000000" pitchFamily="34" charset="-128"/>
                  <a:cs typeface="+mj-lt"/>
                  <a:hlinkClick r:id="rId3">
                    <a:extLst>
                      <a:ext uri="{A12FA001-AC4F-418D-AE19-62706E023703}">
                        <ahyp:hlinkClr xmlns:ahyp="http://schemas.microsoft.com/office/drawing/2018/hyperlinkcolor" val="tx"/>
                      </a:ext>
                    </a:extLst>
                  </a:hlinkClick>
                </a:rPr>
                <a:t> </a:t>
              </a:r>
              <a:r>
                <a:rPr lang="en-US" sz="800" b="1" dirty="0">
                  <a:ea typeface="+mj-lt"/>
                  <a:cs typeface="+mj-lt"/>
                  <a:hlinkClick r:id="rId3">
                    <a:extLst>
                      <a:ext uri="{A12FA001-AC4F-418D-AE19-62706E023703}">
                        <ahyp:hlinkClr xmlns:ahyp="http://schemas.microsoft.com/office/drawing/2018/hyperlinkcolor" val="tx"/>
                      </a:ext>
                    </a:extLst>
                  </a:hlinkClick>
                </a:rPr>
                <a:t>https://okm.fi/en/education-system</a:t>
              </a:r>
              <a:endParaRPr lang="en-US" sz="800" b="1" dirty="0">
                <a:latin typeface="MS Gothic" panose="020B0609070205080204" pitchFamily="49" charset="-128"/>
                <a:ea typeface="MS Gothic" panose="020B0609070205080204" pitchFamily="49" charset="-128"/>
                <a:cs typeface="+mj-lt"/>
              </a:endParaRPr>
            </a:p>
          </p:txBody>
        </p:sp>
      </p:grpSp>
      <p:grpSp>
        <p:nvGrpSpPr>
          <p:cNvPr id="69" name="Group 68">
            <a:extLst>
              <a:ext uri="{FF2B5EF4-FFF2-40B4-BE49-F238E27FC236}">
                <a16:creationId xmlns:a16="http://schemas.microsoft.com/office/drawing/2014/main" id="{7F0ACCD7-39BF-04FE-E0F3-5A207F586D0D}"/>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0C4D18F7-7695-0D38-1E68-782A966EF4E0}"/>
                </a:ext>
              </a:extLst>
            </p:cNvPr>
            <p:cNvPicPr>
              <a:picLocks noChangeAspect="1"/>
            </p:cNvPicPr>
            <p:nvPr/>
          </p:nvPicPr>
          <p:blipFill>
            <a:blip r:embed="rId4" cstate="screen">
              <a:extLst>
                <a:ext uri="{28A0092B-C50C-407E-A947-70E740481C1C}">
                  <a14:useLocalDpi xmlns:a14="http://schemas.microsoft.com/office/drawing/2010/main"/>
                </a:ext>
              </a:extLst>
            </a:blip>
            <a:srcRect l="10332" r="1033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3C1B477D-32E1-D1C1-F9F6-09E75958C837}"/>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456643" dir="5400000" algn="ctr" rotWithShape="0">
                      <a:srgbClr val="000000">
                        <a:alpha val="87837"/>
                      </a:srgbClr>
                    </a:outerShdw>
                  </a:effectLst>
                  <a:latin typeface="Finlandica" charset="0"/>
                </a:rPr>
                <a:t>Photo: Ilari Välimäki</a:t>
              </a:r>
              <a:endParaRPr lang="fi-FI" sz="700" kern="0" cap="none" spc="0">
                <a:solidFill>
                  <a:schemeClr val="bg1"/>
                </a:solidFill>
                <a:effectLst>
                  <a:outerShdw blurRad="456643" dir="5400000" algn="ctr" rotWithShape="0">
                    <a:srgbClr val="000000">
                      <a:alpha val="87837"/>
                    </a:srgbClr>
                  </a:outerShdw>
                </a:effectLst>
                <a:latin typeface="+mj-lt"/>
              </a:endParaRPr>
            </a:p>
          </p:txBody>
        </p:sp>
      </p:grpSp>
      <p:grpSp>
        <p:nvGrpSpPr>
          <p:cNvPr id="11" name="Group 10">
            <a:extLst>
              <a:ext uri="{FF2B5EF4-FFF2-40B4-BE49-F238E27FC236}">
                <a16:creationId xmlns:a16="http://schemas.microsoft.com/office/drawing/2014/main" id="{9DBCA373-2652-F1DF-4C42-0B94F5438651}"/>
              </a:ext>
            </a:extLst>
          </p:cNvPr>
          <p:cNvGrpSpPr/>
          <p:nvPr/>
        </p:nvGrpSpPr>
        <p:grpSpPr>
          <a:xfrm>
            <a:off x="4068722" y="615655"/>
            <a:ext cx="6425233" cy="4279948"/>
            <a:chOff x="4068719" y="592528"/>
            <a:chExt cx="6400535" cy="4263496"/>
          </a:xfrm>
        </p:grpSpPr>
        <p:pic>
          <p:nvPicPr>
            <p:cNvPr id="13" name="Picture 12">
              <a:extLst>
                <a:ext uri="{FF2B5EF4-FFF2-40B4-BE49-F238E27FC236}">
                  <a16:creationId xmlns:a16="http://schemas.microsoft.com/office/drawing/2014/main" id="{B858B920-2281-9A85-D8CA-346336D988B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8719" y="592528"/>
              <a:ext cx="6400535" cy="4263496"/>
            </a:xfrm>
            <a:prstGeom prst="rect">
              <a:avLst/>
            </a:prstGeom>
          </p:spPr>
        </p:pic>
        <p:sp>
          <p:nvSpPr>
            <p:cNvPr id="22" name="Footer Placeholder 4">
              <a:extLst>
                <a:ext uri="{FF2B5EF4-FFF2-40B4-BE49-F238E27FC236}">
                  <a16:creationId xmlns:a16="http://schemas.microsoft.com/office/drawing/2014/main" id="{BE45E81C-0CD0-28CA-E199-0F6B7F3471BB}"/>
                </a:ext>
              </a:extLst>
            </p:cNvPr>
            <p:cNvSpPr txBox="1">
              <a:spLocks/>
            </p:cNvSpPr>
            <p:nvPr/>
          </p:nvSpPr>
          <p:spPr>
            <a:xfrm>
              <a:off x="4148601" y="667331"/>
              <a:ext cx="705803" cy="107308"/>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Miika </a:t>
              </a:r>
              <a:r>
                <a:rPr lang="fi-FI" sz="700" kern="0" cap="none" spc="0" dirty="0" err="1">
                  <a:solidFill>
                    <a:schemeClr val="tx2"/>
                  </a:solidFill>
                  <a:latin typeface="Finlandica" charset="0"/>
                </a:rPr>
                <a:t>Kainu</a:t>
              </a:r>
              <a:endParaRPr lang="fi-FI" sz="700" kern="0" cap="none" spc="0" dirty="0">
                <a:solidFill>
                  <a:schemeClr val="tx2"/>
                </a:solidFill>
              </a:endParaRPr>
            </a:p>
          </p:txBody>
        </p:sp>
      </p:grpSp>
      <p:sp>
        <p:nvSpPr>
          <p:cNvPr id="15" name="Rectangle 14">
            <a:extLst>
              <a:ext uri="{FF2B5EF4-FFF2-40B4-BE49-F238E27FC236}">
                <a16:creationId xmlns:a16="http://schemas.microsoft.com/office/drawing/2014/main" id="{48980593-B969-A022-90EE-1BB58EA33BDE}"/>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BF8EA145-BD3B-92A0-8DCA-FDC565601D8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1C5D3927-AA50-6E94-7E2C-3AEF0F7A3E61}"/>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AFD1B3E3-7137-055C-EEC2-C562C50D3628}"/>
                </a:ext>
              </a:extLst>
            </p:cNvPr>
            <p:cNvPicPr>
              <a:picLocks noChangeAspect="1"/>
            </p:cNvPicPr>
            <p:nvPr/>
          </p:nvPicPr>
          <p:blipFill>
            <a:blip r:embed="rId6" cstate="screen">
              <a:extLst>
                <a:ext uri="{28A0092B-C50C-407E-A947-70E740481C1C}">
                  <a14:useLocalDpi xmlns:a14="http://schemas.microsoft.com/office/drawing/2010/main"/>
                </a:ext>
              </a:extLst>
            </a:blip>
            <a:srcRect l="20176" r="20176"/>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BD8E0B65-6C5D-F36B-E099-F48FC9CB062D}"/>
                </a:ext>
              </a:extLst>
            </p:cNvPr>
            <p:cNvSpPr txBox="1">
              <a:spLocks/>
            </p:cNvSpPr>
            <p:nvPr/>
          </p:nvSpPr>
          <p:spPr>
            <a:xfrm>
              <a:off x="246787" y="5323762"/>
              <a:ext cx="78547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Juha Niemelä</a:t>
              </a:r>
              <a:endParaRPr lang="fi-FI" sz="700" kern="0" cap="none" spc="0" dirty="0">
                <a:solidFill>
                  <a:schemeClr val="bg1"/>
                </a:solidFill>
              </a:endParaRPr>
            </a:p>
          </p:txBody>
        </p:sp>
      </p:grpSp>
      <p:grpSp>
        <p:nvGrpSpPr>
          <p:cNvPr id="2" name="Group 1">
            <a:extLst>
              <a:ext uri="{FF2B5EF4-FFF2-40B4-BE49-F238E27FC236}">
                <a16:creationId xmlns:a16="http://schemas.microsoft.com/office/drawing/2014/main" id="{C2912194-22AA-6DEB-5622-D7AA46FA6F44}"/>
              </a:ext>
            </a:extLst>
          </p:cNvPr>
          <p:cNvGrpSpPr/>
          <p:nvPr/>
        </p:nvGrpSpPr>
        <p:grpSpPr>
          <a:xfrm>
            <a:off x="-3819526" y="627531"/>
            <a:ext cx="3805815" cy="4277907"/>
            <a:chOff x="176579" y="5266610"/>
            <a:chExt cx="3805815" cy="4277907"/>
          </a:xfrm>
        </p:grpSpPr>
        <p:pic>
          <p:nvPicPr>
            <p:cNvPr id="4" name="Picture 3">
              <a:extLst>
                <a:ext uri="{FF2B5EF4-FFF2-40B4-BE49-F238E27FC236}">
                  <a16:creationId xmlns:a16="http://schemas.microsoft.com/office/drawing/2014/main" id="{319F192F-75B6-E927-FB0C-719B68DADA35}"/>
                </a:ext>
              </a:extLst>
            </p:cNvPr>
            <p:cNvPicPr>
              <a:picLocks noChangeAspect="1"/>
            </p:cNvPicPr>
            <p:nvPr/>
          </p:nvPicPr>
          <p:blipFill>
            <a:blip r:embed="rId7" cstate="screen">
              <a:extLst>
                <a:ext uri="{28A0092B-C50C-407E-A947-70E740481C1C}">
                  <a14:useLocalDpi xmlns:a14="http://schemas.microsoft.com/office/drawing/2010/main"/>
                </a:ext>
              </a:extLst>
            </a:blip>
            <a:srcRect l="20404" r="20404"/>
            <a:stretch/>
          </p:blipFill>
          <p:spPr>
            <a:xfrm>
              <a:off x="176579" y="5266610"/>
              <a:ext cx="3805815" cy="4277907"/>
            </a:xfrm>
            <a:prstGeom prst="rect">
              <a:avLst/>
            </a:prstGeom>
          </p:spPr>
        </p:pic>
        <p:sp>
          <p:nvSpPr>
            <p:cNvPr id="7" name="Footer Placeholder 4">
              <a:extLst>
                <a:ext uri="{FF2B5EF4-FFF2-40B4-BE49-F238E27FC236}">
                  <a16:creationId xmlns:a16="http://schemas.microsoft.com/office/drawing/2014/main" id="{AD785E25-F7DD-C0C3-668D-A98A95018CFB}"/>
                </a:ext>
              </a:extLst>
            </p:cNvPr>
            <p:cNvSpPr txBox="1">
              <a:spLocks/>
            </p:cNvSpPr>
            <p:nvPr/>
          </p:nvSpPr>
          <p:spPr>
            <a:xfrm>
              <a:off x="250327" y="5333189"/>
              <a:ext cx="70852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Miika </a:t>
              </a:r>
              <a:r>
                <a:rPr lang="fi-FI" sz="700" kern="0" cap="none" spc="0" dirty="0" err="1">
                  <a:solidFill>
                    <a:schemeClr val="bg1"/>
                  </a:solidFill>
                  <a:latin typeface="Finlandica" charset="0"/>
                </a:rPr>
                <a:t>Kainu</a:t>
              </a:r>
              <a:endParaRPr lang="fi-FI" sz="700" kern="0" cap="none" spc="0" dirty="0">
                <a:solidFill>
                  <a:schemeClr val="bg1"/>
                </a:solidFill>
              </a:endParaRPr>
            </a:p>
          </p:txBody>
        </p:sp>
      </p:grpSp>
      <p:sp>
        <p:nvSpPr>
          <p:cNvPr id="33" name="Rectangle 32">
            <a:extLst>
              <a:ext uri="{FF2B5EF4-FFF2-40B4-BE49-F238E27FC236}">
                <a16:creationId xmlns:a16="http://schemas.microsoft.com/office/drawing/2014/main" id="{CFF3690D-37E6-FC0F-29F8-243871307B97}"/>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B81E2869-B808-75C9-C76D-B390B1198485}"/>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 name="Title 1">
            <a:extLst>
              <a:ext uri="{FF2B5EF4-FFF2-40B4-BE49-F238E27FC236}">
                <a16:creationId xmlns:a16="http://schemas.microsoft.com/office/drawing/2014/main" id="{5726C525-50FB-C66C-ABC6-9FFC09938B10}"/>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sp>
        <p:nvSpPr>
          <p:cNvPr id="14" name="Title 1">
            <a:extLst>
              <a:ext uri="{FF2B5EF4-FFF2-40B4-BE49-F238E27FC236}">
                <a16:creationId xmlns:a16="http://schemas.microsoft.com/office/drawing/2014/main" id="{C41295EC-A7B5-A4B4-D178-D7DDFA742A19}"/>
              </a:ext>
            </a:extLst>
          </p:cNvPr>
          <p:cNvSpPr txBox="1">
            <a:spLocks/>
          </p:cNvSpPr>
          <p:nvPr/>
        </p:nvSpPr>
        <p:spPr>
          <a:xfrm>
            <a:off x="394399" y="167565"/>
            <a:ext cx="3307528" cy="21544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Education</a:t>
            </a:r>
          </a:p>
          <a:p>
            <a:pPr algn="ctr"/>
            <a:endParaRPr lang="en-US" sz="700">
              <a:solidFill>
                <a:schemeClr val="tx1"/>
              </a:solidFill>
            </a:endParaRPr>
          </a:p>
        </p:txBody>
      </p:sp>
      <p:sp>
        <p:nvSpPr>
          <p:cNvPr id="16" name="Title 1">
            <a:extLst>
              <a:ext uri="{FF2B5EF4-FFF2-40B4-BE49-F238E27FC236}">
                <a16:creationId xmlns:a16="http://schemas.microsoft.com/office/drawing/2014/main" id="{25B2DE9C-5F9A-856D-7062-110CD7DBBD7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17" name="Title 1">
            <a:extLst>
              <a:ext uri="{FF2B5EF4-FFF2-40B4-BE49-F238E27FC236}">
                <a16:creationId xmlns:a16="http://schemas.microsoft.com/office/drawing/2014/main" id="{061BC2B5-AE2D-FC48-F20A-915D16E7B50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18" name="Title 1">
            <a:extLst>
              <a:ext uri="{FF2B5EF4-FFF2-40B4-BE49-F238E27FC236}">
                <a16:creationId xmlns:a16="http://schemas.microsoft.com/office/drawing/2014/main" id="{B4546F58-34D6-D326-639E-52413F937C6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20" name="Title 1">
            <a:extLst>
              <a:ext uri="{FF2B5EF4-FFF2-40B4-BE49-F238E27FC236}">
                <a16:creationId xmlns:a16="http://schemas.microsoft.com/office/drawing/2014/main" id="{34FCB5C6-F23F-2091-A438-C92332CAF64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21" name="Title 1">
            <a:extLst>
              <a:ext uri="{FF2B5EF4-FFF2-40B4-BE49-F238E27FC236}">
                <a16:creationId xmlns:a16="http://schemas.microsoft.com/office/drawing/2014/main" id="{A3B984D0-7DBF-E1F5-C8BC-39327CEF5E3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69504559-70F7-3393-458B-2F58236C4E7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34" name="Title 1">
            <a:extLst>
              <a:ext uri="{FF2B5EF4-FFF2-40B4-BE49-F238E27FC236}">
                <a16:creationId xmlns:a16="http://schemas.microsoft.com/office/drawing/2014/main" id="{0771552F-A529-A4FE-88EE-ADA754B5577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35" name="Title 1">
            <a:extLst>
              <a:ext uri="{FF2B5EF4-FFF2-40B4-BE49-F238E27FC236}">
                <a16:creationId xmlns:a16="http://schemas.microsoft.com/office/drawing/2014/main" id="{0539A204-06EA-CF60-1786-15A9877C914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6" name="Rectangle 22">
            <a:extLst>
              <a:ext uri="{FF2B5EF4-FFF2-40B4-BE49-F238E27FC236}">
                <a16:creationId xmlns:a16="http://schemas.microsoft.com/office/drawing/2014/main" id="{DA420567-A177-9AA4-6181-ABDC7ED8B92C}"/>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7" name="Title 1">
            <a:extLst>
              <a:ext uri="{FF2B5EF4-FFF2-40B4-BE49-F238E27FC236}">
                <a16:creationId xmlns:a16="http://schemas.microsoft.com/office/drawing/2014/main" id="{968531A6-5F61-5967-85A8-36D9B0F93F4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32FD5A66-F767-2CAB-AC0D-683F7187F4CE}"/>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5</a:t>
            </a:r>
          </a:p>
        </p:txBody>
      </p:sp>
    </p:spTree>
    <p:extLst>
      <p:ext uri="{BB962C8B-B14F-4D97-AF65-F5344CB8AC3E}">
        <p14:creationId xmlns:p14="http://schemas.microsoft.com/office/powerpoint/2010/main" val="170908029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p:tgtEl>
                                          <p:spTgt spid="39"/>
                                        </p:tgtEl>
                                        <p:attrNameLst>
                                          <p:attrName>ppt_y</p:attrName>
                                        </p:attrNameLst>
                                      </p:cBhvr>
                                      <p:tavLst>
                                        <p:tav tm="0">
                                          <p:val>
                                            <p:strVal val="#ppt_y+#ppt_h*1.125000"/>
                                          </p:val>
                                        </p:tav>
                                        <p:tav tm="100000">
                                          <p:val>
                                            <p:strVal val="#ppt_y"/>
                                          </p:val>
                                        </p:tav>
                                      </p:tavLst>
                                    </p:anim>
                                    <p:animEffect transition="in" filter="wipe(up)">
                                      <p:cBhvr>
                                        <p:cTn id="8" dur="10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000"/>
                                        <p:tgtEl>
                                          <p:spTgt spid="41"/>
                                        </p:tgtEl>
                                        <p:attrNameLst>
                                          <p:attrName>ppt_y</p:attrName>
                                        </p:attrNameLst>
                                      </p:cBhvr>
                                      <p:tavLst>
                                        <p:tav tm="0">
                                          <p:val>
                                            <p:strVal val="#ppt_y-#ppt_h*1.125000"/>
                                          </p:val>
                                        </p:tav>
                                        <p:tav tm="100000">
                                          <p:val>
                                            <p:strVal val="#ppt_y"/>
                                          </p:val>
                                        </p:tav>
                                      </p:tavLst>
                                    </p:anim>
                                    <p:animEffect transition="in" filter="wipe(down)">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repeatCount="0" accel="50000" decel="50000" fill="hold" nodeType="clickEffect">
                                  <p:stCondLst>
                                    <p:cond delay="0"/>
                                  </p:stCondLst>
                                  <p:childTnLst>
                                    <p:animMotion origin="layout" path="M -1.38889E-6 2.46914E-7 L 0.43872 -0.00154 " pathEditMode="relative" rAng="0" ptsTypes="AA">
                                      <p:cBhvr>
                                        <p:cTn id="22" dur="2000" fill="hold"/>
                                        <p:tgtEl>
                                          <p:spTgt spid="2"/>
                                        </p:tgtEl>
                                        <p:attrNameLst>
                                          <p:attrName>ppt_x</p:attrName>
                                          <p:attrName>ppt_y</p:attrName>
                                        </p:attrNameLst>
                                      </p:cBhvr>
                                      <p:rCtr x="21927" y="-93"/>
                                    </p:animMotion>
                                  </p:childTnLst>
                                </p:cTn>
                              </p:par>
                              <p:par>
                                <p:cTn id="23" presetID="63" presetClass="path" presetSubtype="0" accel="50000" decel="50000" fill="hold" nodeType="withEffect">
                                  <p:stCondLst>
                                    <p:cond delay="0"/>
                                  </p:stCondLst>
                                  <p:childTnLst>
                                    <p:animMotion origin="layout" path="M -5.55556E-7 -2.96296E-6 L 0.69115 -2.96296E-6 " pathEditMode="relative" rAng="0" ptsTypes="AA">
                                      <p:cBhvr>
                                        <p:cTn id="24"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cstate="screen">
            <a:extLst>
              <a:ext uri="{28A0092B-C50C-407E-A947-70E740481C1C}">
                <a14:useLocalDpi xmlns:a14="http://schemas.microsoft.com/office/drawing/2010/main"/>
              </a:ext>
            </a:extLst>
          </a:blip>
          <a:srcRect t="20280" r="13598" b="6682"/>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2" y="0"/>
            <a:ext cx="9144001" cy="5153027"/>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Marjaana Malkamäki/Keksi</a:t>
            </a:r>
            <a:endParaRPr lang="fi-FI" sz="700" kern="0" cap="none" spc="0" dirty="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835739"/>
            <a:ext cx="6803918" cy="746038"/>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透明性と説明責任、法の支配を遵守する</a:t>
            </a:r>
            <a:endParaRPr lang="en-US" altLang="ja-JP" sz="200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フィンランドの政治</a:t>
            </a:r>
            <a:endParaRPr lang="en-US" sz="200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A6752EB9-05E6-B74A-0803-DDC590E91946}"/>
              </a:ext>
            </a:extLst>
          </p:cNvPr>
          <p:cNvSpPr txBox="1">
            <a:spLocks/>
          </p:cNvSpPr>
          <p:nvPr/>
        </p:nvSpPr>
        <p:spPr>
          <a:xfrm>
            <a:off x="1170041" y="2543821"/>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dirty="0">
                <a:solidFill>
                  <a:schemeClr val="bg1"/>
                </a:solidFill>
                <a:effectLst>
                  <a:outerShdw blurRad="994667" dir="5400000" sx="102000" sy="102000" algn="ctr" rotWithShape="0">
                    <a:srgbClr val="000000"/>
                  </a:outerShdw>
                </a:effectLst>
                <a:latin typeface="Finlandica"/>
              </a:rPr>
              <a:t>GOVERNANCE</a:t>
            </a:r>
          </a:p>
        </p:txBody>
      </p:sp>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A9E2-0E20-FAA7-E49D-464221A0A9F2}"/>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612B793-593C-A1DA-6CEF-1B807FC7D2D1}"/>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5506D9A5-9939-448E-348C-8F676C0A84E7}"/>
                </a:ext>
              </a:extLst>
            </p:cNvPr>
            <p:cNvPicPr>
              <a:picLocks noChangeAspect="1"/>
            </p:cNvPicPr>
            <p:nvPr/>
          </p:nvPicPr>
          <p:blipFill>
            <a:blip r:embed="rId3" cstate="screen">
              <a:extLst>
                <a:ext uri="{28A0092B-C50C-407E-A947-70E740481C1C}">
                  <a14:useLocalDpi xmlns:a14="http://schemas.microsoft.com/office/drawing/2010/main"/>
                </a:ext>
              </a:extLst>
            </a:blip>
            <a:srcRect l="10332" r="1033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98B801DA-153D-D73E-E2CB-422BAAAA0CE2}"/>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Getty </a:t>
              </a:r>
              <a:r>
                <a:rPr lang="fi-FI" sz="700" kern="0" cap="none" spc="0" dirty="0" err="1">
                  <a:solidFill>
                    <a:schemeClr val="bg1"/>
                  </a:solidFill>
                  <a:latin typeface="Finlandica" charset="0"/>
                </a:rPr>
                <a:t>Images</a:t>
              </a:r>
              <a:endParaRPr lang="fi-FI" sz="700" kern="0" cap="none" spc="0" dirty="0">
                <a:solidFill>
                  <a:schemeClr val="bg1"/>
                </a:solidFill>
              </a:endParaRPr>
            </a:p>
          </p:txBody>
        </p:sp>
      </p:grpSp>
      <p:grpSp>
        <p:nvGrpSpPr>
          <p:cNvPr id="11" name="Group 10">
            <a:extLst>
              <a:ext uri="{FF2B5EF4-FFF2-40B4-BE49-F238E27FC236}">
                <a16:creationId xmlns:a16="http://schemas.microsoft.com/office/drawing/2014/main" id="{F32DA2FE-8311-40BE-BC67-2E25ABFD8332}"/>
              </a:ext>
            </a:extLst>
          </p:cNvPr>
          <p:cNvGrpSpPr/>
          <p:nvPr/>
        </p:nvGrpSpPr>
        <p:grpSpPr>
          <a:xfrm>
            <a:off x="4066435" y="630066"/>
            <a:ext cx="6400535" cy="4263496"/>
            <a:chOff x="4615632" y="585783"/>
            <a:chExt cx="6400535" cy="4263496"/>
          </a:xfrm>
        </p:grpSpPr>
        <p:pic>
          <p:nvPicPr>
            <p:cNvPr id="13" name="Picture 12">
              <a:extLst>
                <a:ext uri="{FF2B5EF4-FFF2-40B4-BE49-F238E27FC236}">
                  <a16:creationId xmlns:a16="http://schemas.microsoft.com/office/drawing/2014/main" id="{0842E239-8333-ABEF-2AFE-B248455AB4CB}"/>
                </a:ext>
              </a:extLst>
            </p:cNvPr>
            <p:cNvPicPr>
              <a:picLocks noChangeAspect="1"/>
            </p:cNvPicPr>
            <p:nvPr/>
          </p:nvPicPr>
          <p:blipFill>
            <a:blip r:embed="rId4" cstate="screen">
              <a:extLst>
                <a:ext uri="{28A0092B-C50C-407E-A947-70E740481C1C}">
                  <a14:useLocalDpi xmlns:a14="http://schemas.microsoft.com/office/drawing/2010/main"/>
                </a:ext>
              </a:extLst>
            </a:blip>
            <a:srcRect t="7091" b="7091"/>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215B6495-6E77-10EF-B1CC-8A0A566EBD04}"/>
                </a:ext>
              </a:extLst>
            </p:cNvPr>
            <p:cNvSpPr txBox="1">
              <a:spLocks/>
            </p:cNvSpPr>
            <p:nvPr/>
          </p:nvSpPr>
          <p:spPr>
            <a:xfrm>
              <a:off x="4727861" y="700699"/>
              <a:ext cx="135133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Hanne Salonen / Eduskunta </a:t>
              </a:r>
              <a:endParaRPr lang="fi-FI" sz="700" kern="0" cap="none" spc="0" dirty="0">
                <a:solidFill>
                  <a:schemeClr val="bg1"/>
                </a:solidFill>
              </a:endParaRPr>
            </a:p>
          </p:txBody>
        </p:sp>
      </p:grpSp>
      <p:sp>
        <p:nvSpPr>
          <p:cNvPr id="15" name="Rectangle 14">
            <a:extLst>
              <a:ext uri="{FF2B5EF4-FFF2-40B4-BE49-F238E27FC236}">
                <a16:creationId xmlns:a16="http://schemas.microsoft.com/office/drawing/2014/main" id="{90CF6C43-E287-7A83-2DEC-4F89958706D7}"/>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Title 1">
            <a:extLst>
              <a:ext uri="{FF2B5EF4-FFF2-40B4-BE49-F238E27FC236}">
                <a16:creationId xmlns:a16="http://schemas.microsoft.com/office/drawing/2014/main" id="{DBF715A8-C4C9-D323-3B93-5054C7A13D02}"/>
              </a:ext>
            </a:extLst>
          </p:cNvPr>
          <p:cNvSpPr txBox="1">
            <a:spLocks/>
          </p:cNvSpPr>
          <p:nvPr/>
        </p:nvSpPr>
        <p:spPr>
          <a:xfrm>
            <a:off x="460014" y="1015330"/>
            <a:ext cx="3188768"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ja-JP" altLang="en-US" sz="2000" b="0">
                <a:solidFill>
                  <a:schemeClr val="tx1"/>
                </a:solidFill>
                <a:latin typeface="Noto Sans JP ExtraBold" panose="020B0200000000000000" pitchFamily="34" charset="-128"/>
                <a:ea typeface="Noto Sans JP ExtraBold" panose="020B0200000000000000" pitchFamily="34" charset="-128"/>
                <a:cs typeface="+mj-lt"/>
              </a:rPr>
              <a:t>議会制共和国</a:t>
            </a:r>
            <a:endParaRPr lang="en-US" sz="2000" b="0" dirty="0">
              <a:solidFill>
                <a:schemeClr val="tx1"/>
              </a:solidFill>
              <a:latin typeface="Noto Sans JP ExtraBold" panose="020B0200000000000000" pitchFamily="34" charset="-128"/>
              <a:ea typeface="Noto Sans JP ExtraBold" panose="020B0200000000000000" pitchFamily="34" charset="-128"/>
              <a:cs typeface="+mj-lt"/>
            </a:endParaRPr>
          </a:p>
        </p:txBody>
      </p:sp>
      <p:sp>
        <p:nvSpPr>
          <p:cNvPr id="19" name="Title 1">
            <a:extLst>
              <a:ext uri="{FF2B5EF4-FFF2-40B4-BE49-F238E27FC236}">
                <a16:creationId xmlns:a16="http://schemas.microsoft.com/office/drawing/2014/main" id="{2238FDFE-E59E-A12E-A9A1-3B68951B8581}"/>
              </a:ext>
            </a:extLst>
          </p:cNvPr>
          <p:cNvSpPr txBox="1">
            <a:spLocks/>
          </p:cNvSpPr>
          <p:nvPr/>
        </p:nvSpPr>
        <p:spPr>
          <a:xfrm>
            <a:off x="670191" y="1572001"/>
            <a:ext cx="2768414" cy="310854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altLang="ja-JP" sz="2000" dirty="0">
                <a:solidFill>
                  <a:schemeClr val="tx1"/>
                </a:solidFill>
                <a:latin typeface="Finlandica" pitchFamily="2" charset="0"/>
                <a:ea typeface="Noto Sans JP ExtraBold" panose="020B0200000000000000" pitchFamily="34" charset="-128"/>
                <a:cs typeface="+mj-lt"/>
              </a:rPr>
              <a:t>200</a:t>
            </a:r>
            <a:r>
              <a:rPr lang="ja-JP" altLang="en-US" sz="2000" b="0">
                <a:solidFill>
                  <a:schemeClr val="tx1"/>
                </a:solidFill>
                <a:latin typeface="Noto Sans JP ExtraBold" panose="020B0200000000000000" pitchFamily="34" charset="-128"/>
                <a:ea typeface="Noto Sans JP ExtraBold" panose="020B0200000000000000" pitchFamily="34" charset="-128"/>
                <a:cs typeface="+mj-lt"/>
              </a:rPr>
              <a:t>人</a:t>
            </a:r>
            <a:endParaRPr lang="en-US" altLang="ja-JP" sz="1000" b="0" dirty="0">
              <a:solidFill>
                <a:schemeClr val="tx1"/>
              </a:solidFill>
              <a:latin typeface="Noto Sans JP ExtraBold" panose="020B0200000000000000" pitchFamily="34" charset="-128"/>
              <a:ea typeface="Noto Sans JP ExtraBold" panose="020B0200000000000000" pitchFamily="34" charset="-128"/>
              <a:cs typeface="+mj-lt"/>
            </a:endParaRPr>
          </a:p>
          <a:p>
            <a:pPr algn="ctr">
              <a:lnSpc>
                <a:spcPct val="110000"/>
              </a:lnSpc>
            </a:pPr>
            <a:r>
              <a:rPr lang="ja-JP" altLang="en-US" sz="1000" b="0">
                <a:latin typeface="Noto Sans JP SemiBold" panose="020B0200000000000000" pitchFamily="34" charset="-128"/>
                <a:ea typeface="Noto Sans JP SemiBold" panose="020B0200000000000000" pitchFamily="34" charset="-128"/>
              </a:rPr>
              <a:t>フィンランド議会の議席数は</a:t>
            </a:r>
            <a:r>
              <a:rPr lang="en-US" altLang="ja-JP" sz="1000" b="0" dirty="0">
                <a:latin typeface="Noto Sans JP SemiBold" panose="020B0200000000000000" pitchFamily="34" charset="-128"/>
                <a:ea typeface="Noto Sans JP SemiBold" panose="020B0200000000000000" pitchFamily="34" charset="-128"/>
              </a:rPr>
              <a:t> </a:t>
            </a:r>
            <a:r>
              <a:rPr lang="en-US" altLang="ja-JP" sz="1000" dirty="0">
                <a:latin typeface="Finlandica" pitchFamily="2" charset="0"/>
                <a:ea typeface="Noto Sans JP SemiBold" panose="020B0200000000000000" pitchFamily="34" charset="-128"/>
              </a:rPr>
              <a:t>200</a:t>
            </a:r>
          </a:p>
          <a:p>
            <a:pPr algn="ctr">
              <a:lnSpc>
                <a:spcPct val="110000"/>
              </a:lnSpc>
            </a:pPr>
            <a:r>
              <a:rPr lang="en-US" altLang="ja-JP" sz="1000" dirty="0">
                <a:latin typeface="Finlandica" pitchFamily="2" charset="0"/>
                <a:ea typeface="Noto Sans JP SemiBold" panose="020B0200000000000000" pitchFamily="34" charset="-128"/>
              </a:rPr>
              <a:t>4 </a:t>
            </a:r>
            <a:r>
              <a:rPr lang="ja-JP" altLang="en-US" sz="1000" b="0">
                <a:latin typeface="Noto Sans JP SemiBold" panose="020B0200000000000000" pitchFamily="34" charset="-128"/>
                <a:ea typeface="Noto Sans JP SemiBold" panose="020B0200000000000000" pitchFamily="34" charset="-128"/>
              </a:rPr>
              <a:t>年ごとに選挙 が行われます</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000">
                <a:solidFill>
                  <a:schemeClr val="tx1"/>
                </a:solidFill>
                <a:latin typeface="Noto Sans JP SemiBold" panose="020B0200000000000000" pitchFamily="34" charset="-128"/>
                <a:ea typeface="Noto Sans JP SemiBold" panose="020B0200000000000000" pitchFamily="34" charset="-128"/>
                <a:cs typeface="+mj-lt"/>
              </a:rPr>
              <a:t>
</a:t>
            </a:r>
            <a:r>
              <a:rPr lang="ja-JP" altLang="en-US" sz="2000" b="0">
                <a:solidFill>
                  <a:schemeClr val="tx1"/>
                </a:solidFill>
                <a:latin typeface="Finlandica" pitchFamily="2" charset="0"/>
                <a:ea typeface="Noto Sans JP ExtraBold" panose="020B0200000000000000" pitchFamily="34" charset="-128"/>
                <a:cs typeface="+mj-lt"/>
              </a:rPr>
              <a:t>女性</a:t>
            </a:r>
            <a:r>
              <a:rPr lang="en-US" altLang="ja-JP" sz="2000" dirty="0">
                <a:solidFill>
                  <a:schemeClr val="tx1"/>
                </a:solidFill>
                <a:latin typeface="Finlandica" pitchFamily="2" charset="0"/>
                <a:ea typeface="Noto Sans JP ExtraBold" panose="020B0200000000000000" pitchFamily="34" charset="-128"/>
                <a:cs typeface="+mj-lt"/>
              </a:rPr>
              <a:t>92</a:t>
            </a:r>
            <a:r>
              <a:rPr lang="ja-JP" altLang="en-US" sz="2000" b="0">
                <a:solidFill>
                  <a:schemeClr val="tx1"/>
                </a:solidFill>
                <a:latin typeface="Finlandica" pitchFamily="2" charset="0"/>
                <a:ea typeface="Noto Sans JP ExtraBold" panose="020B0200000000000000" pitchFamily="34" charset="-128"/>
                <a:cs typeface="+mj-lt"/>
              </a:rPr>
              <a:t>名</a:t>
            </a:r>
            <a:r>
              <a:rPr lang="en-US" altLang="ja-JP" sz="2000" dirty="0">
                <a:solidFill>
                  <a:schemeClr val="tx1"/>
                </a:solidFill>
                <a:latin typeface="Finlandica" pitchFamily="2" charset="0"/>
                <a:ea typeface="Noto Sans JP ExtraBold" panose="020B0200000000000000" pitchFamily="34" charset="-128"/>
                <a:cs typeface="+mj-lt"/>
              </a:rPr>
              <a:t>/</a:t>
            </a:r>
            <a:r>
              <a:rPr lang="ja-JP" altLang="en-US" sz="2000" b="0">
                <a:solidFill>
                  <a:schemeClr val="tx1"/>
                </a:solidFill>
                <a:latin typeface="Finlandica" pitchFamily="2" charset="0"/>
                <a:ea typeface="Noto Sans JP ExtraBold" panose="020B0200000000000000" pitchFamily="34" charset="-128"/>
                <a:cs typeface="+mj-lt"/>
              </a:rPr>
              <a:t>男性</a:t>
            </a:r>
            <a:r>
              <a:rPr lang="en-US" altLang="ja-JP" sz="2000" dirty="0">
                <a:solidFill>
                  <a:schemeClr val="tx1"/>
                </a:solidFill>
                <a:latin typeface="Finlandica" pitchFamily="2" charset="0"/>
                <a:ea typeface="Noto Sans JP ExtraBold" panose="020B0200000000000000" pitchFamily="34" charset="-128"/>
                <a:cs typeface="+mj-lt"/>
              </a:rPr>
              <a:t>108</a:t>
            </a:r>
            <a:r>
              <a:rPr lang="ja-JP" altLang="en-US" sz="2000" b="0">
                <a:solidFill>
                  <a:schemeClr val="tx1"/>
                </a:solidFill>
                <a:latin typeface="Finlandica" pitchFamily="2" charset="0"/>
                <a:ea typeface="Noto Sans JP ExtraBold" panose="020B0200000000000000" pitchFamily="34" charset="-128"/>
                <a:cs typeface="+mj-lt"/>
              </a:rPr>
              <a:t>名</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
</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首相が政府を</a:t>
            </a:r>
            <a:r>
              <a:rPr lang="ja-JP" altLang="en-FI" sz="1000" b="0">
                <a:solidFill>
                  <a:schemeClr val="tx1"/>
                </a:solidFill>
                <a:latin typeface="Noto Sans JP SemiBold" panose="020B0200000000000000" pitchFamily="34" charset="-128"/>
                <a:ea typeface="Noto Sans JP SemiBold" panose="020B0200000000000000" pitchFamily="34" charset="-128"/>
                <a:cs typeface="+mj-lt"/>
              </a:rPr>
              <a:t>統率しま</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す</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000">
                <a:solidFill>
                  <a:schemeClr val="tx1"/>
                </a:solidFill>
                <a:latin typeface="Noto Sans JP SemiBold" panose="020B0200000000000000" pitchFamily="34" charset="-128"/>
                <a:ea typeface="Noto Sans JP SemiBold" panose="020B0200000000000000" pitchFamily="34" charset="-128"/>
                <a:cs typeface="+mj-lt"/>
              </a:rPr>
              <a:t>
</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共和国大統領の
</a:t>
            </a:r>
            <a:r>
              <a:rPr lang="ja-JP" altLang="en-US" sz="2000">
                <a:solidFill>
                  <a:schemeClr val="tx1"/>
                </a:solidFill>
                <a:latin typeface="Noto Sans JP ExtraBold" panose="020B0200000000000000" pitchFamily="34" charset="-128"/>
                <a:ea typeface="Noto Sans JP ExtraBold" panose="020B0200000000000000" pitchFamily="34" charset="-128"/>
                <a:cs typeface="+mj-lt"/>
              </a:rPr>
              <a:t>任期は</a:t>
            </a:r>
            <a:r>
              <a:rPr lang="en-US" altLang="ja-JP" sz="1000" dirty="0">
                <a:solidFill>
                  <a:schemeClr val="tx1"/>
                </a:solidFill>
                <a:latin typeface="Noto Sans JP ExtraBold" panose="020B0200000000000000" pitchFamily="34" charset="-128"/>
                <a:ea typeface="Noto Sans JP ExtraBold" panose="020B0200000000000000" pitchFamily="34" charset="-128"/>
                <a:cs typeface="+mj-lt"/>
              </a:rPr>
              <a:t> </a:t>
            </a:r>
            <a:r>
              <a:rPr lang="fi-FI" altLang="ja-JP" sz="2000" dirty="0">
                <a:solidFill>
                  <a:schemeClr val="tx1"/>
                </a:solidFill>
                <a:latin typeface="Finlandica" pitchFamily="2" charset="0"/>
                <a:ea typeface="Noto Sans JP SemiBold" panose="020B0200000000000000" pitchFamily="34" charset="-128"/>
                <a:cs typeface="+mj-lt"/>
              </a:rPr>
              <a:t>6</a:t>
            </a:r>
            <a:r>
              <a:rPr lang="fi-FI" altLang="ja-JP" sz="1000" dirty="0">
                <a:solidFill>
                  <a:schemeClr val="tx1"/>
                </a:solidFill>
                <a:latin typeface="Finlandica" pitchFamily="2" charset="0"/>
                <a:ea typeface="Noto Sans JP SemiBold" panose="020B0200000000000000" pitchFamily="34" charset="-128"/>
                <a:cs typeface="+mj-lt"/>
              </a:rPr>
              <a:t> </a:t>
            </a:r>
            <a:r>
              <a:rPr lang="ja-JP" altLang="en-US" sz="2000">
                <a:solidFill>
                  <a:schemeClr val="tx1"/>
                </a:solidFill>
                <a:latin typeface="Noto Sans JP ExtraBold" panose="020B0200000000000000" pitchFamily="34" charset="-128"/>
                <a:ea typeface="Noto Sans JP ExtraBold" panose="020B0200000000000000" pitchFamily="34" charset="-128"/>
                <a:cs typeface="+mj-lt"/>
              </a:rPr>
              <a:t>年</a:t>
            </a:r>
            <a:r>
              <a:rPr lang="ja-JP" altLang="en-US" sz="2000" b="0">
                <a:solidFill>
                  <a:schemeClr val="tx1"/>
                </a:solidFill>
                <a:latin typeface="Noto Sans JP SemiBold" panose="020B0200000000000000" pitchFamily="34" charset="-128"/>
                <a:ea typeface="Noto Sans JP SemiBold" panose="020B0200000000000000" pitchFamily="34" charset="-128"/>
                <a:cs typeface="+mj-lt"/>
              </a:rPr>
              <a:t>
</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（直接選挙の一般投票）</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最も透明性が高く汚職が少ない</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社会への信頼を保証する国</a:t>
            </a:r>
            <a:r>
              <a:rPr lang="ja-JP" altLang="en-US" sz="1000">
                <a:solidFill>
                  <a:schemeClr val="tx1"/>
                </a:solidFill>
                <a:latin typeface="MS Gothic" panose="020B0609070205080204" pitchFamily="49" charset="-128"/>
                <a:ea typeface="MS Gothic" panose="020B0609070205080204" pitchFamily="49" charset="-128"/>
                <a:cs typeface="+mj-lt"/>
              </a:rPr>
              <a:t>
</a:t>
            </a:r>
            <a:endParaRPr lang="en-US" altLang="ja-JP" sz="1000" dirty="0">
              <a:solidFill>
                <a:schemeClr val="tx1"/>
              </a:solidFill>
              <a:latin typeface="MS Gothic" panose="020B0609070205080204" pitchFamily="49" charset="-128"/>
              <a:ea typeface="MS Gothic" panose="020B0609070205080204" pitchFamily="49" charset="-128"/>
              <a:cs typeface="+mj-lt"/>
            </a:endParaRPr>
          </a:p>
          <a:p>
            <a:pPr algn="ctr"/>
            <a:r>
              <a:rPr lang="ja-JP" altLang="en-US" sz="800" b="0">
                <a:latin typeface="Noto Sans JP SemiBold" panose="020B0200000000000000" pitchFamily="34" charset="-128"/>
                <a:ea typeface="Noto Sans JP SemiBold" panose="020B0200000000000000" pitchFamily="34" charset="-128"/>
              </a:rPr>
              <a:t>良い国指数（</a:t>
            </a:r>
            <a:r>
              <a:rPr lang="en-GB" sz="800" b="0" dirty="0">
                <a:latin typeface="Noto Sans JP SemiBold" panose="020B0200000000000000" pitchFamily="34" charset="-128"/>
                <a:ea typeface="Noto Sans JP SemiBold" panose="020B0200000000000000" pitchFamily="34" charset="-128"/>
              </a:rPr>
              <a:t>Good Country Index）</a:t>
            </a:r>
            <a:r>
              <a:rPr lang="ja-JP" altLang="en-US" sz="800" b="0">
                <a:solidFill>
                  <a:schemeClr val="tx1"/>
                </a:solidFill>
                <a:latin typeface="Noto Sans JP SemiBold" panose="020B0200000000000000" pitchFamily="34" charset="-128"/>
                <a:ea typeface="Noto Sans JP SemiBold" panose="020B0200000000000000" pitchFamily="34" charset="-128"/>
                <a:cs typeface="+mj-lt"/>
              </a:rPr>
              <a:t>について</a:t>
            </a:r>
            <a:r>
              <a:rPr lang="en-US" sz="800" b="0" dirty="0">
                <a:solidFill>
                  <a:schemeClr val="tx1"/>
                </a:solidFill>
                <a:latin typeface="Noto Sans JP SemiBold" panose="020B0200000000000000" pitchFamily="34" charset="-128"/>
                <a:ea typeface="Noto Sans JP SemiBold" panose="020B0200000000000000" pitchFamily="34" charset="-128"/>
                <a:cs typeface="+mj-lt"/>
                <a:hlinkClick r:id="rId5">
                  <a:extLst>
                    <a:ext uri="{A12FA001-AC4F-418D-AE19-62706E023703}">
                      <ahyp:hlinkClr xmlns:ahyp="http://schemas.microsoft.com/office/drawing/2018/hyperlinkcolor" val="tx"/>
                    </a:ext>
                  </a:extLst>
                </a:hlinkClick>
              </a:rPr>
              <a:t> </a:t>
            </a:r>
            <a:r>
              <a:rPr lang="en-US" altLang="ja-JP" sz="900" dirty="0">
                <a:solidFill>
                  <a:schemeClr val="tx1"/>
                </a:solidFill>
                <a:latin typeface="Finlandica" pitchFamily="2" charset="0"/>
                <a:ea typeface="+mj-lt"/>
                <a:cs typeface="+mj-lt"/>
                <a:hlinkClick r:id="rId5">
                  <a:extLst>
                    <a:ext uri="{A12FA001-AC4F-418D-AE19-62706E023703}">
                      <ahyp:hlinkClr xmlns:ahyp="http://schemas.microsoft.com/office/drawing/2018/hyperlinkcolor" val="tx"/>
                    </a:ext>
                  </a:extLst>
                </a:hlinkClick>
              </a:rPr>
              <a:t>https://finland.fi/life-society/good-news-finland-tops-the-good-country-index/</a:t>
            </a:r>
            <a:endParaRPr lang="en-US" sz="900" dirty="0">
              <a:solidFill>
                <a:schemeClr val="tx1"/>
              </a:solidFill>
              <a:latin typeface="Finlandica" pitchFamily="2" charset="0"/>
              <a:ea typeface="MS Gothic" panose="020B0609070205080204" pitchFamily="49" charset="-128"/>
              <a:cs typeface="+mj-lt"/>
            </a:endParaRPr>
          </a:p>
        </p:txBody>
      </p:sp>
      <p:sp>
        <p:nvSpPr>
          <p:cNvPr id="8" name="Rectangle 7">
            <a:extLst>
              <a:ext uri="{FF2B5EF4-FFF2-40B4-BE49-F238E27FC236}">
                <a16:creationId xmlns:a16="http://schemas.microsoft.com/office/drawing/2014/main" id="{A63BE11C-16F3-DA3A-9578-BFAE7E8441E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6397E054-9558-14FB-F066-054929D521D9}"/>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AE2595DF-4642-1D84-E3B3-18EB17DDCA3F}"/>
                </a:ext>
              </a:extLst>
            </p:cNvPr>
            <p:cNvPicPr>
              <a:picLocks noChangeAspect="1"/>
            </p:cNvPicPr>
            <p:nvPr/>
          </p:nvPicPr>
          <p:blipFill>
            <a:blip r:embed="rId6" cstate="screen">
              <a:extLst>
                <a:ext uri="{28A0092B-C50C-407E-A947-70E740481C1C}">
                  <a14:useLocalDpi xmlns:a14="http://schemas.microsoft.com/office/drawing/2010/main"/>
                </a:ext>
              </a:extLst>
            </a:blip>
            <a:srcRect t="12779" b="12779"/>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A4C6E8C7-EB8E-FF20-F947-9EBB9964BC0B}"/>
                </a:ext>
              </a:extLst>
            </p:cNvPr>
            <p:cNvSpPr txBox="1">
              <a:spLocks/>
            </p:cNvSpPr>
            <p:nvPr/>
          </p:nvSpPr>
          <p:spPr>
            <a:xfrm>
              <a:off x="303349" y="5352043"/>
              <a:ext cx="77585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Vesa Laitinen</a:t>
              </a:r>
              <a:endParaRPr lang="fi-FI" sz="700" kern="0" cap="none" spc="0" dirty="0">
                <a:solidFill>
                  <a:schemeClr val="bg1"/>
                </a:solidFill>
              </a:endParaRPr>
            </a:p>
          </p:txBody>
        </p:sp>
      </p:grpSp>
      <p:grpSp>
        <p:nvGrpSpPr>
          <p:cNvPr id="29" name="Group 28">
            <a:extLst>
              <a:ext uri="{FF2B5EF4-FFF2-40B4-BE49-F238E27FC236}">
                <a16:creationId xmlns:a16="http://schemas.microsoft.com/office/drawing/2014/main" id="{A3733DAA-A1E1-81ED-CAEA-B02A540D6882}"/>
              </a:ext>
            </a:extLst>
          </p:cNvPr>
          <p:cNvGrpSpPr/>
          <p:nvPr/>
        </p:nvGrpSpPr>
        <p:grpSpPr>
          <a:xfrm>
            <a:off x="-3811711" y="615102"/>
            <a:ext cx="3794120" cy="4290336"/>
            <a:chOff x="176580" y="5251712"/>
            <a:chExt cx="3794120" cy="4290336"/>
          </a:xfrm>
        </p:grpSpPr>
        <p:pic>
          <p:nvPicPr>
            <p:cNvPr id="30" name="Picture 29">
              <a:extLst>
                <a:ext uri="{FF2B5EF4-FFF2-40B4-BE49-F238E27FC236}">
                  <a16:creationId xmlns:a16="http://schemas.microsoft.com/office/drawing/2014/main" id="{06F8C992-38C3-3D6C-AFB0-DB87261C2BC7}"/>
                </a:ext>
              </a:extLst>
            </p:cNvPr>
            <p:cNvPicPr>
              <a:picLocks noChangeAspect="1"/>
            </p:cNvPicPr>
            <p:nvPr/>
          </p:nvPicPr>
          <p:blipFill>
            <a:blip r:embed="rId7" cstate="screen">
              <a:extLst>
                <a:ext uri="{28A0092B-C50C-407E-A947-70E740481C1C}">
                  <a14:useLocalDpi xmlns:a14="http://schemas.microsoft.com/office/drawing/2010/main"/>
                </a:ext>
              </a:extLst>
            </a:blip>
            <a:srcRect l="20575" r="20575"/>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9A29E83F-E587-6838-65D6-7E33CD45A424}"/>
                </a:ext>
              </a:extLst>
            </p:cNvPr>
            <p:cNvSpPr txBox="1">
              <a:spLocks/>
            </p:cNvSpPr>
            <p:nvPr/>
          </p:nvSpPr>
          <p:spPr>
            <a:xfrm>
              <a:off x="269181" y="5356289"/>
              <a:ext cx="6588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Juho Kuva</a:t>
              </a:r>
              <a:endParaRPr lang="fi-FI" sz="700" kern="0" cap="none" spc="0" dirty="0">
                <a:solidFill>
                  <a:schemeClr val="bg1"/>
                </a:solidFill>
              </a:endParaRPr>
            </a:p>
          </p:txBody>
        </p:sp>
      </p:grpSp>
      <p:sp>
        <p:nvSpPr>
          <p:cNvPr id="33" name="Rectangle 32">
            <a:extLst>
              <a:ext uri="{FF2B5EF4-FFF2-40B4-BE49-F238E27FC236}">
                <a16:creationId xmlns:a16="http://schemas.microsoft.com/office/drawing/2014/main" id="{EFDB0E4C-9B83-11A4-31C2-2A2821C3769E}"/>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27C1BA7F-6885-4F9D-15EE-AF944C6B674B}"/>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 name="Title 1">
            <a:extLst>
              <a:ext uri="{FF2B5EF4-FFF2-40B4-BE49-F238E27FC236}">
                <a16:creationId xmlns:a16="http://schemas.microsoft.com/office/drawing/2014/main" id="{E8FDB7A7-1777-C63A-8A3C-1A28C2B7444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sp>
        <p:nvSpPr>
          <p:cNvPr id="2" name="Title 1">
            <a:extLst>
              <a:ext uri="{FF2B5EF4-FFF2-40B4-BE49-F238E27FC236}">
                <a16:creationId xmlns:a16="http://schemas.microsoft.com/office/drawing/2014/main" id="{A9DA14A2-9675-8840-ACAC-D037DAED4EC8}"/>
              </a:ext>
            </a:extLst>
          </p:cNvPr>
          <p:cNvSpPr txBox="1">
            <a:spLocks/>
          </p:cNvSpPr>
          <p:nvPr/>
        </p:nvSpPr>
        <p:spPr>
          <a:xfrm>
            <a:off x="283148" y="174586"/>
            <a:ext cx="361351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Governance</a:t>
            </a:r>
          </a:p>
        </p:txBody>
      </p:sp>
      <p:sp>
        <p:nvSpPr>
          <p:cNvPr id="4" name="Title 1">
            <a:extLst>
              <a:ext uri="{FF2B5EF4-FFF2-40B4-BE49-F238E27FC236}">
                <a16:creationId xmlns:a16="http://schemas.microsoft.com/office/drawing/2014/main" id="{0ABAC5F5-D926-E32C-B952-76AFC8E1CED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7" name="Rectangle 56">
            <a:extLst>
              <a:ext uri="{FF2B5EF4-FFF2-40B4-BE49-F238E27FC236}">
                <a16:creationId xmlns:a16="http://schemas.microsoft.com/office/drawing/2014/main" id="{4D737840-EA79-6F73-BF81-3B117698DA95}"/>
              </a:ext>
            </a:extLst>
          </p:cNvPr>
          <p:cNvSpPr/>
          <p:nvPr/>
        </p:nvSpPr>
        <p:spPr>
          <a:xfrm>
            <a:off x="209178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 name="Title 1">
            <a:extLst>
              <a:ext uri="{FF2B5EF4-FFF2-40B4-BE49-F238E27FC236}">
                <a16:creationId xmlns:a16="http://schemas.microsoft.com/office/drawing/2014/main" id="{6EBD7E87-F899-DE51-D98A-A2044447FF0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78BFE9A5-B138-A9B9-21C8-5D80B80A66EE}"/>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17" name="Title 1">
            <a:extLst>
              <a:ext uri="{FF2B5EF4-FFF2-40B4-BE49-F238E27FC236}">
                <a16:creationId xmlns:a16="http://schemas.microsoft.com/office/drawing/2014/main" id="{12B50C93-28CE-A280-309D-71777A45B09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18" name="Title 1">
            <a:extLst>
              <a:ext uri="{FF2B5EF4-FFF2-40B4-BE49-F238E27FC236}">
                <a16:creationId xmlns:a16="http://schemas.microsoft.com/office/drawing/2014/main" id="{75541B6A-2C1A-FE24-8A3E-4C8873EADC1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AFCC83F7-9922-CBBA-0662-E39D9EE3AC8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6</a:t>
            </a:r>
          </a:p>
        </p:txBody>
      </p:sp>
      <p:sp>
        <p:nvSpPr>
          <p:cNvPr id="21" name="Title 1">
            <a:extLst>
              <a:ext uri="{FF2B5EF4-FFF2-40B4-BE49-F238E27FC236}">
                <a16:creationId xmlns:a16="http://schemas.microsoft.com/office/drawing/2014/main" id="{AC1DF45E-DA3F-22CA-420F-BB1D90B5AE0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4B0919AA-1E07-423D-0CFA-8C1A6D1FD6E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24" name="Title 1">
            <a:extLst>
              <a:ext uri="{FF2B5EF4-FFF2-40B4-BE49-F238E27FC236}">
                <a16:creationId xmlns:a16="http://schemas.microsoft.com/office/drawing/2014/main" id="{D67E5150-A600-FE26-C54D-615E6F51FCB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25" name="Title 1">
            <a:extLst>
              <a:ext uri="{FF2B5EF4-FFF2-40B4-BE49-F238E27FC236}">
                <a16:creationId xmlns:a16="http://schemas.microsoft.com/office/drawing/2014/main" id="{6E2C604A-5159-C91A-B5E7-7A21A808329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Tree>
    <p:extLst>
      <p:ext uri="{BB962C8B-B14F-4D97-AF65-F5344CB8AC3E}">
        <p14:creationId xmlns:p14="http://schemas.microsoft.com/office/powerpoint/2010/main" val="1502564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p:tgtEl>
                                          <p:spTgt spid="38"/>
                                        </p:tgtEl>
                                        <p:attrNameLst>
                                          <p:attrName>ppt_y</p:attrName>
                                        </p:attrNameLst>
                                      </p:cBhvr>
                                      <p:tavLst>
                                        <p:tav tm="0">
                                          <p:val>
                                            <p:strVal val="#ppt_y+#ppt_h*1.125000"/>
                                          </p:val>
                                        </p:tav>
                                        <p:tav tm="100000">
                                          <p:val>
                                            <p:strVal val="#ppt_y"/>
                                          </p:val>
                                        </p:tav>
                                      </p:tavLst>
                                    </p:anim>
                                    <p:animEffect transition="in" filter="wipe(up)">
                                      <p:cBhvr>
                                        <p:cTn id="8" dur="10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61111E-6 -2.46914E-6 L 0.69115 -2.46914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1.38889E-6 1.97531E-6 L 0.43872 -0.00155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cstate="screen">
            <a:extLst>
              <a:ext uri="{28A0092B-C50C-407E-A947-70E740481C1C}">
                <a14:useLocalDpi xmlns:a14="http://schemas.microsoft.com/office/drawing/2010/main"/>
              </a:ext>
            </a:extLst>
          </a:blip>
          <a:srcRect l="4513" t="11620" b="781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889060"/>
            <a:ext cx="6803918" cy="1084592"/>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私たちは</a:t>
            </a:r>
            <a:endParaRPr lang="en-US" altLang="ja-JP" sz="200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平等と市民の社会参加を</a:t>
            </a:r>
            <a:endParaRPr lang="en-US" altLang="ja-JP" sz="200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信じています</a:t>
            </a:r>
            <a:endParaRPr lang="en-US"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5FC0351E-EDB9-752E-4B2E-C1032A31DA16}"/>
              </a:ext>
            </a:extLst>
          </p:cNvPr>
          <p:cNvSpPr txBox="1">
            <a:spLocks/>
          </p:cNvSpPr>
          <p:nvPr/>
        </p:nvSpPr>
        <p:spPr>
          <a:xfrm>
            <a:off x="1170041" y="2543821"/>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a:solidFill>
                  <a:schemeClr val="bg1"/>
                </a:solidFill>
                <a:effectLst>
                  <a:outerShdw blurRad="994667" dir="5400000" sx="102000" sy="102000" algn="ctr" rotWithShape="0">
                    <a:srgbClr val="000000"/>
                  </a:outerShdw>
                </a:effectLst>
                <a:latin typeface="Finlandica"/>
              </a:rPr>
              <a:t>EQUALITY</a:t>
            </a:r>
          </a:p>
        </p:txBody>
      </p:sp>
      <p:sp>
        <p:nvSpPr>
          <p:cNvPr id="4" name="Footer Placeholder 4">
            <a:extLst>
              <a:ext uri="{FF2B5EF4-FFF2-40B4-BE49-F238E27FC236}">
                <a16:creationId xmlns:a16="http://schemas.microsoft.com/office/drawing/2014/main" id="{4E3DCF9C-0452-17DB-AE3E-1AB5ABFBB967}"/>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Maija Astikainen</a:t>
            </a:r>
            <a:endParaRPr lang="fi-FI" sz="700" kern="0" cap="none" spc="0" dirty="0">
              <a:solidFill>
                <a:schemeClr val="bg1"/>
              </a:solidFill>
            </a:endParaRPr>
          </a:p>
        </p:txBody>
      </p:sp>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BD1E-F119-FCFA-6928-81A09F2C57E5}"/>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B4BC9FA1-F3B1-50E1-7112-64F988E44607}"/>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E9656E63-6F4F-3168-B445-171E3A7FB7B6}"/>
                </a:ext>
              </a:extLst>
            </p:cNvPr>
            <p:cNvPicPr>
              <a:picLocks noChangeAspect="1"/>
            </p:cNvPicPr>
            <p:nvPr/>
          </p:nvPicPr>
          <p:blipFill>
            <a:blip r:embed="rId3" cstate="screen">
              <a:extLst>
                <a:ext uri="{28A0092B-C50C-407E-A947-70E740481C1C}">
                  <a14:useLocalDpi xmlns:a14="http://schemas.microsoft.com/office/drawing/2010/main"/>
                </a:ext>
              </a:extLst>
            </a:blip>
            <a:srcRect l="10261" r="10261"/>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1BB08E50-B538-9B09-2082-422C2049D789}"/>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Jussi Hellsten</a:t>
              </a:r>
              <a:endParaRPr lang="fi-FI" sz="700" kern="0" cap="none" spc="0" dirty="0">
                <a:solidFill>
                  <a:schemeClr val="tx2"/>
                </a:solidFill>
              </a:endParaRPr>
            </a:p>
          </p:txBody>
        </p:sp>
      </p:grpSp>
      <p:grpSp>
        <p:nvGrpSpPr>
          <p:cNvPr id="11" name="Group 10">
            <a:extLst>
              <a:ext uri="{FF2B5EF4-FFF2-40B4-BE49-F238E27FC236}">
                <a16:creationId xmlns:a16="http://schemas.microsoft.com/office/drawing/2014/main" id="{C4F3D8DA-1665-BAB5-4E75-43A5534041E9}"/>
              </a:ext>
            </a:extLst>
          </p:cNvPr>
          <p:cNvGrpSpPr/>
          <p:nvPr/>
        </p:nvGrpSpPr>
        <p:grpSpPr>
          <a:xfrm>
            <a:off x="4067944" y="621040"/>
            <a:ext cx="6400535" cy="4263496"/>
            <a:chOff x="4615632" y="585783"/>
            <a:chExt cx="6400535" cy="4263496"/>
          </a:xfrm>
        </p:grpSpPr>
        <p:pic>
          <p:nvPicPr>
            <p:cNvPr id="13" name="Picture 12">
              <a:extLst>
                <a:ext uri="{FF2B5EF4-FFF2-40B4-BE49-F238E27FC236}">
                  <a16:creationId xmlns:a16="http://schemas.microsoft.com/office/drawing/2014/main" id="{3EF47DC2-CF00-B935-481E-7C722D190731}"/>
                </a:ext>
              </a:extLst>
            </p:cNvPr>
            <p:cNvPicPr>
              <a:picLocks noChangeAspect="1"/>
            </p:cNvPicPr>
            <p:nvPr/>
          </p:nvPicPr>
          <p:blipFill>
            <a:blip r:embed="rId4" cstate="screen">
              <a:extLst>
                <a:ext uri="{28A0092B-C50C-407E-A947-70E740481C1C}">
                  <a14:useLocalDpi xmlns:a14="http://schemas.microsoft.com/office/drawing/2010/main"/>
                </a:ext>
              </a:extLst>
            </a:blip>
            <a:srcRect l="13808" t="-263" r="-13808" b="345"/>
            <a:stretch>
              <a:fillRect/>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3AC14E4E-19A2-A94E-AE1F-F2618DF50D37}"/>
                </a:ext>
              </a:extLst>
            </p:cNvPr>
            <p:cNvSpPr txBox="1">
              <a:spLocks/>
            </p:cNvSpPr>
            <p:nvPr/>
          </p:nvSpPr>
          <p:spPr>
            <a:xfrm>
              <a:off x="4728677" y="654548"/>
              <a:ext cx="63478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Vili Orava</a:t>
              </a:r>
              <a:endParaRPr lang="fi-FI" sz="700" kern="0" cap="none" spc="0" dirty="0">
                <a:solidFill>
                  <a:schemeClr val="bg1"/>
                </a:solidFill>
              </a:endParaRPr>
            </a:p>
          </p:txBody>
        </p:sp>
      </p:grpSp>
      <p:sp>
        <p:nvSpPr>
          <p:cNvPr id="15" name="Rectangle 14">
            <a:extLst>
              <a:ext uri="{FF2B5EF4-FFF2-40B4-BE49-F238E27FC236}">
                <a16:creationId xmlns:a16="http://schemas.microsoft.com/office/drawing/2014/main" id="{3DCE3EDA-54F2-CA08-93D8-07E2195FEC08}"/>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EBDC8DEA-D531-BC0E-0E6F-105D9F64908D}"/>
              </a:ext>
            </a:extLst>
          </p:cNvPr>
          <p:cNvGrpSpPr/>
          <p:nvPr/>
        </p:nvGrpSpPr>
        <p:grpSpPr>
          <a:xfrm>
            <a:off x="1354354" y="1242309"/>
            <a:ext cx="1477536" cy="1048398"/>
            <a:chOff x="1308772" y="2224113"/>
            <a:chExt cx="1477536" cy="1048398"/>
          </a:xfrm>
        </p:grpSpPr>
        <p:sp>
          <p:nvSpPr>
            <p:cNvPr id="38" name="Title 1">
              <a:extLst>
                <a:ext uri="{FF2B5EF4-FFF2-40B4-BE49-F238E27FC236}">
                  <a16:creationId xmlns:a16="http://schemas.microsoft.com/office/drawing/2014/main" id="{531C2CBB-B55E-58B7-1D1E-69DF66D59A68}"/>
                </a:ext>
              </a:extLst>
            </p:cNvPr>
            <p:cNvSpPr txBox="1">
              <a:spLocks/>
            </p:cNvSpPr>
            <p:nvPr/>
          </p:nvSpPr>
          <p:spPr>
            <a:xfrm>
              <a:off x="1308772" y="2607136"/>
              <a:ext cx="1449153" cy="66537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フィンランドは</a:t>
              </a: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1906</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年に世界で初めて全ての女性と男性に選挙権と被選挙権を付与した国です</a:t>
              </a:r>
              <a:endParaRPr lang="en-US" b="0" dirty="0">
                <a:solidFill>
                  <a:schemeClr val="tx1"/>
                </a:solidFill>
                <a:latin typeface="Noto Sans JP SemiBold" panose="020B0200000000000000" pitchFamily="34" charset="-128"/>
                <a:ea typeface="Noto Sans JP SemiBold" panose="020B0200000000000000" pitchFamily="34" charset="-128"/>
              </a:endParaRPr>
            </a:p>
          </p:txBody>
        </p:sp>
        <p:sp>
          <p:nvSpPr>
            <p:cNvPr id="39" name="Title 1">
              <a:extLst>
                <a:ext uri="{FF2B5EF4-FFF2-40B4-BE49-F238E27FC236}">
                  <a16:creationId xmlns:a16="http://schemas.microsoft.com/office/drawing/2014/main" id="{09AEAE59-B281-8BBA-4C0A-5E29F7A108C1}"/>
                </a:ext>
              </a:extLst>
            </p:cNvPr>
            <p:cNvSpPr txBox="1">
              <a:spLocks/>
            </p:cNvSpPr>
            <p:nvPr/>
          </p:nvSpPr>
          <p:spPr>
            <a:xfrm>
              <a:off x="1337155" y="2224113"/>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1906</a:t>
              </a:r>
            </a:p>
          </p:txBody>
        </p:sp>
      </p:grpSp>
      <p:sp>
        <p:nvSpPr>
          <p:cNvPr id="19" name="Title 1">
            <a:extLst>
              <a:ext uri="{FF2B5EF4-FFF2-40B4-BE49-F238E27FC236}">
                <a16:creationId xmlns:a16="http://schemas.microsoft.com/office/drawing/2014/main" id="{A39A7B99-C4BE-0F1E-DAC2-99F00B336EF1}"/>
              </a:ext>
            </a:extLst>
          </p:cNvPr>
          <p:cNvSpPr txBox="1">
            <a:spLocks/>
          </p:cNvSpPr>
          <p:nvPr/>
        </p:nvSpPr>
        <p:spPr>
          <a:xfrm>
            <a:off x="918254" y="2683987"/>
            <a:ext cx="2436469" cy="184665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フィンランドの法律は、</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a:solidFill>
                  <a:schemeClr val="tx1"/>
                </a:solidFill>
                <a:latin typeface="Noto Sans JP SemiBold" panose="020B0200000000000000" pitchFamily="34" charset="-128"/>
                <a:ea typeface="Noto Sans JP SemiBold" panose="020B0200000000000000" pitchFamily="34" charset="-128"/>
                <a:cs typeface="+mj-lt"/>
              </a:rPr>
              <a:t>個人のバックグラウンドや性別、</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a:solidFill>
                  <a:schemeClr val="tx1"/>
                </a:solidFill>
                <a:latin typeface="Noto Sans JP SemiBold" panose="020B0200000000000000" pitchFamily="34" charset="-128"/>
                <a:ea typeface="Noto Sans JP SemiBold" panose="020B0200000000000000" pitchFamily="34" charset="-128"/>
                <a:cs typeface="+mj-lt"/>
              </a:rPr>
              <a:t>その他の特徴に関わらず</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a:solidFill>
                  <a:schemeClr val="tx1"/>
                </a:solidFill>
                <a:latin typeface="Noto Sans JP SemiBold" panose="020B0200000000000000" pitchFamily="34" charset="-128"/>
                <a:ea typeface="Noto Sans JP SemiBold" panose="020B0200000000000000" pitchFamily="34" charset="-128"/>
                <a:cs typeface="+mj-lt"/>
              </a:rPr>
              <a:t>平等な扱いを受ける権利を保障します</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
</a:t>
            </a:r>
            <a:r>
              <a:rPr lang="en-US" altLang="ja-JP" sz="1000" dirty="0">
                <a:solidFill>
                  <a:schemeClr val="tx1"/>
                </a:solidFill>
                <a:latin typeface="Noto Sans JP SemiBold" panose="020B0200000000000000" pitchFamily="34" charset="-128"/>
                <a:ea typeface="Noto Sans JP SemiBold" panose="020B0200000000000000" pitchFamily="34" charset="-128"/>
                <a:cs typeface="+mj-lt"/>
              </a:rPr>
              <a:t>2022</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年には育児休暇が</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両親均等に分配されました
</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国際男女平等賞</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en-US" sz="1000" b="0" dirty="0">
                <a:solidFill>
                  <a:schemeClr val="tx1"/>
                </a:solidFill>
                <a:ea typeface="+mj-lt"/>
                <a:cs typeface="+mj-lt"/>
                <a:hlinkClick r:id="rId5">
                  <a:extLst>
                    <a:ext uri="{A12FA001-AC4F-418D-AE19-62706E023703}">
                      <ahyp:hlinkClr xmlns:ahyp="http://schemas.microsoft.com/office/drawing/2018/hyperlinkcolor" val="tx"/>
                    </a:ext>
                  </a:extLst>
                </a:hlinkClick>
              </a:rPr>
              <a:t>https://igep.fi/en/finland-gender-equality</a:t>
            </a:r>
            <a:endParaRPr lang="en-US" sz="1000" b="0" dirty="0">
              <a:solidFill>
                <a:schemeClr val="tx1"/>
              </a:solidFill>
              <a:ea typeface="+mj-lt"/>
              <a:cs typeface="+mj-lt"/>
            </a:endParaRPr>
          </a:p>
          <a:p>
            <a:pPr algn="ctr"/>
            <a:endParaRPr lang="en-US" sz="1000" b="0" dirty="0">
              <a:solidFill>
                <a:schemeClr val="tx1"/>
              </a:solidFill>
              <a:ea typeface="+mj-lt"/>
              <a:cs typeface="+mj-lt"/>
            </a:endParaRPr>
          </a:p>
        </p:txBody>
      </p:sp>
      <p:sp>
        <p:nvSpPr>
          <p:cNvPr id="8" name="Rectangle 7">
            <a:extLst>
              <a:ext uri="{FF2B5EF4-FFF2-40B4-BE49-F238E27FC236}">
                <a16:creationId xmlns:a16="http://schemas.microsoft.com/office/drawing/2014/main" id="{E6239039-AF4F-977F-6F93-CA82E5C8FCB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4DEA9817-2C41-2E22-312F-274172F52478}"/>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D66022D7-BF58-7C02-3028-BA9F36718BAC}"/>
                </a:ext>
              </a:extLst>
            </p:cNvPr>
            <p:cNvPicPr>
              <a:picLocks noChangeAspect="1"/>
            </p:cNvPicPr>
            <p:nvPr/>
          </p:nvPicPr>
          <p:blipFill>
            <a:blip r:embed="rId6" cstate="screen">
              <a:extLst>
                <a:ext uri="{28A0092B-C50C-407E-A947-70E740481C1C}">
                  <a14:useLocalDpi xmlns:a14="http://schemas.microsoft.com/office/drawing/2010/main"/>
                </a:ext>
              </a:extLst>
            </a:blip>
            <a:srcRect l="20176" r="20176"/>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D2AA9BF7-9F69-8756-16F0-587E5608E8B8}"/>
                </a:ext>
              </a:extLst>
            </p:cNvPr>
            <p:cNvSpPr txBox="1">
              <a:spLocks/>
            </p:cNvSpPr>
            <p:nvPr/>
          </p:nvSpPr>
          <p:spPr>
            <a:xfrm>
              <a:off x="303349" y="5352043"/>
              <a:ext cx="82715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Outi Neuvonen</a:t>
              </a:r>
              <a:endParaRPr lang="fi-FI" sz="700" kern="0" cap="none" spc="0" dirty="0">
                <a:solidFill>
                  <a:schemeClr val="tx2"/>
                </a:solidFill>
              </a:endParaRPr>
            </a:p>
          </p:txBody>
        </p:sp>
      </p:grpSp>
      <p:grpSp>
        <p:nvGrpSpPr>
          <p:cNvPr id="29" name="Group 28">
            <a:extLst>
              <a:ext uri="{FF2B5EF4-FFF2-40B4-BE49-F238E27FC236}">
                <a16:creationId xmlns:a16="http://schemas.microsoft.com/office/drawing/2014/main" id="{06231D5B-6F28-565B-DB42-DD2AB335D037}"/>
              </a:ext>
            </a:extLst>
          </p:cNvPr>
          <p:cNvGrpSpPr/>
          <p:nvPr/>
        </p:nvGrpSpPr>
        <p:grpSpPr>
          <a:xfrm>
            <a:off x="-3819526" y="621040"/>
            <a:ext cx="3794120" cy="4290336"/>
            <a:chOff x="176580" y="5251712"/>
            <a:chExt cx="3794120" cy="4290336"/>
          </a:xfrm>
        </p:grpSpPr>
        <p:pic>
          <p:nvPicPr>
            <p:cNvPr id="30" name="Picture 29">
              <a:extLst>
                <a:ext uri="{FF2B5EF4-FFF2-40B4-BE49-F238E27FC236}">
                  <a16:creationId xmlns:a16="http://schemas.microsoft.com/office/drawing/2014/main" id="{08C044C4-80DF-2CF4-6BDB-8B5D9A563A30}"/>
                </a:ext>
              </a:extLst>
            </p:cNvPr>
            <p:cNvPicPr>
              <a:picLocks noChangeAspect="1"/>
            </p:cNvPicPr>
            <p:nvPr/>
          </p:nvPicPr>
          <p:blipFill>
            <a:blip r:embed="rId7" cstate="screen">
              <a:extLst>
                <a:ext uri="{28A0092B-C50C-407E-A947-70E740481C1C}">
                  <a14:useLocalDpi xmlns:a14="http://schemas.microsoft.com/office/drawing/2010/main"/>
                </a:ext>
              </a:extLst>
            </a:blip>
            <a:srcRect l="20486" r="20486"/>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C60F3F48-FCD2-A0AA-38AE-7937FD92BCAF}"/>
                </a:ext>
              </a:extLst>
            </p:cNvPr>
            <p:cNvSpPr txBox="1">
              <a:spLocks/>
            </p:cNvSpPr>
            <p:nvPr/>
          </p:nvSpPr>
          <p:spPr>
            <a:xfrm>
              <a:off x="259754" y="5318581"/>
              <a:ext cx="87043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Silja Minkkinen</a:t>
              </a:r>
              <a:endParaRPr lang="fi-FI" sz="700" kern="0" cap="none" spc="0" dirty="0">
                <a:solidFill>
                  <a:schemeClr val="tx2"/>
                </a:solidFill>
              </a:endParaRPr>
            </a:p>
          </p:txBody>
        </p:sp>
      </p:grpSp>
      <p:sp>
        <p:nvSpPr>
          <p:cNvPr id="33" name="Rectangle 32">
            <a:extLst>
              <a:ext uri="{FF2B5EF4-FFF2-40B4-BE49-F238E27FC236}">
                <a16:creationId xmlns:a16="http://schemas.microsoft.com/office/drawing/2014/main" id="{04AD8CFC-5F6E-3FFA-815D-4E9E6ABCB473}"/>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BF4CABF5-C17B-FF3B-CF30-8B844082F5B8}"/>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 name="Title 1">
            <a:extLst>
              <a:ext uri="{FF2B5EF4-FFF2-40B4-BE49-F238E27FC236}">
                <a16:creationId xmlns:a16="http://schemas.microsoft.com/office/drawing/2014/main" id="{92F825EC-E5B4-42C8-8176-5274E34265C6}"/>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sp>
        <p:nvSpPr>
          <p:cNvPr id="26" name="Title 1">
            <a:extLst>
              <a:ext uri="{FF2B5EF4-FFF2-40B4-BE49-F238E27FC236}">
                <a16:creationId xmlns:a16="http://schemas.microsoft.com/office/drawing/2014/main" id="{9644EC29-D797-69DB-91D2-233A70BC2E8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Equality</a:t>
            </a:r>
          </a:p>
        </p:txBody>
      </p:sp>
      <p:sp>
        <p:nvSpPr>
          <p:cNvPr id="34" name="Title 1">
            <a:extLst>
              <a:ext uri="{FF2B5EF4-FFF2-40B4-BE49-F238E27FC236}">
                <a16:creationId xmlns:a16="http://schemas.microsoft.com/office/drawing/2014/main" id="{AAC9FCD4-0B62-3DF0-1875-B9164743705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35" name="Rectangle 56">
            <a:extLst>
              <a:ext uri="{FF2B5EF4-FFF2-40B4-BE49-F238E27FC236}">
                <a16:creationId xmlns:a16="http://schemas.microsoft.com/office/drawing/2014/main" id="{5472B4BB-29EC-9791-9229-75494AE83BA8}"/>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6" name="Title 1">
            <a:extLst>
              <a:ext uri="{FF2B5EF4-FFF2-40B4-BE49-F238E27FC236}">
                <a16:creationId xmlns:a16="http://schemas.microsoft.com/office/drawing/2014/main" id="{1E53E63C-A413-2329-AC6C-50ED38BDC9F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37" name="Title 1">
            <a:extLst>
              <a:ext uri="{FF2B5EF4-FFF2-40B4-BE49-F238E27FC236}">
                <a16:creationId xmlns:a16="http://schemas.microsoft.com/office/drawing/2014/main" id="{383D271F-524C-4292-27A5-2650AB25FBFB}"/>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40" name="Title 1">
            <a:extLst>
              <a:ext uri="{FF2B5EF4-FFF2-40B4-BE49-F238E27FC236}">
                <a16:creationId xmlns:a16="http://schemas.microsoft.com/office/drawing/2014/main" id="{989652C0-41EA-B2CB-331B-B4ECA240039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41" name="Title 1">
            <a:extLst>
              <a:ext uri="{FF2B5EF4-FFF2-40B4-BE49-F238E27FC236}">
                <a16:creationId xmlns:a16="http://schemas.microsoft.com/office/drawing/2014/main" id="{D61C9B8A-749B-F9A8-8EBD-363A0785D61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42" name="Title 1">
            <a:extLst>
              <a:ext uri="{FF2B5EF4-FFF2-40B4-BE49-F238E27FC236}">
                <a16:creationId xmlns:a16="http://schemas.microsoft.com/office/drawing/2014/main" id="{16634EF6-DB6A-C036-6EC3-F7F9C3AB5DC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43" name="Title 1">
            <a:extLst>
              <a:ext uri="{FF2B5EF4-FFF2-40B4-BE49-F238E27FC236}">
                <a16:creationId xmlns:a16="http://schemas.microsoft.com/office/drawing/2014/main" id="{89C3BC68-FF11-F760-5891-8F7FADD3314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7</a:t>
            </a:r>
          </a:p>
        </p:txBody>
      </p:sp>
      <p:sp>
        <p:nvSpPr>
          <p:cNvPr id="44" name="Title 1">
            <a:extLst>
              <a:ext uri="{FF2B5EF4-FFF2-40B4-BE49-F238E27FC236}">
                <a16:creationId xmlns:a16="http://schemas.microsoft.com/office/drawing/2014/main" id="{E7F57B28-42EC-5E02-7162-FDDD6176B9CC}"/>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45" name="Title 1">
            <a:extLst>
              <a:ext uri="{FF2B5EF4-FFF2-40B4-BE49-F238E27FC236}">
                <a16:creationId xmlns:a16="http://schemas.microsoft.com/office/drawing/2014/main" id="{9962BA92-BB45-2832-3A47-78B0416585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46" name="Title 1">
            <a:extLst>
              <a:ext uri="{FF2B5EF4-FFF2-40B4-BE49-F238E27FC236}">
                <a16:creationId xmlns:a16="http://schemas.microsoft.com/office/drawing/2014/main" id="{DDB85DBF-4548-D37D-0836-B23753915E37}"/>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Tree>
    <p:extLst>
      <p:ext uri="{BB962C8B-B14F-4D97-AF65-F5344CB8AC3E}">
        <p14:creationId xmlns:p14="http://schemas.microsoft.com/office/powerpoint/2010/main" val="191825566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1.11111E-6 2.09877E-6 L 0.69114 2.09877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3.05556E-6 2.46914E-7 L 0.43871 -0.00154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cstate="screen">
            <a:extLst>
              <a:ext uri="{28A0092B-C50C-407E-A947-70E740481C1C}">
                <a14:useLocalDpi xmlns:a14="http://schemas.microsoft.com/office/drawing/2010/main"/>
              </a:ext>
            </a:extLst>
          </a:blip>
          <a:srcRect l="8293" t="31868" r="11092" b="198"/>
          <a:stretch>
            <a:fillRect/>
          </a:stretch>
        </p:blipFill>
        <p:spPr>
          <a:xfrm>
            <a:off x="0" y="912"/>
            <a:ext cx="9144000"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7039"/>
            <a:ext cx="8961120" cy="498011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Liisa Takala</a:t>
            </a:r>
            <a:endParaRPr lang="fi-FI" sz="700" kern="0" cap="none" spc="0" dirty="0">
              <a:solidFill>
                <a:schemeClr val="bg1"/>
              </a:solidFill>
            </a:endParaRP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8/10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826482"/>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ja-JP" altLang="en-US" sz="2000" b="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フィンランドは信頼できる同盟国です</a:t>
            </a:r>
            <a:endParaRPr lang="en-US" sz="2000"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94F5B8C6-64C8-611E-BF8B-3AA4B5103286}"/>
              </a:ext>
            </a:extLst>
          </p:cNvPr>
          <p:cNvSpPr txBox="1">
            <a:spLocks/>
          </p:cNvSpPr>
          <p:nvPr/>
        </p:nvSpPr>
        <p:spPr>
          <a:xfrm>
            <a:off x="1170041" y="2463949"/>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dirty="0">
                <a:solidFill>
                  <a:schemeClr val="bg1"/>
                </a:solidFill>
                <a:effectLst>
                  <a:outerShdw blurRad="994667" dir="5400000" sx="102000" sy="102000" algn="ctr" rotWithShape="0">
                    <a:srgbClr val="000000"/>
                  </a:outerShdw>
                </a:effectLst>
                <a:latin typeface="Finlandica"/>
              </a:rPr>
              <a:t>FINLAND IN THE WORLD</a:t>
            </a:r>
          </a:p>
        </p:txBody>
      </p:sp>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115D-B162-00DD-0FB8-69FC2A3D6291}"/>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636D331B-F641-9A68-1B36-2C46E5182870}"/>
              </a:ext>
            </a:extLst>
          </p:cNvPr>
          <p:cNvSpPr txBox="1">
            <a:spLocks/>
          </p:cNvSpPr>
          <p:nvPr/>
        </p:nvSpPr>
        <p:spPr>
          <a:xfrm>
            <a:off x="665056" y="3926523"/>
            <a:ext cx="2643519" cy="94160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800">
                <a:solidFill>
                  <a:schemeClr val="tx1"/>
                </a:solidFill>
                <a:latin typeface="Noto Sans JP SemiBold" panose="020B0200000000000000" pitchFamily="34" charset="-128"/>
                <a:ea typeface="Noto Sans JP SemiBold" panose="020B0200000000000000" pitchFamily="34" charset="-128"/>
                <a:cs typeface="+mj-lt"/>
              </a:rPr>
              <a:t>フィンランドは人類共通の利益への貢献において</a:t>
            </a:r>
            <a:endParaRPr lang="en-US" altLang="ja-JP" sz="8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800">
                <a:solidFill>
                  <a:schemeClr val="tx1"/>
                </a:solidFill>
                <a:latin typeface="Noto Sans JP SemiBold" panose="020B0200000000000000" pitchFamily="34" charset="-128"/>
                <a:ea typeface="Noto Sans JP SemiBold" panose="020B0200000000000000" pitchFamily="34" charset="-128"/>
                <a:cs typeface="+mj-lt"/>
              </a:rPr>
              <a:t>世界第１位の国です</a:t>
            </a:r>
            <a:r>
              <a:rPr lang="ja-JP" altLang="en-US" sz="800" b="0">
                <a:solidFill>
                  <a:schemeClr val="tx1"/>
                </a:solidFill>
                <a:ea typeface="+mj-lt"/>
                <a:cs typeface="+mj-lt"/>
              </a:rPr>
              <a:t>
</a:t>
            </a:r>
            <a:r>
              <a:rPr lang="en-US" sz="800" dirty="0">
                <a:solidFill>
                  <a:schemeClr val="tx1"/>
                </a:solidFill>
                <a:ea typeface="+mj-lt"/>
                <a:cs typeface="+mj-lt"/>
                <a:hlinkClick r:id="rId3">
                  <a:extLst>
                    <a:ext uri="{A12FA001-AC4F-418D-AE19-62706E023703}">
                      <ahyp:hlinkClr xmlns:ahyp="http://schemas.microsoft.com/office/drawing/2018/hyperlinkcolor" val="tx"/>
                    </a:ext>
                  </a:extLst>
                </a:hlinkClick>
              </a:rPr>
              <a:t>https://index.goodcountry.org/</a:t>
            </a:r>
            <a:endParaRPr lang="en-US" sz="800" dirty="0">
              <a:solidFill>
                <a:schemeClr val="tx1"/>
              </a:solidFill>
              <a:ea typeface="+mj-lt"/>
              <a:cs typeface="+mj-lt"/>
            </a:endParaRPr>
          </a:p>
          <a:p>
            <a:pPr algn="ctr">
              <a:lnSpc>
                <a:spcPct val="110000"/>
              </a:lnSpc>
            </a:pPr>
            <a:r>
              <a:rPr lang="en-US" sz="800" dirty="0">
                <a:solidFill>
                  <a:schemeClr val="tx1"/>
                </a:solidFill>
                <a:latin typeface="Noto Sans JP SemiBold" panose="020B0200000000000000" pitchFamily="34" charset="-128"/>
                <a:ea typeface="Noto Sans JP SemiBold" panose="020B0200000000000000" pitchFamily="34" charset="-128"/>
                <a:cs typeface="+mj-lt"/>
              </a:rPr>
              <a:t>
</a:t>
            </a:r>
            <a:r>
              <a:rPr lang="ja-JP" altLang="en-US" sz="800">
                <a:solidFill>
                  <a:schemeClr val="tx1"/>
                </a:solidFill>
                <a:latin typeface="Noto Sans JP SemiBold" panose="020B0200000000000000" pitchFamily="34" charset="-128"/>
                <a:ea typeface="Noto Sans JP SemiBold" panose="020B0200000000000000" pitchFamily="34" charset="-128"/>
                <a:cs typeface="+mj-lt"/>
              </a:rPr>
              <a:t>フィンランド外務省</a:t>
            </a:r>
            <a:r>
              <a:rPr lang="ja-JP" altLang="en-US" sz="800" b="0">
                <a:solidFill>
                  <a:schemeClr val="tx1"/>
                </a:solidFill>
                <a:ea typeface="+mj-lt"/>
                <a:cs typeface="+mj-lt"/>
              </a:rPr>
              <a:t>
</a:t>
            </a:r>
            <a:r>
              <a:rPr lang="fi-FI" sz="800" dirty="0">
                <a:solidFill>
                  <a:schemeClr val="tx1"/>
                </a:solidFill>
                <a:ea typeface="+mj-lt"/>
                <a:cs typeface="+mj-lt"/>
                <a:hlinkClick r:id="rId4">
                  <a:extLst>
                    <a:ext uri="{A12FA001-AC4F-418D-AE19-62706E023703}">
                      <ahyp:hlinkClr xmlns:ahyp="http://schemas.microsoft.com/office/drawing/2018/hyperlinkcolor" val="tx"/>
                    </a:ext>
                  </a:extLst>
                </a:hlinkClick>
              </a:rPr>
              <a:t>https://um.fi/frontpage</a:t>
            </a:r>
            <a:endParaRPr lang="en-US" sz="800" dirty="0">
              <a:solidFill>
                <a:schemeClr val="tx1"/>
              </a:solidFill>
              <a:ea typeface="+mj-lt"/>
              <a:cs typeface="+mj-lt"/>
            </a:endParaRPr>
          </a:p>
          <a:p>
            <a:pPr algn="ctr">
              <a:lnSpc>
                <a:spcPct val="110000"/>
              </a:lnSpc>
            </a:pPr>
            <a:endParaRPr lang="en-US" sz="800" dirty="0">
              <a:solidFill>
                <a:schemeClr val="tx1"/>
              </a:solidFill>
              <a:ea typeface="+mj-lt"/>
              <a:cs typeface="+mj-lt"/>
            </a:endParaRPr>
          </a:p>
        </p:txBody>
      </p:sp>
      <p:grpSp>
        <p:nvGrpSpPr>
          <p:cNvPr id="34" name="Ryhmä 33">
            <a:extLst>
              <a:ext uri="{FF2B5EF4-FFF2-40B4-BE49-F238E27FC236}">
                <a16:creationId xmlns:a16="http://schemas.microsoft.com/office/drawing/2014/main" id="{1FB50446-B88C-36C9-7B85-1AAD9B340768}"/>
              </a:ext>
            </a:extLst>
          </p:cNvPr>
          <p:cNvGrpSpPr/>
          <p:nvPr/>
        </p:nvGrpSpPr>
        <p:grpSpPr>
          <a:xfrm>
            <a:off x="577627" y="878932"/>
            <a:ext cx="3018600" cy="2585370"/>
            <a:chOff x="554938" y="1266220"/>
            <a:chExt cx="3018600" cy="2019814"/>
          </a:xfrm>
        </p:grpSpPr>
        <p:sp>
          <p:nvSpPr>
            <p:cNvPr id="38" name="Title 1">
              <a:extLst>
                <a:ext uri="{FF2B5EF4-FFF2-40B4-BE49-F238E27FC236}">
                  <a16:creationId xmlns:a16="http://schemas.microsoft.com/office/drawing/2014/main" id="{A272E1FF-CD66-F96C-A087-83824590AD52}"/>
                </a:ext>
              </a:extLst>
            </p:cNvPr>
            <p:cNvSpPr txBox="1">
              <a:spLocks/>
            </p:cNvSpPr>
            <p:nvPr/>
          </p:nvSpPr>
          <p:spPr>
            <a:xfrm>
              <a:off x="554938" y="1266220"/>
              <a:ext cx="3018600" cy="51070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a:solidFill>
                    <a:schemeClr val="tx1"/>
                  </a:solidFill>
                  <a:latin typeface="Noto Sans JP ExtraBold" panose="020B0200000000000000" pitchFamily="34" charset="-128"/>
                  <a:ea typeface="Noto Sans JP ExtraBold" panose="020B0200000000000000" pitchFamily="34" charset="-128"/>
                  <a:cs typeface="+mj-lt"/>
                </a:rPr>
                <a:t>フィンランドが</a:t>
              </a:r>
              <a:endParaRPr lang="en-US" altLang="ja-JP" sz="2000" dirty="0">
                <a:solidFill>
                  <a:schemeClr val="tx1"/>
                </a:solidFill>
                <a:latin typeface="Noto Sans JP ExtraBold" panose="020B0200000000000000" pitchFamily="34" charset="-128"/>
                <a:ea typeface="Noto Sans JP ExtraBold" panose="020B0200000000000000" pitchFamily="34" charset="-128"/>
                <a:cs typeface="+mj-lt"/>
              </a:endParaRPr>
            </a:p>
            <a:p>
              <a:pPr algn="ctr">
                <a:lnSpc>
                  <a:spcPct val="110000"/>
                </a:lnSpc>
              </a:pPr>
              <a:r>
                <a:rPr lang="ja-JP" altLang="en-US" sz="2000">
                  <a:solidFill>
                    <a:schemeClr val="tx1"/>
                  </a:solidFill>
                  <a:latin typeface="Noto Sans JP ExtraBold" panose="020B0200000000000000" pitchFamily="34" charset="-128"/>
                  <a:ea typeface="Noto Sans JP ExtraBold" panose="020B0200000000000000" pitchFamily="34" charset="-128"/>
                  <a:cs typeface="+mj-lt"/>
                </a:rPr>
                <a:t>加盟している国際機関</a:t>
              </a:r>
              <a:endParaRPr lang="en-US" sz="1000" dirty="0">
                <a:solidFill>
                  <a:schemeClr val="tx1"/>
                </a:solidFill>
                <a:latin typeface="Noto Sans JP ExtraBold" panose="020B0200000000000000" pitchFamily="34" charset="-128"/>
                <a:ea typeface="Noto Sans JP ExtraBold" panose="020B0200000000000000" pitchFamily="34" charset="-128"/>
                <a:cs typeface="+mj-lt"/>
              </a:endParaRPr>
            </a:p>
          </p:txBody>
        </p:sp>
        <p:sp>
          <p:nvSpPr>
            <p:cNvPr id="26" name="Tekstiruutu 25">
              <a:extLst>
                <a:ext uri="{FF2B5EF4-FFF2-40B4-BE49-F238E27FC236}">
                  <a16:creationId xmlns:a16="http://schemas.microsoft.com/office/drawing/2014/main" id="{0A184C34-C321-1EEA-88CD-54A8CA6FBC79}"/>
                </a:ext>
              </a:extLst>
            </p:cNvPr>
            <p:cNvSpPr txBox="1"/>
            <p:nvPr/>
          </p:nvSpPr>
          <p:spPr>
            <a:xfrm>
              <a:off x="1191970" y="1891426"/>
              <a:ext cx="1963976" cy="1394608"/>
            </a:xfrm>
            <a:prstGeom prst="rect">
              <a:avLst/>
            </a:prstGeom>
            <a:noFill/>
          </p:spPr>
          <p:txBody>
            <a:bodyPr wrap="square" lIns="91440" tIns="45720" rIns="91440" bIns="45720" anchor="t">
              <a:spAutoFit/>
            </a:bodyPr>
            <a:lstStyle/>
            <a:p>
              <a:r>
                <a:rPr lang="en-US" altLang="ja-JP" sz="1000" b="1" dirty="0">
                  <a:latin typeface="Finlandica" pitchFamily="2" charset="0"/>
                  <a:ea typeface="Noto Sans JP SemiBold" panose="020B0200000000000000" pitchFamily="34" charset="-128"/>
                  <a:cs typeface="+mj-lt"/>
                </a:rPr>
                <a:t>1955</a:t>
              </a:r>
              <a:r>
                <a:rPr lang="ja-JP" altLang="en-US" sz="1000" b="1">
                  <a:latin typeface="Finlandica" pitchFamily="2" charset="0"/>
                  <a:ea typeface="Noto Sans JP SemiBold" panose="020B0200000000000000" pitchFamily="34" charset="-128"/>
                  <a:cs typeface="+mj-lt"/>
                </a:rPr>
                <a:t>年</a:t>
              </a:r>
              <a:r>
                <a:rPr lang="en-US" altLang="ja-JP" sz="1000" b="1" dirty="0">
                  <a:latin typeface="Finlandica" pitchFamily="2" charset="0"/>
                  <a:ea typeface="Noto Sans JP SemiBold" panose="020B0200000000000000" pitchFamily="34" charset="-128"/>
                  <a:cs typeface="+mj-lt"/>
                </a:rPr>
                <a:t> </a:t>
              </a:r>
              <a:r>
                <a:rPr lang="ja-JP" altLang="en-US" sz="1000" b="1">
                  <a:latin typeface="Finlandica" pitchFamily="2" charset="0"/>
                  <a:ea typeface="Noto Sans JP SemiBold" panose="020B0200000000000000" pitchFamily="34" charset="-128"/>
                  <a:cs typeface="+mj-lt"/>
                </a:rPr>
                <a:t>国際連合
</a:t>
              </a:r>
              <a:br>
                <a:rPr lang="ja-JP" altLang="en-US" sz="1000" b="1">
                  <a:latin typeface="Finlandica" pitchFamily="2" charset="0"/>
                  <a:ea typeface="Noto Sans JP SemiBold" panose="020B0200000000000000" pitchFamily="34" charset="-128"/>
                  <a:cs typeface="+mj-lt"/>
                </a:rPr>
              </a:br>
              <a:r>
                <a:rPr lang="en-US" altLang="ja-JP" sz="1000" b="1" dirty="0">
                  <a:latin typeface="Finlandica" pitchFamily="2" charset="0"/>
                  <a:ea typeface="Noto Sans JP SemiBold" panose="020B0200000000000000" pitchFamily="34" charset="-128"/>
                  <a:cs typeface="+mj-lt"/>
                </a:rPr>
                <a:t>1955</a:t>
              </a:r>
              <a:r>
                <a:rPr lang="ja-JP" altLang="en-US" sz="1000" b="1">
                  <a:latin typeface="Finlandica" pitchFamily="2" charset="0"/>
                  <a:ea typeface="Noto Sans JP SemiBold" panose="020B0200000000000000" pitchFamily="34" charset="-128"/>
                  <a:cs typeface="+mj-lt"/>
                </a:rPr>
                <a:t>年</a:t>
              </a:r>
              <a:r>
                <a:rPr lang="en-US" altLang="ja-JP" sz="1000" b="1" dirty="0">
                  <a:latin typeface="Finlandica" pitchFamily="2" charset="0"/>
                  <a:ea typeface="Noto Sans JP SemiBold" panose="020B0200000000000000" pitchFamily="34" charset="-128"/>
                  <a:cs typeface="+mj-lt"/>
                </a:rPr>
                <a:t> </a:t>
              </a:r>
              <a:r>
                <a:rPr lang="ja-JP" altLang="en-US" sz="1000" b="1">
                  <a:latin typeface="Finlandica" pitchFamily="2" charset="0"/>
                  <a:ea typeface="Noto Sans JP SemiBold" panose="020B0200000000000000" pitchFamily="34" charset="-128"/>
                  <a:cs typeface="+mj-lt"/>
                </a:rPr>
                <a:t>北欧評議会
</a:t>
              </a:r>
              <a:br>
                <a:rPr lang="ja-JP" altLang="en-US" sz="1000" b="1">
                  <a:latin typeface="Finlandica" pitchFamily="2" charset="0"/>
                  <a:ea typeface="Noto Sans JP SemiBold" panose="020B0200000000000000" pitchFamily="34" charset="-128"/>
                  <a:cs typeface="+mj-lt"/>
                </a:rPr>
              </a:br>
              <a:r>
                <a:rPr lang="en-US" altLang="ja-JP" sz="1000" b="1" dirty="0">
                  <a:latin typeface="Finlandica" pitchFamily="2" charset="0"/>
                  <a:ea typeface="Noto Sans JP SemiBold" panose="020B0200000000000000" pitchFamily="34" charset="-128"/>
                  <a:cs typeface="+mj-lt"/>
                </a:rPr>
                <a:t>1989</a:t>
              </a:r>
              <a:r>
                <a:rPr lang="ja-JP" altLang="en-US" sz="1000" b="1">
                  <a:latin typeface="Finlandica" pitchFamily="2" charset="0"/>
                  <a:ea typeface="Noto Sans JP SemiBold" panose="020B0200000000000000" pitchFamily="34" charset="-128"/>
                  <a:cs typeface="+mj-lt"/>
                </a:rPr>
                <a:t>年</a:t>
              </a:r>
              <a:r>
                <a:rPr lang="en-US" altLang="ja-JP" sz="1000" b="1" dirty="0">
                  <a:latin typeface="Finlandica" pitchFamily="2" charset="0"/>
                  <a:ea typeface="Noto Sans JP SemiBold" panose="020B0200000000000000" pitchFamily="34" charset="-128"/>
                  <a:cs typeface="+mj-lt"/>
                </a:rPr>
                <a:t> </a:t>
              </a:r>
              <a:r>
                <a:rPr lang="ja-JP" altLang="en-US" sz="1000" b="1">
                  <a:latin typeface="Finlandica" pitchFamily="2" charset="0"/>
                  <a:ea typeface="Noto Sans JP SemiBold" panose="020B0200000000000000" pitchFamily="34" charset="-128"/>
                  <a:cs typeface="+mj-lt"/>
                </a:rPr>
                <a:t>欧州評議会
</a:t>
              </a:r>
              <a:br>
                <a:rPr lang="ja-JP" altLang="en-US" sz="1000" b="1">
                  <a:latin typeface="Finlandica" pitchFamily="2" charset="0"/>
                  <a:ea typeface="Noto Sans JP SemiBold" panose="020B0200000000000000" pitchFamily="34" charset="-128"/>
                  <a:cs typeface="+mj-lt"/>
                </a:rPr>
              </a:br>
              <a:r>
                <a:rPr lang="en-US" altLang="ja-JP" sz="1000" b="1" dirty="0">
                  <a:latin typeface="Finlandica" pitchFamily="2" charset="0"/>
                  <a:ea typeface="Noto Sans JP SemiBold" panose="020B0200000000000000" pitchFamily="34" charset="-128"/>
                  <a:cs typeface="+mj-lt"/>
                </a:rPr>
                <a:t>1975</a:t>
              </a:r>
              <a:r>
                <a:rPr lang="ja-JP" altLang="en-US" sz="1000" b="1">
                  <a:latin typeface="Finlandica" pitchFamily="2" charset="0"/>
                  <a:ea typeface="Noto Sans JP SemiBold" panose="020B0200000000000000" pitchFamily="34" charset="-128"/>
                  <a:cs typeface="+mj-lt"/>
                </a:rPr>
                <a:t>年</a:t>
              </a:r>
              <a:r>
                <a:rPr lang="en-US" altLang="ja-JP" sz="1000" b="1" dirty="0">
                  <a:latin typeface="Finlandica" pitchFamily="2" charset="0"/>
                  <a:ea typeface="Noto Sans JP SemiBold" panose="020B0200000000000000" pitchFamily="34" charset="-128"/>
                  <a:cs typeface="+mj-lt"/>
                </a:rPr>
                <a:t> </a:t>
              </a:r>
              <a:r>
                <a:rPr lang="ja-JP" altLang="en-US" sz="1000" b="1">
                  <a:latin typeface="Finlandica" pitchFamily="2" charset="0"/>
                  <a:ea typeface="Noto Sans JP SemiBold" panose="020B0200000000000000" pitchFamily="34" charset="-128"/>
                  <a:cs typeface="+mj-lt"/>
                </a:rPr>
                <a:t>欧州安全保障協力機構
</a:t>
              </a:r>
              <a:br>
                <a:rPr lang="ja-JP" altLang="en-US" sz="1000" b="1">
                  <a:latin typeface="Finlandica" pitchFamily="2" charset="0"/>
                  <a:ea typeface="Noto Sans JP SemiBold" panose="020B0200000000000000" pitchFamily="34" charset="-128"/>
                  <a:cs typeface="+mj-lt"/>
                </a:rPr>
              </a:br>
              <a:r>
                <a:rPr lang="en-US" altLang="ja-JP" sz="1000" b="1" dirty="0">
                  <a:latin typeface="Finlandica" pitchFamily="2" charset="0"/>
                  <a:ea typeface="Noto Sans JP SemiBold" panose="020B0200000000000000" pitchFamily="34" charset="-128"/>
                  <a:cs typeface="+mj-lt"/>
                </a:rPr>
                <a:t>1995</a:t>
              </a:r>
              <a:r>
                <a:rPr lang="ja-JP" altLang="en-US" sz="1000" b="1">
                  <a:latin typeface="Finlandica" pitchFamily="2" charset="0"/>
                  <a:ea typeface="Noto Sans JP SemiBold" panose="020B0200000000000000" pitchFamily="34" charset="-128"/>
                  <a:cs typeface="+mj-lt"/>
                </a:rPr>
                <a:t>年</a:t>
              </a:r>
              <a:r>
                <a:rPr lang="en-US" altLang="ja-JP" sz="1000" b="1" dirty="0">
                  <a:latin typeface="Finlandica" pitchFamily="2" charset="0"/>
                  <a:ea typeface="Noto Sans JP SemiBold" panose="020B0200000000000000" pitchFamily="34" charset="-128"/>
                  <a:cs typeface="+mj-lt"/>
                </a:rPr>
                <a:t> </a:t>
              </a:r>
              <a:r>
                <a:rPr lang="ja-JP" altLang="en-US" sz="1000" b="1">
                  <a:latin typeface="Finlandica" pitchFamily="2" charset="0"/>
                  <a:ea typeface="Noto Sans JP SemiBold" panose="020B0200000000000000" pitchFamily="34" charset="-128"/>
                  <a:cs typeface="+mj-lt"/>
                </a:rPr>
                <a:t>欧州連合
</a:t>
              </a:r>
              <a:br>
                <a:rPr lang="ja-JP" altLang="en-US" sz="1000" b="1">
                  <a:latin typeface="Finlandica" pitchFamily="2" charset="0"/>
                  <a:ea typeface="Noto Sans JP SemiBold" panose="020B0200000000000000" pitchFamily="34" charset="-128"/>
                  <a:cs typeface="+mj-lt"/>
                </a:rPr>
              </a:br>
              <a:r>
                <a:rPr lang="en-US" altLang="ja-JP" sz="1000" b="1" dirty="0">
                  <a:latin typeface="Finlandica" pitchFamily="2" charset="0"/>
                  <a:ea typeface="Noto Sans JP SemiBold" panose="020B0200000000000000" pitchFamily="34" charset="-128"/>
                  <a:cs typeface="+mj-lt"/>
                </a:rPr>
                <a:t>2023</a:t>
              </a:r>
              <a:r>
                <a:rPr lang="ja-JP" altLang="en-US" sz="1000" b="1">
                  <a:latin typeface="Finlandica" pitchFamily="2" charset="0"/>
                  <a:ea typeface="Noto Sans JP SemiBold" panose="020B0200000000000000" pitchFamily="34" charset="-128"/>
                  <a:cs typeface="+mj-lt"/>
                </a:rPr>
                <a:t>年</a:t>
              </a:r>
              <a:r>
                <a:rPr lang="en-US" altLang="ja-JP" sz="1000" b="1" dirty="0">
                  <a:latin typeface="Finlandica" pitchFamily="2" charset="0"/>
                  <a:ea typeface="Noto Sans JP SemiBold" panose="020B0200000000000000" pitchFamily="34" charset="-128"/>
                  <a:cs typeface="+mj-lt"/>
                </a:rPr>
                <a:t> </a:t>
              </a:r>
              <a:r>
                <a:rPr lang="en-US" sz="1000" b="1" dirty="0">
                  <a:latin typeface="Noto Sans JP SemiBold" panose="020B0200000000000000" pitchFamily="34" charset="-128"/>
                  <a:ea typeface="Noto Sans JP SemiBold" panose="020B0200000000000000" pitchFamily="34" charset="-128"/>
                  <a:cs typeface="+mj-lt"/>
                </a:rPr>
                <a:t>NATO</a:t>
              </a:r>
              <a:endParaRPr lang="en-US" sz="1000" b="1" dirty="0">
                <a:solidFill>
                  <a:schemeClr val="tx1"/>
                </a:solidFill>
                <a:latin typeface="Noto Sans JP SemiBold" panose="020B0200000000000000" pitchFamily="34" charset="-128"/>
                <a:ea typeface="Noto Sans JP SemiBold" panose="020B0200000000000000" pitchFamily="34" charset="-128"/>
              </a:endParaRPr>
            </a:p>
          </p:txBody>
        </p:sp>
      </p:grpSp>
      <p:sp>
        <p:nvSpPr>
          <p:cNvPr id="28" name="Rectangle 27">
            <a:extLst>
              <a:ext uri="{FF2B5EF4-FFF2-40B4-BE49-F238E27FC236}">
                <a16:creationId xmlns:a16="http://schemas.microsoft.com/office/drawing/2014/main" id="{42490515-FB28-D3CD-327C-F6ABE2EE5D80}"/>
              </a:ext>
            </a:extLst>
          </p:cNvPr>
          <p:cNvSpPr/>
          <p:nvPr/>
        </p:nvSpPr>
        <p:spPr>
          <a:xfrm>
            <a:off x="4452232" y="259898"/>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9" name="Group 68">
            <a:extLst>
              <a:ext uri="{FF2B5EF4-FFF2-40B4-BE49-F238E27FC236}">
                <a16:creationId xmlns:a16="http://schemas.microsoft.com/office/drawing/2014/main" id="{372A51A5-0CDB-C2F0-B773-090DC3327AC8}"/>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40376807-08EA-0670-165E-B88FDA739B82}"/>
                </a:ext>
              </a:extLst>
            </p:cNvPr>
            <p:cNvPicPr>
              <a:picLocks noChangeAspect="1"/>
            </p:cNvPicPr>
            <p:nvPr/>
          </p:nvPicPr>
          <p:blipFill>
            <a:blip r:embed="rId5" cstate="screen">
              <a:extLst>
                <a:ext uri="{28A0092B-C50C-407E-A947-70E740481C1C}">
                  <a14:useLocalDpi xmlns:a14="http://schemas.microsoft.com/office/drawing/2010/main"/>
                </a:ext>
              </a:extLst>
            </a:blip>
            <a:srcRect l="10371" r="10371"/>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1281E763-3013-4C29-E979-05903F86B208}"/>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tx2"/>
                  </a:solidFill>
                  <a:latin typeface="Finlandica" charset="0"/>
                </a:rPr>
                <a:t>Photo: Getty </a:t>
              </a:r>
              <a:r>
                <a:rPr lang="fi-FI" sz="700" kern="0" cap="none" spc="0" err="1">
                  <a:solidFill>
                    <a:schemeClr val="tx2"/>
                  </a:solidFill>
                  <a:latin typeface="Finlandica" charset="0"/>
                </a:rPr>
                <a:t>Images</a:t>
              </a:r>
              <a:endParaRPr lang="fi-FI" sz="700" kern="0" cap="none" spc="0">
                <a:solidFill>
                  <a:schemeClr val="tx2"/>
                </a:solidFill>
              </a:endParaRPr>
            </a:p>
          </p:txBody>
        </p:sp>
      </p:grpSp>
      <p:sp>
        <p:nvSpPr>
          <p:cNvPr id="15" name="Rectangle 14">
            <a:extLst>
              <a:ext uri="{FF2B5EF4-FFF2-40B4-BE49-F238E27FC236}">
                <a16:creationId xmlns:a16="http://schemas.microsoft.com/office/drawing/2014/main" id="{CF764379-1759-CA80-15EA-A3723D81DA0B}"/>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4361B044-439A-277E-4349-A019CB7BF78C}"/>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F0B775A0-71B5-6806-228A-7ED9A39CF479}"/>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F14AF9C0-B4D0-AB4C-1201-8FE47CC195AD}"/>
                </a:ext>
              </a:extLst>
            </p:cNvPr>
            <p:cNvPicPr>
              <a:picLocks noChangeAspect="1"/>
            </p:cNvPicPr>
            <p:nvPr/>
          </p:nvPicPr>
          <p:blipFill>
            <a:blip r:embed="rId6" cstate="screen">
              <a:extLst>
                <a:ext uri="{28A0092B-C50C-407E-A947-70E740481C1C}">
                  <a14:useLocalDpi xmlns:a14="http://schemas.microsoft.com/office/drawing/2010/main"/>
                </a:ext>
              </a:extLst>
            </a:blip>
            <a:srcRect l="291" t="6514" r="45108" b="1869"/>
            <a:stretch>
              <a:fillRect/>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B5EA51E9-DC2F-923C-9CDF-AD6663F3DEAD}"/>
                </a:ext>
              </a:extLst>
            </p:cNvPr>
            <p:cNvSpPr txBox="1">
              <a:spLocks/>
            </p:cNvSpPr>
            <p:nvPr/>
          </p:nvSpPr>
          <p:spPr>
            <a:xfrm>
              <a:off x="303348" y="5352043"/>
              <a:ext cx="2445789"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Photo; </a:t>
              </a:r>
              <a:r>
                <a:rPr lang="fi-FI" sz="700" kern="0" cap="none" spc="0" err="1">
                  <a:solidFill>
                    <a:schemeClr val="bg1"/>
                  </a:solidFill>
                  <a:latin typeface="Finlandica" charset="0"/>
                </a:rPr>
                <a:t>Geert</a:t>
              </a:r>
              <a:r>
                <a:rPr lang="fi-FI" sz="700" kern="0" cap="none" spc="0">
                  <a:solidFill>
                    <a:schemeClr val="bg1"/>
                  </a:solidFill>
                  <a:latin typeface="Finlandica" charset="0"/>
                </a:rPr>
                <a:t> </a:t>
              </a:r>
              <a:r>
                <a:rPr lang="fi-FI" sz="700" kern="0" cap="none" spc="0" err="1">
                  <a:solidFill>
                    <a:schemeClr val="bg1"/>
                  </a:solidFill>
                  <a:latin typeface="Finlandica" charset="0"/>
                </a:rPr>
                <a:t>Vanden</a:t>
              </a:r>
              <a:r>
                <a:rPr lang="fi-FI" sz="700" kern="0" cap="none" spc="0">
                  <a:solidFill>
                    <a:schemeClr val="bg1"/>
                  </a:solidFill>
                  <a:latin typeface="Finlandica" charset="0"/>
                </a:rPr>
                <a:t> </a:t>
              </a:r>
              <a:r>
                <a:rPr lang="fi-FI" sz="700" kern="0" cap="none" spc="0" err="1">
                  <a:solidFill>
                    <a:schemeClr val="bg1"/>
                  </a:solidFill>
                  <a:latin typeface="Finlandica" charset="0"/>
                </a:rPr>
                <a:t>Wijngaert</a:t>
              </a:r>
              <a:r>
                <a:rPr lang="fi-FI" sz="700" kern="0" cap="none" spc="0">
                  <a:solidFill>
                    <a:schemeClr val="bg1"/>
                  </a:solidFill>
                  <a:latin typeface="Finlandica" charset="0"/>
                </a:rPr>
                <a:t> /AP / Lehtikuva</a:t>
              </a:r>
              <a:endParaRPr lang="fi-FI" sz="700" kern="0" cap="none" spc="0">
                <a:solidFill>
                  <a:schemeClr val="bg1"/>
                </a:solidFill>
              </a:endParaRPr>
            </a:p>
          </p:txBody>
        </p:sp>
      </p:grpSp>
      <p:grpSp>
        <p:nvGrpSpPr>
          <p:cNvPr id="29" name="Group 28">
            <a:extLst>
              <a:ext uri="{FF2B5EF4-FFF2-40B4-BE49-F238E27FC236}">
                <a16:creationId xmlns:a16="http://schemas.microsoft.com/office/drawing/2014/main" id="{7A28EB8F-36FB-B3CA-AC63-4B739F9962EA}"/>
              </a:ext>
            </a:extLst>
          </p:cNvPr>
          <p:cNvGrpSpPr/>
          <p:nvPr/>
        </p:nvGrpSpPr>
        <p:grpSpPr>
          <a:xfrm>
            <a:off x="-3819526" y="615102"/>
            <a:ext cx="3794120" cy="4290336"/>
            <a:chOff x="176580" y="5251712"/>
            <a:chExt cx="3794120" cy="4290336"/>
          </a:xfrm>
        </p:grpSpPr>
        <p:pic>
          <p:nvPicPr>
            <p:cNvPr id="30" name="Picture 29">
              <a:extLst>
                <a:ext uri="{FF2B5EF4-FFF2-40B4-BE49-F238E27FC236}">
                  <a16:creationId xmlns:a16="http://schemas.microsoft.com/office/drawing/2014/main" id="{EF1CA8B6-2480-0BF2-FA70-BE9A78BE5A67}"/>
                </a:ext>
              </a:extLst>
            </p:cNvPr>
            <p:cNvPicPr>
              <a:picLocks noChangeAspect="1"/>
            </p:cNvPicPr>
            <p:nvPr/>
          </p:nvPicPr>
          <p:blipFill>
            <a:blip r:embed="rId7" cstate="screen">
              <a:extLst>
                <a:ext uri="{28A0092B-C50C-407E-A947-70E740481C1C}">
                  <a14:useLocalDpi xmlns:a14="http://schemas.microsoft.com/office/drawing/2010/main"/>
                </a:ext>
              </a:extLst>
            </a:blip>
            <a:srcRect l="20575" r="20575"/>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D92CE83B-1412-F94E-D8EF-8B3AD8728B98}"/>
                </a:ext>
              </a:extLst>
            </p:cNvPr>
            <p:cNvSpPr txBox="1">
              <a:spLocks/>
            </p:cNvSpPr>
            <p:nvPr/>
          </p:nvSpPr>
          <p:spPr>
            <a:xfrm>
              <a:off x="259754" y="5328008"/>
              <a:ext cx="130644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N2 Albiino / </a:t>
              </a:r>
              <a:r>
                <a:rPr lang="fi-FI" sz="700" kern="0" cap="none" spc="0" dirty="0" err="1">
                  <a:solidFill>
                    <a:schemeClr val="bg1"/>
                  </a:solidFill>
                  <a:latin typeface="Finlandica" charset="0"/>
                </a:rPr>
                <a:t>Marek</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Sabogal</a:t>
              </a:r>
              <a:endParaRPr lang="fi-FI" sz="700" kern="0" cap="none" spc="0" dirty="0">
                <a:solidFill>
                  <a:schemeClr val="bg1"/>
                </a:solidFill>
              </a:endParaRPr>
            </a:p>
          </p:txBody>
        </p:sp>
      </p:grpSp>
      <p:sp>
        <p:nvSpPr>
          <p:cNvPr id="33" name="Rectangle 32">
            <a:extLst>
              <a:ext uri="{FF2B5EF4-FFF2-40B4-BE49-F238E27FC236}">
                <a16:creationId xmlns:a16="http://schemas.microsoft.com/office/drawing/2014/main" id="{089804EF-1BA1-85D5-0528-A52F97EA8E11}"/>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41996839-5E78-0455-8A63-E79C7CB728F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 name="Title 1">
            <a:extLst>
              <a:ext uri="{FF2B5EF4-FFF2-40B4-BE49-F238E27FC236}">
                <a16:creationId xmlns:a16="http://schemas.microsoft.com/office/drawing/2014/main" id="{7F6E0955-5820-BF7E-3D59-4C1CBC0EC63C}"/>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grpSp>
        <p:nvGrpSpPr>
          <p:cNvPr id="11" name="Group 10">
            <a:extLst>
              <a:ext uri="{FF2B5EF4-FFF2-40B4-BE49-F238E27FC236}">
                <a16:creationId xmlns:a16="http://schemas.microsoft.com/office/drawing/2014/main" id="{095052F0-E035-A4F2-68C6-9E2C26CDFB30}"/>
              </a:ext>
            </a:extLst>
          </p:cNvPr>
          <p:cNvGrpSpPr/>
          <p:nvPr/>
        </p:nvGrpSpPr>
        <p:grpSpPr>
          <a:xfrm>
            <a:off x="4069003" y="627531"/>
            <a:ext cx="6400535" cy="4263496"/>
            <a:chOff x="4615632" y="585783"/>
            <a:chExt cx="6400535" cy="4263496"/>
          </a:xfrm>
        </p:grpSpPr>
        <p:pic>
          <p:nvPicPr>
            <p:cNvPr id="13" name="Picture 12">
              <a:extLst>
                <a:ext uri="{FF2B5EF4-FFF2-40B4-BE49-F238E27FC236}">
                  <a16:creationId xmlns:a16="http://schemas.microsoft.com/office/drawing/2014/main" id="{7685EFB9-403C-EBEC-990A-D302C7AD0BB7}"/>
                </a:ext>
              </a:extLst>
            </p:cNvPr>
            <p:cNvPicPr>
              <a:picLocks noChangeAspect="1"/>
            </p:cNvPicPr>
            <p:nvPr/>
          </p:nvPicPr>
          <p:blipFill>
            <a:blip r:embed="rId8" cstate="screen">
              <a:extLst>
                <a:ext uri="{28A0092B-C50C-407E-A947-70E740481C1C}">
                  <a14:useLocalDpi xmlns:a14="http://schemas.microsoft.com/office/drawing/2010/main"/>
                </a:ext>
              </a:extLst>
            </a:blip>
            <a:srcRect l="253" r="253"/>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75299885-C28F-E80C-6DDF-3A6829ED5797}"/>
                </a:ext>
              </a:extLst>
            </p:cNvPr>
            <p:cNvSpPr txBox="1">
              <a:spLocks/>
            </p:cNvSpPr>
            <p:nvPr/>
          </p:nvSpPr>
          <p:spPr>
            <a:xfrm>
              <a:off x="4709007" y="672418"/>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Getty </a:t>
              </a:r>
              <a:r>
                <a:rPr lang="fi-FI" sz="700" kern="0" cap="none" spc="0" dirty="0" err="1">
                  <a:solidFill>
                    <a:schemeClr val="bg1"/>
                  </a:solidFill>
                  <a:latin typeface="Finlandica" charset="0"/>
                </a:rPr>
                <a:t>Images</a:t>
              </a:r>
              <a:endParaRPr lang="fi-FI" sz="700" kern="0" cap="none" spc="0" dirty="0">
                <a:solidFill>
                  <a:schemeClr val="bg1"/>
                </a:solidFill>
              </a:endParaRPr>
            </a:p>
          </p:txBody>
        </p:sp>
      </p:grpSp>
      <p:sp>
        <p:nvSpPr>
          <p:cNvPr id="2" name="Title 1">
            <a:extLst>
              <a:ext uri="{FF2B5EF4-FFF2-40B4-BE49-F238E27FC236}">
                <a16:creationId xmlns:a16="http://schemas.microsoft.com/office/drawing/2014/main" id="{A5506168-F2C5-D5D4-D18B-EAEFF030E45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Finland in the world</a:t>
            </a:r>
          </a:p>
        </p:txBody>
      </p:sp>
      <p:sp>
        <p:nvSpPr>
          <p:cNvPr id="4" name="Title 1">
            <a:extLst>
              <a:ext uri="{FF2B5EF4-FFF2-40B4-BE49-F238E27FC236}">
                <a16:creationId xmlns:a16="http://schemas.microsoft.com/office/drawing/2014/main" id="{BBA2C8F9-9F4A-EE52-7008-D374CAD03011}"/>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7" name="Rectangle 56">
            <a:extLst>
              <a:ext uri="{FF2B5EF4-FFF2-40B4-BE49-F238E27FC236}">
                <a16:creationId xmlns:a16="http://schemas.microsoft.com/office/drawing/2014/main" id="{650894BE-C100-D96D-46CE-D958A7C51549}"/>
              </a:ext>
            </a:extLst>
          </p:cNvPr>
          <p:cNvSpPr/>
          <p:nvPr/>
        </p:nvSpPr>
        <p:spPr>
          <a:xfrm>
            <a:off x="26793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 name="Title 1">
            <a:extLst>
              <a:ext uri="{FF2B5EF4-FFF2-40B4-BE49-F238E27FC236}">
                <a16:creationId xmlns:a16="http://schemas.microsoft.com/office/drawing/2014/main" id="{C8474224-629C-6494-2B39-D654E1BE794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72638A2B-09C5-939B-C6D2-0580C948F0F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17" name="Title 1">
            <a:extLst>
              <a:ext uri="{FF2B5EF4-FFF2-40B4-BE49-F238E27FC236}">
                <a16:creationId xmlns:a16="http://schemas.microsoft.com/office/drawing/2014/main" id="{C1D5B0FF-7263-2AD2-A63E-5F4F9EBE8AB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18" name="Title 1">
            <a:extLst>
              <a:ext uri="{FF2B5EF4-FFF2-40B4-BE49-F238E27FC236}">
                <a16:creationId xmlns:a16="http://schemas.microsoft.com/office/drawing/2014/main" id="{CAB506A9-8294-2ED0-D15B-26DB6522D1C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6EB3F4D8-9BC8-0023-A314-914F6F92907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21" name="Title 1">
            <a:extLst>
              <a:ext uri="{FF2B5EF4-FFF2-40B4-BE49-F238E27FC236}">
                <a16:creationId xmlns:a16="http://schemas.microsoft.com/office/drawing/2014/main" id="{1EAC2556-97C1-990D-C879-5655F7A2813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11937578-5447-CC1E-94B9-CA57033AAE5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8</a:t>
            </a:r>
          </a:p>
        </p:txBody>
      </p:sp>
      <p:sp>
        <p:nvSpPr>
          <p:cNvPr id="24" name="Title 1">
            <a:extLst>
              <a:ext uri="{FF2B5EF4-FFF2-40B4-BE49-F238E27FC236}">
                <a16:creationId xmlns:a16="http://schemas.microsoft.com/office/drawing/2014/main" id="{17DEBE88-C34E-A9ED-97CA-C180E6E9BB2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25" name="Title 1">
            <a:extLst>
              <a:ext uri="{FF2B5EF4-FFF2-40B4-BE49-F238E27FC236}">
                <a16:creationId xmlns:a16="http://schemas.microsoft.com/office/drawing/2014/main" id="{93F89A2D-E00A-126B-AF3E-72DAD8FB9F3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Tree>
    <p:extLst>
      <p:ext uri="{BB962C8B-B14F-4D97-AF65-F5344CB8AC3E}">
        <p14:creationId xmlns:p14="http://schemas.microsoft.com/office/powerpoint/2010/main" val="307247275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p:tgtEl>
                                          <p:spTgt spid="34"/>
                                        </p:tgtEl>
                                        <p:attrNameLst>
                                          <p:attrName>ppt_y</p:attrName>
                                        </p:attrNameLst>
                                      </p:cBhvr>
                                      <p:tavLst>
                                        <p:tav tm="0">
                                          <p:val>
                                            <p:strVal val="#ppt_y+#ppt_h*1.125000"/>
                                          </p:val>
                                        </p:tav>
                                        <p:tav tm="100000">
                                          <p:val>
                                            <p:strVal val="#ppt_y"/>
                                          </p:val>
                                        </p:tav>
                                      </p:tavLst>
                                    </p:anim>
                                    <p:animEffect transition="in" filter="wipe(up)">
                                      <p:cBhvr>
                                        <p:cTn id="8" dur="10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1.66667E-6 -2.46914E-7 L 0.69115 -2.46914E-7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1.38889E-6 1.97531E-6 L 0.43872 -0.00155 " pathEditMode="relative" rAng="0" ptsTypes="AA">
                                      <p:cBhvr>
                                        <p:cTn id="24" dur="2000" fill="hold"/>
                                        <p:tgtEl>
                                          <p:spTgt spid="29"/>
                                        </p:tgtEl>
                                        <p:attrNameLst>
                                          <p:attrName>ppt_x</p:attrName>
                                          <p:attrName>ppt_y</p:attrName>
                                        </p:attrNameLst>
                                      </p:cBhvr>
                                      <p:rCtr x="21927" y="-93"/>
                                    </p:animMotion>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Julia Kivelä</a:t>
            </a:r>
            <a:endParaRPr lang="fi-FI" sz="700" kern="0" cap="none" spc="0" dirty="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9/10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743863"/>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ja-JP" altLang="en-US" sz="2000" b="0">
                <a:solidFill>
                  <a:schemeClr val="bg1"/>
                </a:solidFill>
                <a:effectLst>
                  <a:outerShdw blurRad="994667" dir="5400000" sx="104000" sy="104000" algn="ctr" rotWithShape="0">
                    <a:srgbClr val="000000"/>
                  </a:outerShdw>
                </a:effectLst>
                <a:latin typeface="Noto Sans JP ExtraBold" panose="020B0200000000000000" pitchFamily="34" charset="-128"/>
                <a:ea typeface="Noto Sans JP ExtraBold" panose="020B0200000000000000" pitchFamily="34" charset="-128"/>
              </a:rPr>
              <a:t>ウェルビーイングの源</a:t>
            </a:r>
            <a:endParaRPr lang="en-US" b="0" dirty="0">
              <a:solidFill>
                <a:schemeClr val="bg1"/>
              </a:solidFill>
              <a:effectLst>
                <a:outerShdw blurRad="994667" dir="5400000" sx="104000" sy="104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fi-FI" sz="1400"/>
          </a:p>
        </p:txBody>
      </p:sp>
      <p:sp>
        <p:nvSpPr>
          <p:cNvPr id="10" name="Title 1">
            <a:extLst>
              <a:ext uri="{FF2B5EF4-FFF2-40B4-BE49-F238E27FC236}">
                <a16:creationId xmlns:a16="http://schemas.microsoft.com/office/drawing/2014/main" id="{9C866A72-8D1D-FB19-6F17-BF361C9F65EF}"/>
              </a:ext>
            </a:extLst>
          </p:cNvPr>
          <p:cNvSpPr txBox="1">
            <a:spLocks/>
          </p:cNvSpPr>
          <p:nvPr/>
        </p:nvSpPr>
        <p:spPr>
          <a:xfrm>
            <a:off x="1170041" y="2463949"/>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dirty="0">
                <a:solidFill>
                  <a:schemeClr val="bg1"/>
                </a:solidFill>
                <a:effectLst>
                  <a:outerShdw blurRad="994667" dir="5400000" sx="102000" sy="102000" algn="ctr" rotWithShape="0">
                    <a:srgbClr val="000000"/>
                  </a:outerShdw>
                </a:effectLst>
                <a:latin typeface="Finlandica"/>
              </a:rPr>
              <a:t>SAUNA</a:t>
            </a:r>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13E1-CE5F-6F9C-6E0C-57C8A5BCAA5C}"/>
            </a:ext>
          </a:extLst>
        </p:cNvPr>
        <p:cNvGrpSpPr/>
        <p:nvPr/>
      </p:nvGrpSpPr>
      <p:grpSpPr>
        <a:xfrm>
          <a:off x="0" y="0"/>
          <a:ext cx="0" cy="0"/>
          <a:chOff x="0" y="0"/>
          <a:chExt cx="0" cy="0"/>
        </a:xfrm>
      </p:grpSpPr>
      <p:grpSp>
        <p:nvGrpSpPr>
          <p:cNvPr id="16" name="Ryhmä 15">
            <a:extLst>
              <a:ext uri="{FF2B5EF4-FFF2-40B4-BE49-F238E27FC236}">
                <a16:creationId xmlns:a16="http://schemas.microsoft.com/office/drawing/2014/main" id="{FF0ACF26-47E1-37EE-5FE5-EB0E31ADC886}"/>
              </a:ext>
            </a:extLst>
          </p:cNvPr>
          <p:cNvGrpSpPr/>
          <p:nvPr/>
        </p:nvGrpSpPr>
        <p:grpSpPr>
          <a:xfrm>
            <a:off x="857688" y="1376709"/>
            <a:ext cx="2453075" cy="1227440"/>
            <a:chOff x="857688" y="1376709"/>
            <a:chExt cx="2453075" cy="1227440"/>
          </a:xfrm>
        </p:grpSpPr>
        <p:sp>
          <p:nvSpPr>
            <p:cNvPr id="39" name="Title 1">
              <a:extLst>
                <a:ext uri="{FF2B5EF4-FFF2-40B4-BE49-F238E27FC236}">
                  <a16:creationId xmlns:a16="http://schemas.microsoft.com/office/drawing/2014/main" id="{6E9CA380-CDB4-AF47-56FF-46D6D9658E7D}"/>
                </a:ext>
              </a:extLst>
            </p:cNvPr>
            <p:cNvSpPr txBox="1">
              <a:spLocks/>
            </p:cNvSpPr>
            <p:nvPr/>
          </p:nvSpPr>
          <p:spPr>
            <a:xfrm>
              <a:off x="857688" y="1376709"/>
              <a:ext cx="2453075"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endParaRPr lang="en-US" sz="2000" dirty="0">
                <a:solidFill>
                  <a:schemeClr val="tx1"/>
                </a:solidFill>
                <a:ea typeface="+mj-lt"/>
                <a:cs typeface="+mj-lt"/>
              </a:endParaRPr>
            </a:p>
            <a:p>
              <a:pPr algn="ctr">
                <a:lnSpc>
                  <a:spcPct val="80000"/>
                </a:lnSpc>
              </a:pPr>
              <a:r>
                <a:rPr lang="en-US" altLang="ja-JP" sz="2000" dirty="0">
                  <a:solidFill>
                    <a:schemeClr val="tx1"/>
                  </a:solidFill>
                  <a:latin typeface="Finlandica" pitchFamily="2" charset="0"/>
                  <a:ea typeface="Noto Sans JP ExtraBold" panose="020B0200000000000000" pitchFamily="34" charset="-128"/>
                  <a:cs typeface="+mj-lt"/>
                </a:rPr>
                <a:t>240</a:t>
              </a:r>
              <a:r>
                <a:rPr lang="ja-JP" altLang="en-US" sz="2000" b="0">
                  <a:solidFill>
                    <a:schemeClr val="tx1"/>
                  </a:solidFill>
                  <a:latin typeface="Noto Sans JP ExtraBold" panose="020B0200000000000000" pitchFamily="34" charset="-128"/>
                  <a:ea typeface="Noto Sans JP ExtraBold" panose="020B0200000000000000" pitchFamily="34" charset="-128"/>
                  <a:cs typeface="+mj-lt"/>
                </a:rPr>
                <a:t>万ものサウナ</a:t>
              </a:r>
              <a:endParaRPr lang="en-US" sz="2000" b="0" dirty="0">
                <a:solidFill>
                  <a:schemeClr val="tx1"/>
                </a:solidFill>
                <a:latin typeface="Noto Sans JP ExtraBold" panose="020B0200000000000000" pitchFamily="34" charset="-128"/>
                <a:ea typeface="Noto Sans JP ExtraBold" panose="020B0200000000000000" pitchFamily="34" charset="-128"/>
                <a:cs typeface="+mj-lt"/>
              </a:endParaRPr>
            </a:p>
          </p:txBody>
        </p:sp>
        <p:sp>
          <p:nvSpPr>
            <p:cNvPr id="38" name="Title 1">
              <a:extLst>
                <a:ext uri="{FF2B5EF4-FFF2-40B4-BE49-F238E27FC236}">
                  <a16:creationId xmlns:a16="http://schemas.microsoft.com/office/drawing/2014/main" id="{2674880C-DC3D-7097-4462-1752A62C06FD}"/>
                </a:ext>
              </a:extLst>
            </p:cNvPr>
            <p:cNvSpPr txBox="1">
              <a:spLocks/>
            </p:cNvSpPr>
            <p:nvPr/>
          </p:nvSpPr>
          <p:spPr>
            <a:xfrm>
              <a:off x="1011987" y="2040340"/>
              <a:ext cx="2144476" cy="56380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tabLst>
                  <a:tab pos="131763" algn="l"/>
                </a:tabLst>
              </a:pPr>
              <a:r>
                <a:rPr lang="en-US" altLang="ja-JP" sz="400" b="0" dirty="0">
                  <a:solidFill>
                    <a:schemeClr val="tx1"/>
                  </a:solidFill>
                  <a:latin typeface="Noto Sans JP SemiBold" panose="020B0200000000000000" pitchFamily="34" charset="-128"/>
                  <a:ea typeface="Noto Sans JP SemiBold" panose="020B0200000000000000" pitchFamily="34" charset="-128"/>
                  <a:cs typeface="+mj-lt"/>
                </a:rPr>
                <a:t>	</a:t>
              </a:r>
              <a:r>
                <a:rPr lang="ja-JP" altLang="en-US" sz="400" b="0">
                  <a:solidFill>
                    <a:schemeClr val="tx1"/>
                  </a:solidFill>
                  <a:latin typeface="Noto Sans JP SemiBold" panose="020B0200000000000000" pitchFamily="34" charset="-128"/>
                  <a:ea typeface="Noto Sans JP SemiBold" panose="020B0200000000000000" pitchFamily="34" charset="-128"/>
                  <a:cs typeface="+mj-lt"/>
                </a:rPr>
                <a:t>さかのぼ</a:t>
              </a:r>
              <a:endParaRPr lang="en-US" altLang="ja-JP" sz="4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起源が１万年前に遡る「サウナ」は世界で最もよく知られている</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フィンランド語です</a:t>
              </a:r>
              <a:endParaRPr lang="en-US" sz="1000" dirty="0">
                <a:solidFill>
                  <a:schemeClr val="tx1"/>
                </a:solidFill>
                <a:latin typeface="Noto Sans JP SemiBold" panose="020B0200000000000000" pitchFamily="34" charset="-128"/>
                <a:ea typeface="Noto Sans JP SemiBold" panose="020B0200000000000000" pitchFamily="34" charset="-128"/>
                <a:cs typeface="+mj-lt"/>
              </a:endParaRPr>
            </a:p>
          </p:txBody>
        </p:sp>
      </p:grpSp>
      <p:grpSp>
        <p:nvGrpSpPr>
          <p:cNvPr id="14" name="Group 13">
            <a:extLst>
              <a:ext uri="{FF2B5EF4-FFF2-40B4-BE49-F238E27FC236}">
                <a16:creationId xmlns:a16="http://schemas.microsoft.com/office/drawing/2014/main" id="{512A4F56-89E3-4B3D-3EB6-4CE4063ACDE9}"/>
              </a:ext>
            </a:extLst>
          </p:cNvPr>
          <p:cNvGrpSpPr/>
          <p:nvPr/>
        </p:nvGrpSpPr>
        <p:grpSpPr>
          <a:xfrm>
            <a:off x="4065328" y="616239"/>
            <a:ext cx="6396520" cy="4265479"/>
            <a:chOff x="4065328" y="616239"/>
            <a:chExt cx="6396520" cy="4265479"/>
          </a:xfrm>
        </p:grpSpPr>
        <p:pic>
          <p:nvPicPr>
            <p:cNvPr id="12" name="Picture 11">
              <a:extLst>
                <a:ext uri="{FF2B5EF4-FFF2-40B4-BE49-F238E27FC236}">
                  <a16:creationId xmlns:a16="http://schemas.microsoft.com/office/drawing/2014/main" id="{E3D45E89-AD49-F73F-E50A-B8250916816F}"/>
                </a:ext>
              </a:extLst>
            </p:cNvPr>
            <p:cNvPicPr>
              <a:picLocks noChangeAspect="1"/>
            </p:cNvPicPr>
            <p:nvPr/>
          </p:nvPicPr>
          <p:blipFill>
            <a:blip r:embed="rId3" cstate="screen">
              <a:extLst>
                <a:ext uri="{28A0092B-C50C-407E-A947-70E740481C1C}">
                  <a14:useLocalDpi xmlns:a14="http://schemas.microsoft.com/office/drawing/2010/main"/>
                </a:ext>
              </a:extLst>
            </a:blip>
            <a:srcRect l="7982" t="342" r="-7982" b="-342"/>
            <a:stretch>
              <a:fillRect/>
            </a:stretch>
          </p:blipFill>
          <p:spPr>
            <a:xfrm>
              <a:off x="4065328" y="616239"/>
              <a:ext cx="6396520" cy="4265479"/>
            </a:xfrm>
            <a:prstGeom prst="rect">
              <a:avLst/>
            </a:prstGeom>
          </p:spPr>
        </p:pic>
        <p:sp>
          <p:nvSpPr>
            <p:cNvPr id="7" name="Footer Placeholder 4">
              <a:extLst>
                <a:ext uri="{FF2B5EF4-FFF2-40B4-BE49-F238E27FC236}">
                  <a16:creationId xmlns:a16="http://schemas.microsoft.com/office/drawing/2014/main" id="{3DBA1298-0213-030D-0237-87C191DE41F3}"/>
                </a:ext>
              </a:extLst>
            </p:cNvPr>
            <p:cNvSpPr txBox="1">
              <a:spLocks/>
            </p:cNvSpPr>
            <p:nvPr/>
          </p:nvSpPr>
          <p:spPr>
            <a:xfrm>
              <a:off x="4174320" y="698513"/>
              <a:ext cx="70371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Julia Kivelä</a:t>
              </a:r>
              <a:endParaRPr lang="fi-FI" sz="700" kern="0" cap="none" spc="0" dirty="0">
                <a:solidFill>
                  <a:schemeClr val="tx2"/>
                </a:solidFill>
                <a:latin typeface="+mj-lt"/>
              </a:endParaRPr>
            </a:p>
          </p:txBody>
        </p:sp>
      </p:grpSp>
      <p:grpSp>
        <p:nvGrpSpPr>
          <p:cNvPr id="11" name="Group 10">
            <a:extLst>
              <a:ext uri="{FF2B5EF4-FFF2-40B4-BE49-F238E27FC236}">
                <a16:creationId xmlns:a16="http://schemas.microsoft.com/office/drawing/2014/main" id="{9C364025-D26A-2E54-57AA-021C21EA362F}"/>
              </a:ext>
            </a:extLst>
          </p:cNvPr>
          <p:cNvGrpSpPr/>
          <p:nvPr/>
        </p:nvGrpSpPr>
        <p:grpSpPr>
          <a:xfrm>
            <a:off x="4067944" y="609718"/>
            <a:ext cx="5076056" cy="4265479"/>
            <a:chOff x="4124338" y="1054718"/>
            <a:chExt cx="5076056" cy="4265479"/>
          </a:xfrm>
        </p:grpSpPr>
        <p:pic>
          <p:nvPicPr>
            <p:cNvPr id="13" name="Picture 12">
              <a:extLst>
                <a:ext uri="{FF2B5EF4-FFF2-40B4-BE49-F238E27FC236}">
                  <a16:creationId xmlns:a16="http://schemas.microsoft.com/office/drawing/2014/main" id="{4C78E2DF-2158-C027-7602-CD57C3EE7664}"/>
                </a:ext>
              </a:extLst>
            </p:cNvPr>
            <p:cNvPicPr>
              <a:picLocks noChangeAspect="1"/>
            </p:cNvPicPr>
            <p:nvPr/>
          </p:nvPicPr>
          <p:blipFill>
            <a:blip r:embed="rId4" cstate="screen">
              <a:extLst>
                <a:ext uri="{28A0092B-C50C-407E-A947-70E740481C1C}">
                  <a14:useLocalDpi xmlns:a14="http://schemas.microsoft.com/office/drawing/2010/main"/>
                </a:ext>
              </a:extLst>
            </a:blip>
            <a:srcRect b="-1"/>
            <a:stretch/>
          </p:blipFill>
          <p:spPr>
            <a:xfrm>
              <a:off x="4124338" y="1054718"/>
              <a:ext cx="5076056" cy="4265479"/>
            </a:xfrm>
            <a:prstGeom prst="rect">
              <a:avLst/>
            </a:prstGeom>
          </p:spPr>
        </p:pic>
        <p:sp>
          <p:nvSpPr>
            <p:cNvPr id="22" name="Footer Placeholder 4">
              <a:extLst>
                <a:ext uri="{FF2B5EF4-FFF2-40B4-BE49-F238E27FC236}">
                  <a16:creationId xmlns:a16="http://schemas.microsoft.com/office/drawing/2014/main" id="{13FFA95D-4513-8C76-FF26-97FA2DC51C52}"/>
                </a:ext>
              </a:extLst>
            </p:cNvPr>
            <p:cNvSpPr txBox="1">
              <a:spLocks/>
            </p:cNvSpPr>
            <p:nvPr/>
          </p:nvSpPr>
          <p:spPr>
            <a:xfrm>
              <a:off x="4221387" y="1125702"/>
              <a:ext cx="7277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Julia Kivelä</a:t>
              </a:r>
              <a:endParaRPr lang="fi-FI" sz="700" kern="0" cap="none" spc="0" dirty="0">
                <a:solidFill>
                  <a:schemeClr val="bg1"/>
                </a:solidFill>
                <a:latin typeface="+mj-lt"/>
              </a:endParaRPr>
            </a:p>
          </p:txBody>
        </p:sp>
      </p:grpSp>
      <p:sp>
        <p:nvSpPr>
          <p:cNvPr id="19" name="Title 1">
            <a:extLst>
              <a:ext uri="{FF2B5EF4-FFF2-40B4-BE49-F238E27FC236}">
                <a16:creationId xmlns:a16="http://schemas.microsoft.com/office/drawing/2014/main" id="{BDA7036B-7014-03ED-C22C-5AF21E3C43BE}"/>
              </a:ext>
            </a:extLst>
          </p:cNvPr>
          <p:cNvSpPr txBox="1">
            <a:spLocks/>
          </p:cNvSpPr>
          <p:nvPr/>
        </p:nvSpPr>
        <p:spPr>
          <a:xfrm>
            <a:off x="1000580" y="2976729"/>
            <a:ext cx="2144474" cy="128015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フィンランドの蒸気式サウナは</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ユネスコ人類の無形文化遺産代表に登録されており、人々の心と体と魂を癒すことで知られています</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800" b="0">
                <a:solidFill>
                  <a:schemeClr val="tx1"/>
                </a:solidFill>
                <a:latin typeface="Noto Sans JP SemiBold" panose="020B0200000000000000" pitchFamily="34" charset="-128"/>
                <a:ea typeface="Noto Sans JP SemiBold" panose="020B0200000000000000" pitchFamily="34" charset="-128"/>
                <a:cs typeface="+mj-lt"/>
              </a:rPr>
              <a:t>フィンランドサウナ協会</a:t>
            </a:r>
            <a:r>
              <a:rPr lang="fi-FI" sz="1000" dirty="0">
                <a:solidFill>
                  <a:schemeClr val="tx1"/>
                </a:solidFill>
                <a:ea typeface="+mj-lt"/>
                <a:cs typeface="+mj-lt"/>
                <a:hlinkClick r:id="rId5">
                  <a:extLst>
                    <a:ext uri="{A12FA001-AC4F-418D-AE19-62706E023703}">
                      <ahyp:hlinkClr xmlns:ahyp="http://schemas.microsoft.com/office/drawing/2018/hyperlinkcolor" val="tx"/>
                    </a:ext>
                  </a:extLst>
                </a:hlinkClick>
              </a:rPr>
              <a:t>https://sauna.fi/en/</a:t>
            </a:r>
            <a:endParaRPr lang="fi-FI" sz="1000" dirty="0">
              <a:solidFill>
                <a:schemeClr val="tx1"/>
              </a:solidFill>
              <a:ea typeface="+mj-lt"/>
              <a:cs typeface="+mj-lt"/>
            </a:endParaRPr>
          </a:p>
          <a:p>
            <a:pPr algn="ctr">
              <a:lnSpc>
                <a:spcPct val="110000"/>
              </a:lnSpc>
            </a:pPr>
            <a:endParaRPr lang="fi-FI" sz="800" dirty="0">
              <a:solidFill>
                <a:schemeClr val="tx1"/>
              </a:solidFill>
              <a:ea typeface="+mj-lt"/>
              <a:cs typeface="+mj-lt"/>
            </a:endParaRPr>
          </a:p>
        </p:txBody>
      </p:sp>
      <p:sp>
        <p:nvSpPr>
          <p:cNvPr id="27" name="TextBox 26">
            <a:extLst>
              <a:ext uri="{FF2B5EF4-FFF2-40B4-BE49-F238E27FC236}">
                <a16:creationId xmlns:a16="http://schemas.microsoft.com/office/drawing/2014/main" id="{CC9B50DD-EC2A-CCB6-6FA7-09C715949B8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15" name="Title 1">
            <a:extLst>
              <a:ext uri="{FF2B5EF4-FFF2-40B4-BE49-F238E27FC236}">
                <a16:creationId xmlns:a16="http://schemas.microsoft.com/office/drawing/2014/main" id="{1E36DB92-D0B5-68D1-EB4C-B3B62207DAC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endParaRPr lang="fi-FI" sz="600" b="0" dirty="0">
              <a:solidFill>
                <a:schemeClr val="accent3"/>
              </a:solidFill>
            </a:endParaRPr>
          </a:p>
        </p:txBody>
      </p:sp>
      <p:grpSp>
        <p:nvGrpSpPr>
          <p:cNvPr id="10" name="Group 9">
            <a:extLst>
              <a:ext uri="{FF2B5EF4-FFF2-40B4-BE49-F238E27FC236}">
                <a16:creationId xmlns:a16="http://schemas.microsoft.com/office/drawing/2014/main" id="{FBB0AC0C-09D8-801F-B24C-27E63AE9BB50}"/>
              </a:ext>
            </a:extLst>
          </p:cNvPr>
          <p:cNvGrpSpPr/>
          <p:nvPr/>
        </p:nvGrpSpPr>
        <p:grpSpPr>
          <a:xfrm>
            <a:off x="256175" y="5303030"/>
            <a:ext cx="3739761" cy="4265479"/>
            <a:chOff x="179510" y="5266611"/>
            <a:chExt cx="3739761" cy="4265479"/>
          </a:xfrm>
        </p:grpSpPr>
        <p:pic>
          <p:nvPicPr>
            <p:cNvPr id="6" name="Picture 5">
              <a:extLst>
                <a:ext uri="{FF2B5EF4-FFF2-40B4-BE49-F238E27FC236}">
                  <a16:creationId xmlns:a16="http://schemas.microsoft.com/office/drawing/2014/main" id="{C45F7B14-AAD9-8781-674A-D20E200A0F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739761" cy="4265479"/>
            </a:xfrm>
            <a:prstGeom prst="rect">
              <a:avLst/>
            </a:prstGeom>
          </p:spPr>
        </p:pic>
        <p:sp>
          <p:nvSpPr>
            <p:cNvPr id="9" name="Footer Placeholder 4">
              <a:extLst>
                <a:ext uri="{FF2B5EF4-FFF2-40B4-BE49-F238E27FC236}">
                  <a16:creationId xmlns:a16="http://schemas.microsoft.com/office/drawing/2014/main" id="{7D7EADC8-4211-F1BE-7BEE-65F9A79DD6FD}"/>
                </a:ext>
              </a:extLst>
            </p:cNvPr>
            <p:cNvSpPr txBox="1">
              <a:spLocks/>
            </p:cNvSpPr>
            <p:nvPr/>
          </p:nvSpPr>
          <p:spPr>
            <a:xfrm>
              <a:off x="269181" y="5352043"/>
              <a:ext cx="92012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Maija Astikainen</a:t>
              </a:r>
              <a:endParaRPr lang="fi-FI" sz="700" kern="0" cap="none" spc="0" dirty="0">
                <a:solidFill>
                  <a:schemeClr val="bg1"/>
                </a:solidFill>
                <a:latin typeface="+mj-lt"/>
              </a:endParaRPr>
            </a:p>
          </p:txBody>
        </p:sp>
      </p:grpSp>
      <p:grpSp>
        <p:nvGrpSpPr>
          <p:cNvPr id="21" name="Group 20">
            <a:extLst>
              <a:ext uri="{FF2B5EF4-FFF2-40B4-BE49-F238E27FC236}">
                <a16:creationId xmlns:a16="http://schemas.microsoft.com/office/drawing/2014/main" id="{CA2F1BE3-1786-7858-180E-1604F5A3B003}"/>
              </a:ext>
            </a:extLst>
          </p:cNvPr>
          <p:cNvGrpSpPr/>
          <p:nvPr/>
        </p:nvGrpSpPr>
        <p:grpSpPr>
          <a:xfrm>
            <a:off x="-3838623" y="627532"/>
            <a:ext cx="3812107" cy="4276301"/>
            <a:chOff x="157482" y="5266611"/>
            <a:chExt cx="3812107" cy="4276301"/>
          </a:xfrm>
        </p:grpSpPr>
        <p:pic>
          <p:nvPicPr>
            <p:cNvPr id="23" name="Picture 22">
              <a:extLst>
                <a:ext uri="{FF2B5EF4-FFF2-40B4-BE49-F238E27FC236}">
                  <a16:creationId xmlns:a16="http://schemas.microsoft.com/office/drawing/2014/main" id="{43330FC3-E3CA-0B77-C948-915D8F88A89B}"/>
                </a:ext>
              </a:extLst>
            </p:cNvPr>
            <p:cNvPicPr>
              <a:picLocks noChangeAspect="1"/>
            </p:cNvPicPr>
            <p:nvPr/>
          </p:nvPicPr>
          <p:blipFill>
            <a:blip r:embed="rId7" cstate="screen">
              <a:extLst>
                <a:ext uri="{28A0092B-C50C-407E-A947-70E740481C1C}">
                  <a14:useLocalDpi xmlns:a14="http://schemas.microsoft.com/office/drawing/2010/main"/>
                </a:ext>
              </a:extLst>
            </a:blip>
            <a:srcRect l="20338" r="20338"/>
            <a:stretch/>
          </p:blipFill>
          <p:spPr>
            <a:xfrm>
              <a:off x="157482" y="5266611"/>
              <a:ext cx="3812107" cy="4276301"/>
            </a:xfrm>
            <a:prstGeom prst="rect">
              <a:avLst/>
            </a:prstGeom>
          </p:spPr>
        </p:pic>
        <p:sp>
          <p:nvSpPr>
            <p:cNvPr id="24" name="Footer Placeholder 4">
              <a:extLst>
                <a:ext uri="{FF2B5EF4-FFF2-40B4-BE49-F238E27FC236}">
                  <a16:creationId xmlns:a16="http://schemas.microsoft.com/office/drawing/2014/main" id="{183E7F83-38D2-A3C1-391B-61B3618052B1}"/>
                </a:ext>
              </a:extLst>
            </p:cNvPr>
            <p:cNvSpPr txBox="1">
              <a:spLocks/>
            </p:cNvSpPr>
            <p:nvPr/>
          </p:nvSpPr>
          <p:spPr>
            <a:xfrm>
              <a:off x="269181" y="5352043"/>
              <a:ext cx="89607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91196" dir="5400000" algn="ctr" rotWithShape="0">
                      <a:srgbClr val="000000">
                        <a:alpha val="91360"/>
                      </a:srgbClr>
                    </a:outerShdw>
                  </a:effectLst>
                  <a:latin typeface="Finlandica" charset="0"/>
                </a:rPr>
                <a:t>Photo: Maija Astikainen</a:t>
              </a:r>
              <a:endParaRPr lang="fi-FI" sz="700" kern="0" cap="none" spc="0" dirty="0">
                <a:solidFill>
                  <a:schemeClr val="bg1"/>
                </a:solidFill>
                <a:effectLst>
                  <a:outerShdw blurRad="291196" dir="5400000" algn="ctr" rotWithShape="0">
                    <a:srgbClr val="000000">
                      <a:alpha val="91360"/>
                    </a:srgbClr>
                  </a:outerShdw>
                </a:effectLst>
                <a:latin typeface="+mj-lt"/>
              </a:endParaRPr>
            </a:p>
          </p:txBody>
        </p:sp>
      </p:grpSp>
      <p:sp>
        <p:nvSpPr>
          <p:cNvPr id="25" name="Rectangle 24">
            <a:extLst>
              <a:ext uri="{FF2B5EF4-FFF2-40B4-BE49-F238E27FC236}">
                <a16:creationId xmlns:a16="http://schemas.microsoft.com/office/drawing/2014/main" id="{4A87CF06-F1BD-ED1F-CDD1-F4270C2AC26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itle 1">
            <a:extLst>
              <a:ext uri="{FF2B5EF4-FFF2-40B4-BE49-F238E27FC236}">
                <a16:creationId xmlns:a16="http://schemas.microsoft.com/office/drawing/2014/main" id="{3C52E89A-73EF-C899-D2BC-FE4BC240844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Sauna</a:t>
            </a:r>
          </a:p>
        </p:txBody>
      </p:sp>
      <p:sp>
        <p:nvSpPr>
          <p:cNvPr id="28" name="Title 1">
            <a:extLst>
              <a:ext uri="{FF2B5EF4-FFF2-40B4-BE49-F238E27FC236}">
                <a16:creationId xmlns:a16="http://schemas.microsoft.com/office/drawing/2014/main" id="{9E6FE9DD-0EB6-9ACC-E6CE-8070BCCABCE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34" name="Rectangle 56">
            <a:extLst>
              <a:ext uri="{FF2B5EF4-FFF2-40B4-BE49-F238E27FC236}">
                <a16:creationId xmlns:a16="http://schemas.microsoft.com/office/drawing/2014/main" id="{AF4A7943-9F2F-188A-0524-585C422075C9}"/>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35" name="Title 1">
            <a:extLst>
              <a:ext uri="{FF2B5EF4-FFF2-40B4-BE49-F238E27FC236}">
                <a16:creationId xmlns:a16="http://schemas.microsoft.com/office/drawing/2014/main" id="{865DC50A-6D12-76EE-E5E3-8F97BF4BF2F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36" name="Title 1">
            <a:extLst>
              <a:ext uri="{FF2B5EF4-FFF2-40B4-BE49-F238E27FC236}">
                <a16:creationId xmlns:a16="http://schemas.microsoft.com/office/drawing/2014/main" id="{A5FCA345-D343-E9D1-DD2C-9ECDC1136818}"/>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40" name="Title 1">
            <a:extLst>
              <a:ext uri="{FF2B5EF4-FFF2-40B4-BE49-F238E27FC236}">
                <a16:creationId xmlns:a16="http://schemas.microsoft.com/office/drawing/2014/main" id="{AD3B1432-137B-8AB8-D4E2-AB27F92BB50A}"/>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41" name="Title 1">
            <a:extLst>
              <a:ext uri="{FF2B5EF4-FFF2-40B4-BE49-F238E27FC236}">
                <a16:creationId xmlns:a16="http://schemas.microsoft.com/office/drawing/2014/main" id="{AD002155-ED2A-3340-F790-92319F7E5D65}"/>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42" name="Title 1">
            <a:extLst>
              <a:ext uri="{FF2B5EF4-FFF2-40B4-BE49-F238E27FC236}">
                <a16:creationId xmlns:a16="http://schemas.microsoft.com/office/drawing/2014/main" id="{E7125886-A263-A600-B7E8-CE613249E27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43" name="Title 1">
            <a:extLst>
              <a:ext uri="{FF2B5EF4-FFF2-40B4-BE49-F238E27FC236}">
                <a16:creationId xmlns:a16="http://schemas.microsoft.com/office/drawing/2014/main" id="{9087FEC6-C2D1-AB6B-BCFA-D8E683EBCA6F}"/>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44" name="Title 1">
            <a:extLst>
              <a:ext uri="{FF2B5EF4-FFF2-40B4-BE49-F238E27FC236}">
                <a16:creationId xmlns:a16="http://schemas.microsoft.com/office/drawing/2014/main" id="{AA4D8893-8AA5-9F94-AAA4-D7B9ED8F1A84}"/>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45" name="Title 1">
            <a:extLst>
              <a:ext uri="{FF2B5EF4-FFF2-40B4-BE49-F238E27FC236}">
                <a16:creationId xmlns:a16="http://schemas.microsoft.com/office/drawing/2014/main" id="{D72F7494-0942-D93D-28E7-13D9EF5478F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9</a:t>
            </a:r>
          </a:p>
        </p:txBody>
      </p:sp>
      <p:sp>
        <p:nvSpPr>
          <p:cNvPr id="46" name="Title 1">
            <a:extLst>
              <a:ext uri="{FF2B5EF4-FFF2-40B4-BE49-F238E27FC236}">
                <a16:creationId xmlns:a16="http://schemas.microsoft.com/office/drawing/2014/main" id="{D96F054A-F379-D52C-E4C4-757C984C15C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Tree>
    <p:extLst>
      <p:ext uri="{BB962C8B-B14F-4D97-AF65-F5344CB8AC3E}">
        <p14:creationId xmlns:p14="http://schemas.microsoft.com/office/powerpoint/2010/main" val="195341607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4.72222E-6 -3.7037E-7 L -0.00348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5.55556E-7 -4.69136E-6 L 0.69115 -4.69136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4.72222E-6 -4.32099E-6 L 0.43871 -0.00154 " pathEditMode="relative" rAng="0" ptsTypes="AA">
                                      <p:cBhvr>
                                        <p:cTn id="24" dur="2000" fill="hold"/>
                                        <p:tgtEl>
                                          <p:spTgt spid="21"/>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cstate="screen">
            <a:extLst>
              <a:ext uri="{28A0092B-C50C-407E-A947-70E740481C1C}">
                <a14:useLocalDpi xmlns:a14="http://schemas.microsoft.com/office/drawing/2010/main"/>
              </a:ext>
            </a:extLst>
          </a:blip>
          <a:srcRect t="7786" b="7786"/>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900069"/>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charset="0"/>
              </a:rPr>
              <a:t>Photo: Getty Images</a:t>
            </a:r>
            <a:endParaRPr lang="en-US" sz="700" kern="0" cap="none" spc="0" dirty="0">
              <a:solidFill>
                <a:schemeClr val="bg1"/>
              </a:solidFill>
              <a:latin typeface="+mj-lt"/>
            </a:endParaRP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850645"/>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dirty="0" err="1">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世界一幸せな国にようこそ</a:t>
            </a:r>
            <a:r>
              <a:rPr lang="fi-FI" sz="2000"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a:t>
            </a:r>
            <a:endParaRPr lang="en-US"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
        <p:nvSpPr>
          <p:cNvPr id="4" name="Title 1">
            <a:extLst>
              <a:ext uri="{FF2B5EF4-FFF2-40B4-BE49-F238E27FC236}">
                <a16:creationId xmlns:a16="http://schemas.microsoft.com/office/drawing/2014/main" id="{42891A88-8EF0-AA12-3C65-65D26527FC1B}"/>
              </a:ext>
            </a:extLst>
          </p:cNvPr>
          <p:cNvSpPr txBox="1">
            <a:spLocks/>
          </p:cNvSpPr>
          <p:nvPr/>
        </p:nvSpPr>
        <p:spPr>
          <a:xfrm>
            <a:off x="1170041" y="2543821"/>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dirty="0">
                <a:solidFill>
                  <a:schemeClr val="bg1"/>
                </a:solidFill>
                <a:effectLst>
                  <a:outerShdw blurRad="994667" dir="5400000" sx="102000" sy="102000" algn="ctr" rotWithShape="0">
                    <a:srgbClr val="000000"/>
                  </a:outerShdw>
                </a:effectLst>
                <a:latin typeface="Finlandica"/>
              </a:rPr>
              <a:t>GEOGRAPHY</a:t>
            </a:r>
          </a:p>
        </p:txBody>
      </p:sp>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cstate="screen">
            <a:extLst>
              <a:ext uri="{28A0092B-C50C-407E-A947-70E740481C1C}">
                <a14:useLocalDpi xmlns:a14="http://schemas.microsoft.com/office/drawing/2010/main"/>
              </a:ext>
            </a:extLst>
          </a:blip>
          <a:srcRect t="15626"/>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42481"/>
            <a:ext cx="6121400" cy="23059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Maija Astikainen</a:t>
            </a:r>
            <a:endParaRPr lang="fi-FI" sz="700" kern="0" cap="none" spc="0" dirty="0">
              <a:solidFill>
                <a:schemeClr val="bg1"/>
              </a:solidFill>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10/10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792887"/>
            <a:ext cx="6803918" cy="746038"/>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多様性と独自性を兼ね備えた</a:t>
            </a:r>
            <a:endParaRPr lang="en-US" altLang="ja-JP" sz="200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クールな文化</a:t>
            </a:r>
            <a:endParaRPr lang="en-US" dirty="0">
              <a:solidFill>
                <a:schemeClr val="bg1"/>
              </a:solidFill>
              <a:latin typeface="Noto Sans JP ExtraBold" panose="020B0200000000000000" pitchFamily="34" charset="-128"/>
              <a:ea typeface="Noto Sans JP ExtraBold" panose="020B0200000000000000" pitchFamily="34" charset="-128"/>
            </a:endParaRP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
        <p:nvSpPr>
          <p:cNvPr id="4" name="Title 1">
            <a:extLst>
              <a:ext uri="{FF2B5EF4-FFF2-40B4-BE49-F238E27FC236}">
                <a16:creationId xmlns:a16="http://schemas.microsoft.com/office/drawing/2014/main" id="{D982612D-9F71-7702-A7AE-23BE792EE39D}"/>
              </a:ext>
            </a:extLst>
          </p:cNvPr>
          <p:cNvSpPr txBox="1">
            <a:spLocks/>
          </p:cNvSpPr>
          <p:nvPr/>
        </p:nvSpPr>
        <p:spPr>
          <a:xfrm>
            <a:off x="1170041" y="2479396"/>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dirty="0">
                <a:solidFill>
                  <a:schemeClr val="bg1"/>
                </a:solidFill>
                <a:effectLst>
                  <a:outerShdw blurRad="994667" dir="5400000" sx="102000" sy="102000" algn="ctr" rotWithShape="0">
                    <a:srgbClr val="000000"/>
                  </a:outerShdw>
                </a:effectLst>
                <a:latin typeface="Finlandica"/>
              </a:rPr>
              <a:t>CULTURE</a:t>
            </a:r>
          </a:p>
        </p:txBody>
      </p:sp>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1BFA-DDC1-0098-5F4A-FC8A2C0DBD13}"/>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A79EE32F-7FFC-E6EF-DAC6-8CC15A80C919}"/>
              </a:ext>
            </a:extLst>
          </p:cNvPr>
          <p:cNvSpPr txBox="1">
            <a:spLocks/>
          </p:cNvSpPr>
          <p:nvPr/>
        </p:nvSpPr>
        <p:spPr>
          <a:xfrm>
            <a:off x="811677" y="936368"/>
            <a:ext cx="2670362" cy="96042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美しく機能的で</a:t>
            </a:r>
            <a:endParaRPr lang="en-US" altLang="ja-JP" sz="1600" b="0" dirty="0">
              <a:solidFill>
                <a:schemeClr val="tx1"/>
              </a:solidFill>
              <a:latin typeface="Noto Sans JP ExtraBold" panose="020B0200000000000000" pitchFamily="34" charset="-128"/>
              <a:ea typeface="Noto Sans JP ExtraBold" panose="020B0200000000000000" pitchFamily="34" charset="-128"/>
              <a:cs typeface="+mj-lt"/>
            </a:endParaRPr>
          </a:p>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親しみやすい</a:t>
            </a:r>
            <a:endParaRPr lang="en-US" altLang="ja-JP" sz="1600" b="0" dirty="0">
              <a:solidFill>
                <a:schemeClr val="tx1"/>
              </a:solidFill>
              <a:latin typeface="Noto Sans JP ExtraBold" panose="020B0200000000000000" pitchFamily="34" charset="-128"/>
              <a:ea typeface="Noto Sans JP ExtraBold" panose="020B0200000000000000" pitchFamily="34" charset="-128"/>
              <a:cs typeface="+mj-lt"/>
            </a:endParaRPr>
          </a:p>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フィンランドのデザイン</a:t>
            </a:r>
            <a:endParaRPr lang="en-US" sz="1600" b="0" dirty="0">
              <a:solidFill>
                <a:schemeClr val="tx1"/>
              </a:solidFill>
              <a:latin typeface="Noto Sans JP ExtraBold" panose="020B0200000000000000" pitchFamily="34" charset="-128"/>
              <a:ea typeface="Noto Sans JP ExtraBold" panose="020B0200000000000000" pitchFamily="34" charset="-128"/>
              <a:cs typeface="+mj-lt"/>
            </a:endParaRPr>
          </a:p>
        </p:txBody>
      </p:sp>
      <p:grpSp>
        <p:nvGrpSpPr>
          <p:cNvPr id="26" name="Ryhmä 25">
            <a:extLst>
              <a:ext uri="{FF2B5EF4-FFF2-40B4-BE49-F238E27FC236}">
                <a16:creationId xmlns:a16="http://schemas.microsoft.com/office/drawing/2014/main" id="{BACECADA-FC15-50DD-BDD6-BD2161C28126}"/>
              </a:ext>
            </a:extLst>
          </p:cNvPr>
          <p:cNvGrpSpPr/>
          <p:nvPr/>
        </p:nvGrpSpPr>
        <p:grpSpPr>
          <a:xfrm>
            <a:off x="166375" y="1986553"/>
            <a:ext cx="4006616" cy="2810578"/>
            <a:chOff x="179510" y="2060589"/>
            <a:chExt cx="4006616" cy="2810578"/>
          </a:xfrm>
        </p:grpSpPr>
        <p:sp>
          <p:nvSpPr>
            <p:cNvPr id="19" name="Title 1">
              <a:extLst>
                <a:ext uri="{FF2B5EF4-FFF2-40B4-BE49-F238E27FC236}">
                  <a16:creationId xmlns:a16="http://schemas.microsoft.com/office/drawing/2014/main" id="{94CEE929-FF1D-F24C-1CB5-00D057886A03}"/>
                </a:ext>
              </a:extLst>
            </p:cNvPr>
            <p:cNvSpPr txBox="1">
              <a:spLocks/>
            </p:cNvSpPr>
            <p:nvPr/>
          </p:nvSpPr>
          <p:spPr>
            <a:xfrm>
              <a:off x="179510" y="4741830"/>
              <a:ext cx="4006616" cy="12311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800">
                <a:solidFill>
                  <a:schemeClr val="tx1"/>
                </a:solidFill>
                <a:ea typeface="+mj-lt"/>
                <a:cs typeface="+mj-lt"/>
              </a:endParaRPr>
            </a:p>
          </p:txBody>
        </p:sp>
        <p:sp>
          <p:nvSpPr>
            <p:cNvPr id="5" name="Title 1">
              <a:extLst>
                <a:ext uri="{FF2B5EF4-FFF2-40B4-BE49-F238E27FC236}">
                  <a16:creationId xmlns:a16="http://schemas.microsoft.com/office/drawing/2014/main" id="{80484F64-DDFB-4BA9-38E8-5DF665B9B88B}"/>
                </a:ext>
              </a:extLst>
            </p:cNvPr>
            <p:cNvSpPr txBox="1">
              <a:spLocks/>
            </p:cNvSpPr>
            <p:nvPr/>
          </p:nvSpPr>
          <p:spPr>
            <a:xfrm>
              <a:off x="931892" y="2060589"/>
              <a:ext cx="2374109" cy="281057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トーヴェ・ヤンソンのムーミン文学は</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en-US" altLang="ja-JP" sz="1000" b="0" dirty="0">
                  <a:solidFill>
                    <a:schemeClr val="tx1"/>
                  </a:solidFill>
                  <a:latin typeface="Noto Sans JP SemiBold" panose="020B0200000000000000" pitchFamily="34" charset="-128"/>
                  <a:ea typeface="Noto Sans JP SemiBold" panose="020B0200000000000000" pitchFamily="34" charset="-128"/>
                  <a:cs typeface="+mj-lt"/>
                </a:rPr>
                <a:t>60</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以上もの言語に訳されています</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公共図書館の数は</a:t>
              </a:r>
              <a:r>
                <a:rPr lang="en-US" altLang="ja-JP" sz="2000" dirty="0">
                  <a:solidFill>
                    <a:schemeClr val="tx1"/>
                  </a:solidFill>
                  <a:latin typeface="Finlandica" pitchFamily="2" charset="0"/>
                  <a:ea typeface="Noto Sans JP SemiBold" panose="020B0200000000000000" pitchFamily="34" charset="-128"/>
                  <a:cs typeface="+mj-lt"/>
                </a:rPr>
                <a:t>715</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で
</a:t>
              </a:r>
              <a:r>
                <a:rPr lang="en-US" altLang="ja-JP" sz="2000" dirty="0">
                  <a:solidFill>
                    <a:schemeClr val="tx1"/>
                  </a:solidFill>
                  <a:latin typeface="Finlandica" pitchFamily="2" charset="0"/>
                  <a:ea typeface="Noto Sans JP SemiBold" panose="020B0200000000000000" pitchFamily="34" charset="-128"/>
                  <a:cs typeface="+mj-lt"/>
                </a:rPr>
                <a:t>8540</a:t>
              </a:r>
              <a:r>
                <a:rPr lang="ja-JP" altLang="en-US" sz="2000">
                  <a:solidFill>
                    <a:schemeClr val="tx1"/>
                  </a:solidFill>
                  <a:latin typeface="Noto Sans JP ExtraBold" panose="020B0200000000000000" pitchFamily="34" charset="-128"/>
                  <a:ea typeface="Noto Sans JP ExtraBold" panose="020B0200000000000000" pitchFamily="34" charset="-128"/>
                  <a:cs typeface="+mj-lt"/>
                </a:rPr>
                <a:t>万点</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もの貸出品があります</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１枚のミュージアムカードで</a:t>
              </a:r>
              <a:r>
                <a:rPr lang="en-US" altLang="ja-JP" sz="1000" dirty="0">
                  <a:solidFill>
                    <a:schemeClr val="tx1"/>
                  </a:solidFill>
                  <a:latin typeface="Finlandica" pitchFamily="2" charset="0"/>
                  <a:ea typeface="Noto Sans JP SemiBold" panose="020B0200000000000000" pitchFamily="34" charset="-128"/>
                  <a:cs typeface="+mj-lt"/>
                </a:rPr>
                <a:t>360</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もの</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博物館に入場することができます</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ゲーム企業の数は</a:t>
              </a:r>
              <a:r>
                <a:rPr lang="en-US" altLang="ja-JP" sz="2000" dirty="0">
                  <a:solidFill>
                    <a:schemeClr val="tx1"/>
                  </a:solidFill>
                  <a:latin typeface="Finlandica" pitchFamily="2" charset="0"/>
                  <a:ea typeface="Noto Sans JP SemiBold" panose="020B0200000000000000" pitchFamily="34" charset="-128"/>
                  <a:cs typeface="+mj-lt"/>
                </a:rPr>
                <a:t>250</a:t>
              </a:r>
              <a:r>
                <a:rPr lang="ja-JP" altLang="en-US" sz="2000" b="0">
                  <a:solidFill>
                    <a:schemeClr val="tx1"/>
                  </a:solidFill>
                  <a:latin typeface="Noto Sans JP SemiBold" panose="020B0200000000000000" pitchFamily="34" charset="-128"/>
                  <a:ea typeface="Noto Sans JP SemiBold" panose="020B0200000000000000" pitchFamily="34" charset="-128"/>
                  <a:cs typeface="+mj-lt"/>
                </a:rPr>
                <a:t>社</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a:t>
              </a:r>
              <a:r>
                <a:rPr lang="en-US" sz="1400" dirty="0">
                  <a:solidFill>
                    <a:schemeClr val="tx1"/>
                  </a:solidFill>
                  <a:latin typeface="Finlandica" pitchFamily="2" charset="0"/>
                  <a:ea typeface="Noto Sans JP SemiBold" panose="020B0200000000000000" pitchFamily="34" charset="-128"/>
                  <a:cs typeface="+mj-lt"/>
                </a:rPr>
                <a:t>Darude</a:t>
              </a:r>
              <a:r>
                <a:rPr lang="en-US" sz="1000" b="0" dirty="0">
                  <a:solidFill>
                    <a:schemeClr val="tx1"/>
                  </a:solidFill>
                  <a:latin typeface="Noto Sans JP SemiBold" panose="020B0200000000000000" pitchFamily="34" charset="-128"/>
                  <a:ea typeface="Noto Sans JP SemiBold" panose="020B0200000000000000" pitchFamily="34" charset="-128"/>
                  <a:cs typeface="+mj-lt"/>
                </a:rPr>
                <a:t>の</a:t>
              </a:r>
              <a:r>
                <a:rPr lang="en-US" sz="1400" b="0" dirty="0">
                  <a:solidFill>
                    <a:schemeClr val="tx1"/>
                  </a:solidFill>
                  <a:latin typeface="Noto Sans JP SemiBold" panose="020B0200000000000000" pitchFamily="34" charset="-128"/>
                  <a:ea typeface="Noto Sans JP SemiBold" panose="020B0200000000000000" pitchFamily="34" charset="-128"/>
                  <a:cs typeface="+mj-lt"/>
                </a:rPr>
                <a:t> </a:t>
              </a:r>
              <a:r>
                <a:rPr lang="en-US" sz="1400" dirty="0">
                  <a:solidFill>
                    <a:schemeClr val="tx1"/>
                  </a:solidFill>
                  <a:latin typeface="Noto Sans JP ExtraBold" panose="020B0200000000000000" pitchFamily="34" charset="-128"/>
                  <a:ea typeface="Noto Sans JP ExtraBold" panose="020B0200000000000000" pitchFamily="34" charset="-128"/>
                  <a:cs typeface="+mj-lt"/>
                </a:rPr>
                <a:t>“</a:t>
              </a:r>
              <a:r>
                <a:rPr lang="en-US" sz="1400" dirty="0" err="1">
                  <a:solidFill>
                    <a:schemeClr val="tx1"/>
                  </a:solidFill>
                  <a:latin typeface="Noto Sans JP ExtraBold" panose="020B0200000000000000" pitchFamily="34" charset="-128"/>
                  <a:ea typeface="Noto Sans JP ExtraBold" panose="020B0200000000000000" pitchFamily="34" charset="-128"/>
                  <a:cs typeface="+mj-lt"/>
                </a:rPr>
                <a:t>Sandstorm”</a:t>
              </a:r>
              <a:r>
                <a:rPr lang="en-US" sz="1000" b="0" dirty="0" err="1">
                  <a:solidFill>
                    <a:schemeClr val="tx1"/>
                  </a:solidFill>
                  <a:latin typeface="Noto Sans JP SemiBold" panose="020B0200000000000000" pitchFamily="34" charset="-128"/>
                  <a:ea typeface="Noto Sans JP SemiBold" panose="020B0200000000000000" pitchFamily="34" charset="-128"/>
                  <a:cs typeface="+mj-lt"/>
                </a:rPr>
                <a:t>は</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
フィンランドのポップアーティスト</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で最多ストリーミング数を誇るヒット曲</a:t>
              </a:r>
              <a:endParaRPr lang="en-US" sz="1000" b="0" dirty="0">
                <a:solidFill>
                  <a:schemeClr val="tx1"/>
                </a:solidFill>
                <a:latin typeface="Noto Sans JP SemiBold" panose="020B0200000000000000" pitchFamily="34" charset="-128"/>
                <a:ea typeface="Noto Sans JP SemiBold" panose="020B0200000000000000" pitchFamily="34" charset="-128"/>
                <a:cs typeface="+mj-lt"/>
              </a:endParaRPr>
            </a:p>
          </p:txBody>
        </p:sp>
      </p:grpSp>
      <p:grpSp>
        <p:nvGrpSpPr>
          <p:cNvPr id="69" name="Group 68">
            <a:extLst>
              <a:ext uri="{FF2B5EF4-FFF2-40B4-BE49-F238E27FC236}">
                <a16:creationId xmlns:a16="http://schemas.microsoft.com/office/drawing/2014/main" id="{BC94490F-A5C8-2116-33CA-D8C045747D12}"/>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CADFFB6B-1124-D3CF-35FF-8954FA83364F}"/>
                </a:ext>
              </a:extLst>
            </p:cNvPr>
            <p:cNvPicPr>
              <a:picLocks noChangeAspect="1"/>
            </p:cNvPicPr>
            <p:nvPr/>
          </p:nvPicPr>
          <p:blipFill>
            <a:blip r:embed="rId3" cstate="screen">
              <a:extLst>
                <a:ext uri="{28A0092B-C50C-407E-A947-70E740481C1C}">
                  <a14:useLocalDpi xmlns:a14="http://schemas.microsoft.com/office/drawing/2010/main"/>
                </a:ext>
              </a:extLst>
            </a:blip>
            <a:srcRect t="21990" b="21990"/>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E6BF7DC7-9A3F-2E7C-AE20-BAB0343AA836}"/>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Jussi Hellsten</a:t>
              </a:r>
              <a:endParaRPr lang="fi-FI" sz="700" kern="0" cap="none" spc="0" dirty="0">
                <a:solidFill>
                  <a:schemeClr val="bg1"/>
                </a:solidFill>
              </a:endParaRPr>
            </a:p>
          </p:txBody>
        </p:sp>
      </p:grpSp>
      <p:grpSp>
        <p:nvGrpSpPr>
          <p:cNvPr id="11" name="Group 10">
            <a:extLst>
              <a:ext uri="{FF2B5EF4-FFF2-40B4-BE49-F238E27FC236}">
                <a16:creationId xmlns:a16="http://schemas.microsoft.com/office/drawing/2014/main" id="{FEA984A4-5D08-4AF4-E894-296FF20C8198}"/>
              </a:ext>
            </a:extLst>
          </p:cNvPr>
          <p:cNvGrpSpPr/>
          <p:nvPr/>
        </p:nvGrpSpPr>
        <p:grpSpPr>
          <a:xfrm>
            <a:off x="4060762" y="627346"/>
            <a:ext cx="6400535" cy="4263496"/>
            <a:chOff x="4615632" y="585783"/>
            <a:chExt cx="6400535" cy="4263496"/>
          </a:xfrm>
        </p:grpSpPr>
        <p:pic>
          <p:nvPicPr>
            <p:cNvPr id="13" name="Picture 12">
              <a:extLst>
                <a:ext uri="{FF2B5EF4-FFF2-40B4-BE49-F238E27FC236}">
                  <a16:creationId xmlns:a16="http://schemas.microsoft.com/office/drawing/2014/main" id="{E5A873B8-9F7F-D5BC-F946-C7E27E3C8A1D}"/>
                </a:ext>
              </a:extLst>
            </p:cNvPr>
            <p:cNvPicPr>
              <a:picLocks noChangeAspect="1"/>
            </p:cNvPicPr>
            <p:nvPr/>
          </p:nvPicPr>
          <p:blipFill>
            <a:blip r:embed="rId4" cstate="screen">
              <a:extLst>
                <a:ext uri="{28A0092B-C50C-407E-A947-70E740481C1C}">
                  <a14:useLocalDpi xmlns:a14="http://schemas.microsoft.com/office/drawing/2010/main"/>
                </a:ext>
              </a:extLst>
            </a:blip>
            <a:srcRect t="103" b="103"/>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2533F9C5-FA89-939C-DEA0-9AAA9BF6912C}"/>
                </a:ext>
              </a:extLst>
            </p:cNvPr>
            <p:cNvSpPr txBox="1">
              <a:spLocks/>
            </p:cNvSpPr>
            <p:nvPr/>
          </p:nvSpPr>
          <p:spPr>
            <a:xfrm>
              <a:off x="4727861" y="700699"/>
              <a:ext cx="128881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Photo: Marjaana Malkamäki/Keksi</a:t>
              </a:r>
              <a:endParaRPr lang="fi-FI" sz="700" kern="0" cap="none" spc="0">
                <a:solidFill>
                  <a:schemeClr val="bg1"/>
                </a:solidFill>
              </a:endParaRPr>
            </a:p>
          </p:txBody>
        </p:sp>
      </p:grpSp>
      <p:sp>
        <p:nvSpPr>
          <p:cNvPr id="15" name="Rectangle 14">
            <a:extLst>
              <a:ext uri="{FF2B5EF4-FFF2-40B4-BE49-F238E27FC236}">
                <a16:creationId xmlns:a16="http://schemas.microsoft.com/office/drawing/2014/main" id="{462C6688-8835-A7B5-E086-1505B6314458}"/>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F376D045-74FF-BFF0-3CB8-FFB0D8FCFAC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4E70398A-7625-001A-E15B-8DF1E3A5BD5E}"/>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247DFAB0-3744-7ACC-5DB1-F9005AA81FC7}"/>
                </a:ext>
              </a:extLst>
            </p:cNvPr>
            <p:cNvPicPr>
              <a:picLocks noChangeAspect="1"/>
            </p:cNvPicPr>
            <p:nvPr/>
          </p:nvPicPr>
          <p:blipFill>
            <a:blip r:embed="rId5" cstate="screen">
              <a:extLst>
                <a:ext uri="{28A0092B-C50C-407E-A947-70E740481C1C}">
                  <a14:useLocalDpi xmlns:a14="http://schemas.microsoft.com/office/drawing/2010/main"/>
                </a:ext>
              </a:extLst>
            </a:blip>
            <a:srcRect t="12779" b="12779"/>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E78C033E-4866-FB4F-0949-E55F930667C2}"/>
                </a:ext>
              </a:extLst>
            </p:cNvPr>
            <p:cNvSpPr txBox="1">
              <a:spLocks/>
            </p:cNvSpPr>
            <p:nvPr/>
          </p:nvSpPr>
          <p:spPr>
            <a:xfrm>
              <a:off x="303349" y="5352043"/>
              <a:ext cx="70852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Photo: Miika </a:t>
              </a:r>
              <a:r>
                <a:rPr lang="fi-FI" sz="700" kern="0" cap="none" spc="0" err="1">
                  <a:solidFill>
                    <a:schemeClr val="bg1"/>
                  </a:solidFill>
                  <a:latin typeface="Finlandica" charset="0"/>
                </a:rPr>
                <a:t>Kainu</a:t>
              </a:r>
              <a:endParaRPr lang="fi-FI" sz="700" kern="0" cap="none" spc="0">
                <a:solidFill>
                  <a:schemeClr val="bg1"/>
                </a:solidFill>
              </a:endParaRPr>
            </a:p>
          </p:txBody>
        </p:sp>
      </p:grpSp>
      <p:grpSp>
        <p:nvGrpSpPr>
          <p:cNvPr id="29" name="Group 28">
            <a:extLst>
              <a:ext uri="{FF2B5EF4-FFF2-40B4-BE49-F238E27FC236}">
                <a16:creationId xmlns:a16="http://schemas.microsoft.com/office/drawing/2014/main" id="{44BDA4F2-9082-D98A-2FB7-A53AD58BC811}"/>
              </a:ext>
            </a:extLst>
          </p:cNvPr>
          <p:cNvGrpSpPr/>
          <p:nvPr/>
        </p:nvGrpSpPr>
        <p:grpSpPr>
          <a:xfrm>
            <a:off x="-3819526" y="615102"/>
            <a:ext cx="3794120" cy="4290336"/>
            <a:chOff x="176580" y="5251712"/>
            <a:chExt cx="3794120" cy="4290336"/>
          </a:xfrm>
        </p:grpSpPr>
        <p:pic>
          <p:nvPicPr>
            <p:cNvPr id="30" name="Picture 29">
              <a:extLst>
                <a:ext uri="{FF2B5EF4-FFF2-40B4-BE49-F238E27FC236}">
                  <a16:creationId xmlns:a16="http://schemas.microsoft.com/office/drawing/2014/main" id="{DC8CB55B-B8B6-CA49-6E9C-B364EB87EB25}"/>
                </a:ext>
              </a:extLst>
            </p:cNvPr>
            <p:cNvPicPr>
              <a:picLocks noChangeAspect="1"/>
            </p:cNvPicPr>
            <p:nvPr/>
          </p:nvPicPr>
          <p:blipFill>
            <a:blip r:embed="rId6" cstate="screen">
              <a:extLst>
                <a:ext uri="{28A0092B-C50C-407E-A947-70E740481C1C}">
                  <a14:useLocalDpi xmlns:a14="http://schemas.microsoft.com/office/drawing/2010/main"/>
                </a:ext>
              </a:extLst>
            </a:blip>
            <a:srcRect l="16791" r="16791"/>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D00F53A0-5833-B136-A6AA-9E84A26CCF11}"/>
                </a:ext>
              </a:extLst>
            </p:cNvPr>
            <p:cNvSpPr txBox="1">
              <a:spLocks/>
            </p:cNvSpPr>
            <p:nvPr/>
          </p:nvSpPr>
          <p:spPr>
            <a:xfrm>
              <a:off x="269181" y="5356289"/>
              <a:ext cx="6588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Photo: Juho Kuva</a:t>
              </a:r>
              <a:endParaRPr lang="fi-FI" sz="700" kern="0" cap="none" spc="0">
                <a:solidFill>
                  <a:schemeClr val="bg1"/>
                </a:solidFill>
              </a:endParaRPr>
            </a:p>
          </p:txBody>
        </p:sp>
      </p:grpSp>
      <p:sp>
        <p:nvSpPr>
          <p:cNvPr id="33" name="Rectangle 32">
            <a:extLst>
              <a:ext uri="{FF2B5EF4-FFF2-40B4-BE49-F238E27FC236}">
                <a16:creationId xmlns:a16="http://schemas.microsoft.com/office/drawing/2014/main" id="{0BDE4BC5-9A42-E922-520F-0CA28871DEC8}"/>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23D878CF-0B8F-69FD-0E48-F0EB6661EEE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 name="Title 1">
            <a:extLst>
              <a:ext uri="{FF2B5EF4-FFF2-40B4-BE49-F238E27FC236}">
                <a16:creationId xmlns:a16="http://schemas.microsoft.com/office/drawing/2014/main" id="{C86BA41C-8AE9-CD97-7F18-4A7433AF596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sp>
        <p:nvSpPr>
          <p:cNvPr id="2" name="Title 1">
            <a:extLst>
              <a:ext uri="{FF2B5EF4-FFF2-40B4-BE49-F238E27FC236}">
                <a16:creationId xmlns:a16="http://schemas.microsoft.com/office/drawing/2014/main" id="{D4B45ADE-6817-2C1F-FCC8-AABB738BBCB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Culture</a:t>
            </a:r>
          </a:p>
        </p:txBody>
      </p:sp>
      <p:sp>
        <p:nvSpPr>
          <p:cNvPr id="4" name="Title 1">
            <a:extLst>
              <a:ext uri="{FF2B5EF4-FFF2-40B4-BE49-F238E27FC236}">
                <a16:creationId xmlns:a16="http://schemas.microsoft.com/office/drawing/2014/main" id="{2F8C454A-7849-C2D8-AB21-A5CE404C75F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7" name="Rectangle 17">
            <a:extLst>
              <a:ext uri="{FF2B5EF4-FFF2-40B4-BE49-F238E27FC236}">
                <a16:creationId xmlns:a16="http://schemas.microsoft.com/office/drawing/2014/main" id="{45B0AD06-D2EA-66C1-4E96-5EB48119E919}"/>
              </a:ext>
            </a:extLst>
          </p:cNvPr>
          <p:cNvSpPr/>
          <p:nvPr/>
        </p:nvSpPr>
        <p:spPr>
          <a:xfrm>
            <a:off x="326572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14" name="Title 1">
            <a:extLst>
              <a:ext uri="{FF2B5EF4-FFF2-40B4-BE49-F238E27FC236}">
                <a16:creationId xmlns:a16="http://schemas.microsoft.com/office/drawing/2014/main" id="{EEE81A6F-9C6D-2DE6-D664-72D9C68D526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D86F1B5B-69B2-07F2-41C5-26BD704E560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17" name="Title 1">
            <a:extLst>
              <a:ext uri="{FF2B5EF4-FFF2-40B4-BE49-F238E27FC236}">
                <a16:creationId xmlns:a16="http://schemas.microsoft.com/office/drawing/2014/main" id="{6487305F-28E5-EA52-A5C1-15A000FD5C9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18" name="Title 1">
            <a:extLst>
              <a:ext uri="{FF2B5EF4-FFF2-40B4-BE49-F238E27FC236}">
                <a16:creationId xmlns:a16="http://schemas.microsoft.com/office/drawing/2014/main" id="{F69320B2-CDBD-6FE8-3BB9-EA0039D66F9E}"/>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0976D71B-D0DA-7D0B-C30B-4DC314B1F84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21" name="Title 1">
            <a:extLst>
              <a:ext uri="{FF2B5EF4-FFF2-40B4-BE49-F238E27FC236}">
                <a16:creationId xmlns:a16="http://schemas.microsoft.com/office/drawing/2014/main" id="{3CB5E73E-155E-8242-F6BE-07292A205A9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EC198168-E3F9-B2C2-1090-6F7DBF3BDC3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24" name="Title 1">
            <a:extLst>
              <a:ext uri="{FF2B5EF4-FFF2-40B4-BE49-F238E27FC236}">
                <a16:creationId xmlns:a16="http://schemas.microsoft.com/office/drawing/2014/main" id="{08269AFC-3776-E91B-46CB-5DB39B68ADD1}"/>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25" name="Title 1">
            <a:extLst>
              <a:ext uri="{FF2B5EF4-FFF2-40B4-BE49-F238E27FC236}">
                <a16:creationId xmlns:a16="http://schemas.microsoft.com/office/drawing/2014/main" id="{6C0A93AD-DFDA-1181-56DE-666216B3DDC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10</a:t>
            </a:r>
          </a:p>
        </p:txBody>
      </p:sp>
    </p:spTree>
    <p:extLst>
      <p:ext uri="{BB962C8B-B14F-4D97-AF65-F5344CB8AC3E}">
        <p14:creationId xmlns:p14="http://schemas.microsoft.com/office/powerpoint/2010/main" val="406634440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p:tgtEl>
                                          <p:spTgt spid="39"/>
                                        </p:tgtEl>
                                        <p:attrNameLst>
                                          <p:attrName>ppt_y</p:attrName>
                                        </p:attrNameLst>
                                      </p:cBhvr>
                                      <p:tavLst>
                                        <p:tav tm="0">
                                          <p:val>
                                            <p:strVal val="#ppt_y+#ppt_h*1.125000"/>
                                          </p:val>
                                        </p:tav>
                                        <p:tav tm="100000">
                                          <p:val>
                                            <p:strVal val="#ppt_y"/>
                                          </p:val>
                                        </p:tav>
                                      </p:tavLst>
                                    </p:anim>
                                    <p:animEffect transition="in" filter="wipe(up)">
                                      <p:cBhvr>
                                        <p:cTn id="8" dur="10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p:tgtEl>
                                          <p:spTgt spid="26"/>
                                        </p:tgtEl>
                                        <p:attrNameLst>
                                          <p:attrName>ppt_y</p:attrName>
                                        </p:attrNameLst>
                                      </p:cBhvr>
                                      <p:tavLst>
                                        <p:tav tm="0">
                                          <p:val>
                                            <p:strVal val="#ppt_y-#ppt_h*1.125000"/>
                                          </p:val>
                                        </p:tav>
                                        <p:tav tm="100000">
                                          <p:val>
                                            <p:strVal val="#ppt_y"/>
                                          </p:val>
                                        </p:tav>
                                      </p:tavLst>
                                    </p:anim>
                                    <p:animEffect transition="in" filter="wipe(down)">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61111E-6 1.60494E-6 L 0.69114 1.60494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3.05556E-6 2.46914E-7 L 0.43871 -0.00154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886348"/>
            <a:ext cx="4145691" cy="1724342"/>
          </a:xfrm>
        </p:spPr>
        <p:txBody>
          <a:bodyPr/>
          <a:lstStyle/>
          <a:p>
            <a:pPr>
              <a:lnSpc>
                <a:spcPct val="110000"/>
              </a:lnSpc>
            </a:pPr>
            <a:br>
              <a:rPr lang="en-US" dirty="0"/>
            </a:br>
            <a:r>
              <a:rPr lang="en-US" sz="2000" dirty="0" err="1">
                <a:latin typeface="Noto Sans JP ExtraBold" panose="020B0200000000000000" pitchFamily="34" charset="-128"/>
                <a:ea typeface="Noto Sans JP ExtraBold" panose="020B0200000000000000" pitchFamily="34" charset="-128"/>
              </a:rPr>
              <a:t>来て見て</a:t>
            </a:r>
            <a:r>
              <a:rPr lang="en-US" sz="2000" dirty="0">
                <a:latin typeface="Noto Sans JP ExtraBold" panose="020B0200000000000000" pitchFamily="34" charset="-128"/>
                <a:ea typeface="Noto Sans JP ExtraBold" panose="020B0200000000000000" pitchFamily="34" charset="-128"/>
              </a:rPr>
              <a:t>、</a:t>
            </a:r>
            <a:br>
              <a:rPr lang="en-US" sz="2000" dirty="0">
                <a:latin typeface="Noto Sans JP ExtraBold" panose="020B0200000000000000" pitchFamily="34" charset="-128"/>
                <a:ea typeface="Noto Sans JP ExtraBold" panose="020B0200000000000000" pitchFamily="34" charset="-128"/>
              </a:rPr>
            </a:br>
            <a:r>
              <a:rPr lang="en-US" sz="2000" dirty="0" err="1">
                <a:latin typeface="Noto Sans JP ExtraBold" panose="020B0200000000000000" pitchFamily="34" charset="-128"/>
                <a:ea typeface="Noto Sans JP ExtraBold" panose="020B0200000000000000" pitchFamily="34" charset="-128"/>
              </a:rPr>
              <a:t>あなたの目で確かめてみて下さい</a:t>
            </a:r>
            <a:r>
              <a:rPr lang="en-US" sz="2000" dirty="0">
                <a:latin typeface="Noto Sans JP ExtraBold" panose="020B0200000000000000" pitchFamily="34" charset="-128"/>
                <a:ea typeface="Noto Sans JP ExtraBold" panose="020B0200000000000000" pitchFamily="34" charset="-128"/>
              </a:rPr>
              <a:t>。</a:t>
            </a:r>
            <a:br>
              <a:rPr lang="en-US" sz="1500" dirty="0">
                <a:latin typeface="Yu Gothic UI" panose="020B0500000000000000" pitchFamily="34" charset="-128"/>
                <a:ea typeface="Yu Gothic UI" panose="020B0500000000000000" pitchFamily="34" charset="-128"/>
              </a:rPr>
            </a:br>
            <a:br>
              <a:rPr lang="en-US" sz="1500" dirty="0"/>
            </a:br>
            <a:r>
              <a:rPr lang="en-US" sz="1500" dirty="0" err="1"/>
              <a:t>Finland.fi</a:t>
            </a:r>
            <a:br>
              <a:rPr lang="en-US" sz="1500" dirty="0"/>
            </a:br>
            <a:br>
              <a:rPr lang="en-US" sz="1500" dirty="0"/>
            </a:br>
            <a:endParaRPr lang="en-US" dirty="0"/>
          </a:p>
        </p:txBody>
      </p:sp>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05D5-B7A8-1FAF-6855-6537296520A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9347151-9E5F-A380-CF33-81C16998F70F}"/>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68" r="68"/>
          <a:stretch/>
        </p:blipFill>
        <p:spPr>
          <a:xfrm>
            <a:off x="4065780" y="608386"/>
            <a:ext cx="6358013" cy="4236614"/>
          </a:xfrm>
          <a:prstGeom prst="rect">
            <a:avLst/>
          </a:prstGeom>
        </p:spPr>
      </p:pic>
      <p:sp>
        <p:nvSpPr>
          <p:cNvPr id="8" name="Footer Placeholder 4">
            <a:extLst>
              <a:ext uri="{FF2B5EF4-FFF2-40B4-BE49-F238E27FC236}">
                <a16:creationId xmlns:a16="http://schemas.microsoft.com/office/drawing/2014/main" id="{D1EBEBBB-E87C-47A6-6468-83CC5AF175CA}"/>
              </a:ext>
            </a:extLst>
          </p:cNvPr>
          <p:cNvSpPr txBox="1">
            <a:spLocks/>
          </p:cNvSpPr>
          <p:nvPr/>
        </p:nvSpPr>
        <p:spPr>
          <a:xfrm>
            <a:off x="4200831" y="4662544"/>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Getty </a:t>
            </a:r>
            <a:r>
              <a:rPr lang="fi-FI" sz="700" kern="0" cap="none" spc="0" dirty="0" err="1">
                <a:solidFill>
                  <a:schemeClr val="bg1"/>
                </a:solidFill>
                <a:latin typeface="Finlandica" charset="0"/>
              </a:rPr>
              <a:t>Images</a:t>
            </a:r>
            <a:endParaRPr lang="fi-FI" sz="700" kern="0" cap="none" spc="0" dirty="0">
              <a:solidFill>
                <a:schemeClr val="bg1"/>
              </a:solidFill>
            </a:endParaRPr>
          </a:p>
        </p:txBody>
      </p:sp>
      <p:sp>
        <p:nvSpPr>
          <p:cNvPr id="2" name="Title 1">
            <a:extLst>
              <a:ext uri="{FF2B5EF4-FFF2-40B4-BE49-F238E27FC236}">
                <a16:creationId xmlns:a16="http://schemas.microsoft.com/office/drawing/2014/main" id="{AA6C5E95-935D-F152-55D4-CD103448D9FC}"/>
              </a:ext>
            </a:extLst>
          </p:cNvPr>
          <p:cNvSpPr txBox="1">
            <a:spLocks/>
          </p:cNvSpPr>
          <p:nvPr/>
        </p:nvSpPr>
        <p:spPr>
          <a:xfrm>
            <a:off x="429130" y="1846389"/>
            <a:ext cx="3307527" cy="309315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ja-JP" altLang="en-US" sz="1000">
                <a:solidFill>
                  <a:schemeClr val="tx1"/>
                </a:solidFill>
                <a:latin typeface="Noto Sans JP ExtraBold" panose="020B0200000000000000" pitchFamily="34" charset="-128"/>
                <a:ea typeface="Noto Sans JP ExtraBold" panose="020B0200000000000000" pitchFamily="34" charset="-128"/>
                <a:cs typeface="+mj-lt"/>
              </a:rPr>
              <a:t>北緯</a:t>
            </a:r>
            <a:r>
              <a:rPr lang="en-US" altLang="ja-JP" sz="1000" dirty="0">
                <a:solidFill>
                  <a:schemeClr val="tx1"/>
                </a:solidFill>
                <a:latin typeface="Finlandica" pitchFamily="2" charset="0"/>
                <a:ea typeface="Noto Sans JP ExtraBold" panose="020B0200000000000000" pitchFamily="34" charset="-128"/>
                <a:cs typeface="+mj-lt"/>
              </a:rPr>
              <a:t>60</a:t>
            </a:r>
            <a:r>
              <a:rPr lang="ja-JP" altLang="en-US" sz="1000" b="0">
                <a:solidFill>
                  <a:schemeClr val="tx1"/>
                </a:solidFill>
                <a:latin typeface="Finlandica" pitchFamily="2" charset="0"/>
                <a:ea typeface="Noto Sans JP ExtraBold" panose="020B0200000000000000" pitchFamily="34" charset="-128"/>
                <a:cs typeface="+mj-lt"/>
              </a:rPr>
              <a:t>度以北</a:t>
            </a:r>
            <a:endParaRPr lang="en-US" altLang="ja-JP" sz="1000" b="0" dirty="0">
              <a:solidFill>
                <a:schemeClr val="tx1"/>
              </a:solidFill>
              <a:latin typeface="Finlandica" pitchFamily="2" charset="0"/>
              <a:ea typeface="Noto Sans JP ExtraBold" panose="020B0200000000000000" pitchFamily="34" charset="-128"/>
              <a:cs typeface="+mj-lt"/>
            </a:endParaRPr>
          </a:p>
          <a:p>
            <a:pPr algn="ctr">
              <a:lnSpc>
                <a:spcPct val="110000"/>
              </a:lnSpc>
            </a:pPr>
            <a:r>
              <a:rPr lang="ja-JP" altLang="en-US" sz="1000">
                <a:solidFill>
                  <a:schemeClr val="tx1"/>
                </a:solidFill>
                <a:latin typeface="Finlandica" pitchFamily="2" charset="0"/>
                <a:ea typeface="Noto Sans JP ExtraBold" panose="020B0200000000000000" pitchFamily="34" charset="-128"/>
                <a:cs typeface="+mj-lt"/>
              </a:rPr>
              <a:t>
</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フィンランドの国土面積は</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Medium" panose="020B0200000000000000" pitchFamily="34" charset="-128"/>
                <a:ea typeface="Noto Sans JP Medium" panose="020B0200000000000000" pitchFamily="34" charset="-128"/>
                <a:cs typeface="+mj-lt"/>
              </a:rPr>
              <a:t>約</a:t>
            </a:r>
            <a:r>
              <a:rPr lang="en-US" altLang="ja-JP" sz="1000" b="0" dirty="0">
                <a:solidFill>
                  <a:schemeClr val="tx1"/>
                </a:solidFill>
                <a:latin typeface="Noto Sans JP Medium" panose="020B0200000000000000" pitchFamily="34" charset="-128"/>
                <a:ea typeface="Noto Sans JP Medium" panose="020B0200000000000000" pitchFamily="34" charset="-128"/>
                <a:cs typeface="+mj-lt"/>
              </a:rPr>
              <a:t> </a:t>
            </a:r>
            <a:r>
              <a:rPr lang="en-US" altLang="ja-JP" sz="1000" dirty="0">
                <a:solidFill>
                  <a:schemeClr val="tx1"/>
                </a:solidFill>
                <a:latin typeface="Finlandica" pitchFamily="2" charset="0"/>
                <a:ea typeface="Noto Sans JP Medium" panose="020B0200000000000000" pitchFamily="34" charset="-128"/>
                <a:cs typeface="+mj-lt"/>
              </a:rPr>
              <a:t>337,000 </a:t>
            </a:r>
            <a:r>
              <a:rPr lang="en-US" sz="1000" dirty="0">
                <a:solidFill>
                  <a:schemeClr val="tx1"/>
                </a:solidFill>
                <a:latin typeface="Finlandica" pitchFamily="2" charset="0"/>
                <a:ea typeface="Noto Sans JP Medium" panose="020B0200000000000000" pitchFamily="34" charset="-128"/>
                <a:cs typeface="+mj-lt"/>
              </a:rPr>
              <a:t>km²</a:t>
            </a:r>
          </a:p>
          <a:p>
            <a:pPr algn="ctr">
              <a:lnSpc>
                <a:spcPct val="110000"/>
              </a:lnSpc>
            </a:pPr>
            <a:r>
              <a:rPr lang="en-US" sz="1000" dirty="0">
                <a:solidFill>
                  <a:schemeClr val="tx1"/>
                </a:solidFill>
                <a:latin typeface="Noto Sans JP SemiBold" panose="020B0200000000000000" pitchFamily="34" charset="-128"/>
                <a:ea typeface="Noto Sans JP SemiBold" panose="020B0200000000000000" pitchFamily="34" charset="-128"/>
                <a:cs typeface="+mj-lt"/>
              </a:rPr>
              <a:t>EU</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内で</a:t>
            </a:r>
            <a:r>
              <a:rPr lang="en-US" altLang="ja-JP" sz="1000" dirty="0">
                <a:solidFill>
                  <a:schemeClr val="tx1"/>
                </a:solidFill>
                <a:latin typeface="Noto Sans JP SemiBold" panose="020B0200000000000000" pitchFamily="34" charset="-128"/>
                <a:ea typeface="Noto Sans JP SemiBold" panose="020B0200000000000000" pitchFamily="34" charset="-128"/>
                <a:cs typeface="+mj-lt"/>
              </a:rPr>
              <a:t>5</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番目に大きい国です</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
スウェーデン、ノルウェー、ロシアと国境を接し、
エストニアと海の国境で接しています</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20000"/>
              </a:lnSpc>
            </a:pPr>
            <a:r>
              <a:rPr lang="ja-JP" altLang="en-US" sz="1000">
                <a:solidFill>
                  <a:schemeClr val="tx1"/>
                </a:solidFill>
                <a:latin typeface="Noto Sans JP SemiBold" panose="020B0200000000000000" pitchFamily="34" charset="-128"/>
                <a:ea typeface="Noto Sans JP SemiBold" panose="020B0200000000000000" pitchFamily="34" charset="-128"/>
                <a:cs typeface="+mj-lt"/>
              </a:rPr>
              <a:t>
</a:t>
            </a:r>
            <a:r>
              <a:rPr lang="ja-JP" altLang="en-US" sz="1000" b="0">
                <a:solidFill>
                  <a:schemeClr val="tx1"/>
                </a:solidFill>
                <a:latin typeface="Finlandica" pitchFamily="2" charset="0"/>
                <a:ea typeface="Noto Sans JP SemiBold" panose="020B0200000000000000" pitchFamily="34" charset="-128"/>
                <a:cs typeface="+mj-lt"/>
              </a:rPr>
              <a:t>主要都市と人口</a:t>
            </a:r>
            <a:br>
              <a:rPr lang="en-US" altLang="ja-JP" sz="1000" b="0" dirty="0">
                <a:solidFill>
                  <a:schemeClr val="tx1"/>
                </a:solidFill>
                <a:latin typeface="Finlandica" pitchFamily="2" charset="0"/>
                <a:ea typeface="Noto Sans JP SemiBold" panose="020B0200000000000000" pitchFamily="34" charset="-128"/>
                <a:cs typeface="+mj-lt"/>
              </a:rPr>
            </a:br>
            <a:r>
              <a:rPr lang="ja-JP" altLang="en-US" sz="1000" b="0">
                <a:solidFill>
                  <a:schemeClr val="tx1"/>
                </a:solidFill>
                <a:latin typeface="Finlandica" pitchFamily="2" charset="0"/>
                <a:ea typeface="Noto Sans JP SemiBold" panose="020B0200000000000000" pitchFamily="34" charset="-128"/>
                <a:cs typeface="+mj-lt"/>
              </a:rPr>
              <a:t>ヘルシンキ</a:t>
            </a:r>
            <a:r>
              <a:rPr lang="fi-FI" altLang="ja-JP" sz="1000" b="0" dirty="0">
                <a:solidFill>
                  <a:schemeClr val="tx1"/>
                </a:solidFill>
                <a:latin typeface="Finlandica" pitchFamily="2" charset="0"/>
                <a:ea typeface="Noto Sans JP SemiBold" panose="020B0200000000000000" pitchFamily="34" charset="-128"/>
                <a:cs typeface="+mj-lt"/>
              </a:rPr>
              <a:t>:</a:t>
            </a:r>
            <a:r>
              <a:rPr lang="ja-JP" altLang="en-US" sz="1000" b="0">
                <a:solidFill>
                  <a:schemeClr val="tx1"/>
                </a:solidFill>
                <a:latin typeface="Finlandica" pitchFamily="2" charset="0"/>
                <a:ea typeface="Noto Sans JP SemiBold" panose="020B0200000000000000" pitchFamily="34" charset="-128"/>
                <a:cs typeface="+mj-lt"/>
              </a:rPr>
              <a:t> </a:t>
            </a:r>
            <a:r>
              <a:rPr lang="en-US" altLang="ja-JP" sz="1000" b="0" dirty="0">
                <a:solidFill>
                  <a:schemeClr val="tx1"/>
                </a:solidFill>
                <a:latin typeface="Finlandica" pitchFamily="2" charset="0"/>
                <a:ea typeface="Noto Sans JP SemiBold" panose="020B0200000000000000" pitchFamily="34" charset="-128"/>
                <a:cs typeface="+mj-lt"/>
              </a:rPr>
              <a:t>68</a:t>
            </a:r>
            <a:r>
              <a:rPr lang="ja-JP" altLang="en-US" sz="1000" b="0">
                <a:solidFill>
                  <a:schemeClr val="tx1"/>
                </a:solidFill>
                <a:latin typeface="Finlandica" pitchFamily="2" charset="0"/>
                <a:ea typeface="Noto Sans JP SemiBold" panose="020B0200000000000000" pitchFamily="34" charset="-128"/>
                <a:cs typeface="+mj-lt"/>
              </a:rPr>
              <a:t>万</a:t>
            </a:r>
            <a:r>
              <a:rPr lang="en-US" altLang="ja-JP" sz="1000" b="0" dirty="0">
                <a:solidFill>
                  <a:schemeClr val="tx1"/>
                </a:solidFill>
                <a:latin typeface="Finlandica" pitchFamily="2" charset="0"/>
                <a:ea typeface="Noto Sans JP SemiBold" panose="020B0200000000000000" pitchFamily="34" charset="-128"/>
                <a:cs typeface="+mj-lt"/>
              </a:rPr>
              <a:t>4018</a:t>
            </a:r>
            <a:r>
              <a:rPr lang="ja-JP" altLang="en-US" sz="1000" b="0">
                <a:solidFill>
                  <a:schemeClr val="tx1"/>
                </a:solidFill>
                <a:latin typeface="Finlandica" pitchFamily="2" charset="0"/>
                <a:ea typeface="Noto Sans JP SemiBold" panose="020B0200000000000000" pitchFamily="34" charset="-128"/>
                <a:cs typeface="+mj-lt"/>
              </a:rPr>
              <a:t>人</a:t>
            </a:r>
            <a:br>
              <a:rPr lang="ja-JP" altLang="en-US" sz="1000" b="0">
                <a:solidFill>
                  <a:schemeClr val="tx1"/>
                </a:solidFill>
                <a:latin typeface="Finlandica" pitchFamily="2" charset="0"/>
                <a:ea typeface="Noto Sans JP SemiBold" panose="020B0200000000000000" pitchFamily="34" charset="-128"/>
                <a:cs typeface="+mj-lt"/>
              </a:rPr>
            </a:br>
            <a:r>
              <a:rPr lang="ja-JP" altLang="en-US" sz="1000" b="0">
                <a:solidFill>
                  <a:schemeClr val="tx1"/>
                </a:solidFill>
                <a:latin typeface="Finlandica" pitchFamily="2" charset="0"/>
                <a:ea typeface="Noto Sans JP SemiBold" panose="020B0200000000000000" pitchFamily="34" charset="-128"/>
                <a:cs typeface="+mj-lt"/>
              </a:rPr>
              <a:t>エスポー</a:t>
            </a:r>
            <a:r>
              <a:rPr lang="fi-FI" altLang="ja-JP" sz="1000" b="0" dirty="0">
                <a:solidFill>
                  <a:schemeClr val="tx1"/>
                </a:solidFill>
                <a:latin typeface="Finlandica" pitchFamily="2" charset="0"/>
                <a:ea typeface="Noto Sans JP SemiBold" panose="020B0200000000000000" pitchFamily="34" charset="-128"/>
                <a:cs typeface="+mj-lt"/>
              </a:rPr>
              <a:t>:</a:t>
            </a:r>
            <a:r>
              <a:rPr lang="ja-JP" altLang="en-US" sz="1000" b="0">
                <a:solidFill>
                  <a:schemeClr val="tx1"/>
                </a:solidFill>
                <a:latin typeface="Finlandica" pitchFamily="2" charset="0"/>
                <a:ea typeface="Noto Sans JP SemiBold" panose="020B0200000000000000" pitchFamily="34" charset="-128"/>
                <a:cs typeface="+mj-lt"/>
              </a:rPr>
              <a:t> </a:t>
            </a:r>
            <a:r>
              <a:rPr lang="en-US" altLang="ja-JP" sz="1000" b="0" dirty="0">
                <a:solidFill>
                  <a:schemeClr val="tx1"/>
                </a:solidFill>
                <a:latin typeface="Finlandica" pitchFamily="2" charset="0"/>
                <a:ea typeface="Noto Sans JP SemiBold" panose="020B0200000000000000" pitchFamily="34" charset="-128"/>
                <a:cs typeface="+mj-lt"/>
              </a:rPr>
              <a:t>32</a:t>
            </a:r>
            <a:r>
              <a:rPr lang="ja-JP" altLang="en-US" sz="1000" b="0">
                <a:solidFill>
                  <a:schemeClr val="tx1"/>
                </a:solidFill>
                <a:latin typeface="Finlandica" pitchFamily="2" charset="0"/>
                <a:ea typeface="Noto Sans JP SemiBold" panose="020B0200000000000000" pitchFamily="34" charset="-128"/>
                <a:cs typeface="+mj-lt"/>
              </a:rPr>
              <a:t>万</a:t>
            </a:r>
            <a:r>
              <a:rPr lang="en-US" altLang="ja-JP" sz="1000" b="0" dirty="0">
                <a:solidFill>
                  <a:schemeClr val="tx1"/>
                </a:solidFill>
                <a:latin typeface="Finlandica" pitchFamily="2" charset="0"/>
                <a:ea typeface="Noto Sans JP SemiBold" panose="020B0200000000000000" pitchFamily="34" charset="-128"/>
                <a:cs typeface="+mj-lt"/>
              </a:rPr>
              <a:t>0931</a:t>
            </a:r>
            <a:r>
              <a:rPr lang="ja-JP" altLang="en-US" sz="1000" b="0">
                <a:solidFill>
                  <a:schemeClr val="tx1"/>
                </a:solidFill>
                <a:latin typeface="Finlandica" pitchFamily="2" charset="0"/>
                <a:ea typeface="Noto Sans JP SemiBold" panose="020B0200000000000000" pitchFamily="34" charset="-128"/>
                <a:cs typeface="+mj-lt"/>
              </a:rPr>
              <a:t>人</a:t>
            </a:r>
            <a:br>
              <a:rPr lang="en-US" altLang="ja-JP" sz="1000" b="0" dirty="0">
                <a:solidFill>
                  <a:schemeClr val="tx1"/>
                </a:solidFill>
                <a:latin typeface="Finlandica" pitchFamily="2" charset="0"/>
                <a:ea typeface="Noto Sans JP SemiBold" panose="020B0200000000000000" pitchFamily="34" charset="-128"/>
                <a:cs typeface="+mj-lt"/>
              </a:rPr>
            </a:br>
            <a:r>
              <a:rPr lang="ja-JP" altLang="en-US" sz="1000" b="0">
                <a:solidFill>
                  <a:schemeClr val="tx1"/>
                </a:solidFill>
                <a:latin typeface="Finlandica" pitchFamily="2" charset="0"/>
                <a:ea typeface="Noto Sans JP SemiBold" panose="020B0200000000000000" pitchFamily="34" charset="-128"/>
                <a:cs typeface="+mj-lt"/>
              </a:rPr>
              <a:t>タンペレ</a:t>
            </a:r>
            <a:r>
              <a:rPr lang="fi-FI" altLang="ja-JP" sz="1000" b="0" dirty="0">
                <a:solidFill>
                  <a:schemeClr val="tx1"/>
                </a:solidFill>
                <a:latin typeface="Finlandica" pitchFamily="2" charset="0"/>
                <a:ea typeface="Noto Sans JP SemiBold" panose="020B0200000000000000" pitchFamily="34" charset="-128"/>
                <a:cs typeface="+mj-lt"/>
              </a:rPr>
              <a:t>:</a:t>
            </a:r>
            <a:r>
              <a:rPr lang="ja-JP" altLang="en-US" sz="1000" b="0">
                <a:solidFill>
                  <a:schemeClr val="tx1"/>
                </a:solidFill>
                <a:latin typeface="Finlandica" pitchFamily="2" charset="0"/>
                <a:ea typeface="Noto Sans JP SemiBold" panose="020B0200000000000000" pitchFamily="34" charset="-128"/>
                <a:cs typeface="+mj-lt"/>
              </a:rPr>
              <a:t> </a:t>
            </a:r>
            <a:r>
              <a:rPr lang="en-US" altLang="ja-JP" sz="1000" b="0" dirty="0">
                <a:solidFill>
                  <a:schemeClr val="tx1"/>
                </a:solidFill>
                <a:latin typeface="Finlandica" pitchFamily="2" charset="0"/>
                <a:ea typeface="Noto Sans JP SemiBold" panose="020B0200000000000000" pitchFamily="34" charset="-128"/>
                <a:cs typeface="+mj-lt"/>
              </a:rPr>
              <a:t>26</a:t>
            </a:r>
            <a:r>
              <a:rPr lang="ja-JP" altLang="en-US" sz="1000" b="0">
                <a:solidFill>
                  <a:schemeClr val="tx1"/>
                </a:solidFill>
                <a:latin typeface="Finlandica" pitchFamily="2" charset="0"/>
                <a:ea typeface="Noto Sans JP SemiBold" panose="020B0200000000000000" pitchFamily="34" charset="-128"/>
                <a:cs typeface="+mj-lt"/>
              </a:rPr>
              <a:t>万</a:t>
            </a:r>
            <a:r>
              <a:rPr lang="en-US" altLang="ja-JP" sz="1000" b="0" dirty="0">
                <a:solidFill>
                  <a:schemeClr val="tx1"/>
                </a:solidFill>
                <a:latin typeface="Finlandica" pitchFamily="2" charset="0"/>
                <a:ea typeface="Noto Sans JP SemiBold" panose="020B0200000000000000" pitchFamily="34" charset="-128"/>
                <a:cs typeface="+mj-lt"/>
              </a:rPr>
              <a:t>0180</a:t>
            </a:r>
            <a:r>
              <a:rPr lang="ja-JP" altLang="en-US" sz="1000" b="0">
                <a:solidFill>
                  <a:schemeClr val="tx1"/>
                </a:solidFill>
                <a:latin typeface="Finlandica" pitchFamily="2" charset="0"/>
                <a:ea typeface="Noto Sans JP SemiBold" panose="020B0200000000000000" pitchFamily="34" charset="-128"/>
                <a:cs typeface="+mj-lt"/>
              </a:rPr>
              <a:t>人</a:t>
            </a:r>
            <a:br>
              <a:rPr lang="en-US" altLang="ja-JP" sz="1000" b="0" dirty="0">
                <a:solidFill>
                  <a:schemeClr val="tx1"/>
                </a:solidFill>
                <a:latin typeface="Finlandica" pitchFamily="2" charset="0"/>
                <a:ea typeface="Noto Sans JP SemiBold" panose="020B0200000000000000" pitchFamily="34" charset="-128"/>
                <a:cs typeface="+mj-lt"/>
              </a:rPr>
            </a:br>
            <a:r>
              <a:rPr lang="ja-JP" altLang="en-US" sz="1000" b="0">
                <a:solidFill>
                  <a:schemeClr val="tx1"/>
                </a:solidFill>
                <a:latin typeface="Finlandica" pitchFamily="2" charset="0"/>
                <a:ea typeface="Noto Sans JP SemiBold" panose="020B0200000000000000" pitchFamily="34" charset="-128"/>
                <a:cs typeface="+mj-lt"/>
              </a:rPr>
              <a:t>ヴァンター</a:t>
            </a:r>
            <a:r>
              <a:rPr lang="fi-FI" altLang="ja-JP" sz="1000" b="0" dirty="0">
                <a:solidFill>
                  <a:schemeClr val="tx1"/>
                </a:solidFill>
                <a:latin typeface="Finlandica" pitchFamily="2" charset="0"/>
                <a:ea typeface="Noto Sans JP SemiBold" panose="020B0200000000000000" pitchFamily="34" charset="-128"/>
                <a:cs typeface="+mj-lt"/>
              </a:rPr>
              <a:t>:</a:t>
            </a:r>
            <a:r>
              <a:rPr lang="ja-JP" altLang="en-US" sz="1000" b="0">
                <a:solidFill>
                  <a:schemeClr val="tx1"/>
                </a:solidFill>
                <a:latin typeface="Finlandica" pitchFamily="2" charset="0"/>
                <a:ea typeface="Noto Sans JP SemiBold" panose="020B0200000000000000" pitchFamily="34" charset="-128"/>
                <a:cs typeface="+mj-lt"/>
              </a:rPr>
              <a:t> </a:t>
            </a:r>
            <a:r>
              <a:rPr lang="en-US" altLang="ja-JP" sz="1000" b="0" dirty="0">
                <a:solidFill>
                  <a:schemeClr val="tx1"/>
                </a:solidFill>
                <a:latin typeface="Finlandica" pitchFamily="2" charset="0"/>
                <a:ea typeface="Noto Sans JP SemiBold" panose="020B0200000000000000" pitchFamily="34" charset="-128"/>
                <a:cs typeface="+mj-lt"/>
              </a:rPr>
              <a:t>25</a:t>
            </a:r>
            <a:r>
              <a:rPr lang="ja-JP" altLang="en-US" sz="1000" b="0">
                <a:solidFill>
                  <a:schemeClr val="tx1"/>
                </a:solidFill>
                <a:latin typeface="Finlandica" pitchFamily="2" charset="0"/>
                <a:ea typeface="Noto Sans JP SemiBold" panose="020B0200000000000000" pitchFamily="34" charset="-128"/>
                <a:cs typeface="+mj-lt"/>
              </a:rPr>
              <a:t>万</a:t>
            </a:r>
            <a:r>
              <a:rPr lang="en-US" altLang="ja-JP" sz="1000" b="0" dirty="0">
                <a:solidFill>
                  <a:schemeClr val="tx1"/>
                </a:solidFill>
                <a:latin typeface="Finlandica" pitchFamily="2" charset="0"/>
                <a:ea typeface="Noto Sans JP SemiBold" panose="020B0200000000000000" pitchFamily="34" charset="-128"/>
                <a:cs typeface="+mj-lt"/>
              </a:rPr>
              <a:t>1269</a:t>
            </a:r>
            <a:r>
              <a:rPr lang="ja-JP" altLang="en-US" sz="1000" b="0">
                <a:solidFill>
                  <a:schemeClr val="tx1"/>
                </a:solidFill>
                <a:latin typeface="Finlandica" pitchFamily="2" charset="0"/>
                <a:ea typeface="Noto Sans JP SemiBold" panose="020B0200000000000000" pitchFamily="34" charset="-128"/>
                <a:cs typeface="+mj-lt"/>
              </a:rPr>
              <a:t>人</a:t>
            </a:r>
            <a:br>
              <a:rPr lang="ja-JP" altLang="en-US" sz="1000" b="0">
                <a:solidFill>
                  <a:schemeClr val="tx1"/>
                </a:solidFill>
                <a:latin typeface="Finlandica" pitchFamily="2" charset="0"/>
                <a:ea typeface="Noto Sans JP SemiBold" panose="020B0200000000000000" pitchFamily="34" charset="-128"/>
                <a:cs typeface="+mj-lt"/>
              </a:rPr>
            </a:br>
            <a:r>
              <a:rPr lang="ja-JP" altLang="en-US" sz="1000" b="0">
                <a:solidFill>
                  <a:schemeClr val="tx1"/>
                </a:solidFill>
                <a:latin typeface="Finlandica" pitchFamily="2" charset="0"/>
                <a:ea typeface="Noto Sans JP SemiBold" panose="020B0200000000000000" pitchFamily="34" charset="-128"/>
                <a:cs typeface="+mj-lt"/>
              </a:rPr>
              <a:t>オウル</a:t>
            </a:r>
            <a:r>
              <a:rPr lang="fi-FI" altLang="ja-JP" sz="1000" b="0" dirty="0">
                <a:solidFill>
                  <a:schemeClr val="tx1"/>
                </a:solidFill>
                <a:latin typeface="Finlandica" pitchFamily="2" charset="0"/>
                <a:ea typeface="Noto Sans JP SemiBold" panose="020B0200000000000000" pitchFamily="34" charset="-128"/>
                <a:cs typeface="+mj-lt"/>
              </a:rPr>
              <a:t>:</a:t>
            </a:r>
            <a:r>
              <a:rPr lang="ja-JP" altLang="en-US" sz="1000" b="0">
                <a:solidFill>
                  <a:schemeClr val="tx1"/>
                </a:solidFill>
                <a:latin typeface="Finlandica" pitchFamily="2" charset="0"/>
                <a:ea typeface="Noto Sans JP SemiBold" panose="020B0200000000000000" pitchFamily="34" charset="-128"/>
                <a:cs typeface="+mj-lt"/>
              </a:rPr>
              <a:t> </a:t>
            </a:r>
            <a:r>
              <a:rPr lang="en-US" altLang="ja-JP" sz="1000" b="0" dirty="0">
                <a:solidFill>
                  <a:schemeClr val="tx1"/>
                </a:solidFill>
                <a:latin typeface="Finlandica" pitchFamily="2" charset="0"/>
                <a:ea typeface="Noto Sans JP SemiBold" panose="020B0200000000000000" pitchFamily="34" charset="-128"/>
                <a:cs typeface="+mj-lt"/>
              </a:rPr>
              <a:t>21</a:t>
            </a:r>
            <a:r>
              <a:rPr lang="ja-JP" altLang="en-US" sz="1000" b="0">
                <a:solidFill>
                  <a:schemeClr val="tx1"/>
                </a:solidFill>
                <a:latin typeface="Finlandica" pitchFamily="2" charset="0"/>
                <a:ea typeface="Noto Sans JP SemiBold" panose="020B0200000000000000" pitchFamily="34" charset="-128"/>
                <a:cs typeface="+mj-lt"/>
              </a:rPr>
              <a:t>万</a:t>
            </a:r>
            <a:r>
              <a:rPr lang="en-US" altLang="ja-JP" sz="1000" b="0" dirty="0">
                <a:solidFill>
                  <a:schemeClr val="tx1"/>
                </a:solidFill>
                <a:latin typeface="Finlandica" pitchFamily="2" charset="0"/>
                <a:ea typeface="Noto Sans JP SemiBold" panose="020B0200000000000000" pitchFamily="34" charset="-128"/>
                <a:cs typeface="+mj-lt"/>
              </a:rPr>
              <a:t>6152</a:t>
            </a:r>
            <a:r>
              <a:rPr lang="ja-JP" altLang="en-US" sz="1000" b="0">
                <a:solidFill>
                  <a:schemeClr val="tx1"/>
                </a:solidFill>
                <a:latin typeface="Finlandica" pitchFamily="2" charset="0"/>
                <a:ea typeface="Noto Sans JP SemiBold" panose="020B0200000000000000" pitchFamily="34" charset="-128"/>
                <a:cs typeface="+mj-lt"/>
              </a:rPr>
              <a:t>人</a:t>
            </a:r>
            <a:endParaRPr lang="en-US" altLang="ja-JP" sz="1000" b="0" dirty="0">
              <a:solidFill>
                <a:schemeClr val="tx1"/>
              </a:solidFill>
              <a:latin typeface="Finlandica" pitchFamily="2" charset="0"/>
              <a:ea typeface="Noto Sans JP SemiBold" panose="020B0200000000000000" pitchFamily="34" charset="-128"/>
              <a:cs typeface="+mj-lt"/>
            </a:endParaRPr>
          </a:p>
          <a:p>
            <a:pPr algn="ctr"/>
            <a:r>
              <a:rPr lang="ja-JP" altLang="en-US" sz="1000">
                <a:solidFill>
                  <a:schemeClr val="tx1"/>
                </a:solidFill>
                <a:latin typeface="Finlandica" pitchFamily="2" charset="0"/>
                <a:ea typeface="Noto Sans JP ExtraBold" panose="020B0200000000000000" pitchFamily="34" charset="-128"/>
                <a:cs typeface="+mj-lt"/>
              </a:rPr>
              <a:t>
</a:t>
            </a:r>
            <a:r>
              <a:rPr lang="ja-JP" altLang="en-US" sz="1000">
                <a:solidFill>
                  <a:schemeClr val="tx1"/>
                </a:solidFill>
                <a:latin typeface="Noto Sans JP ExtraBold" panose="020B0200000000000000" pitchFamily="34" charset="-128"/>
                <a:ea typeface="Noto Sans JP ExtraBold" panose="020B0200000000000000" pitchFamily="34" charset="-128"/>
                <a:cs typeface="+mj-lt"/>
              </a:rPr>
              <a:t>詳細はこちら</a:t>
            </a:r>
            <a:r>
              <a:rPr lang="en-FI" altLang="ja-JP" sz="1000" dirty="0">
                <a:solidFill>
                  <a:schemeClr val="tx1"/>
                </a:solidFill>
                <a:latin typeface="Noto Sans JP ExtraBold" panose="020B0200000000000000" pitchFamily="34" charset="-128"/>
                <a:ea typeface="Noto Sans JP ExtraBold" panose="020B0200000000000000" pitchFamily="34" charset="-128"/>
                <a:cs typeface="+mj-lt"/>
              </a:rPr>
              <a:t>▶︎</a:t>
            </a:r>
            <a:r>
              <a:rPr lang="en-US" altLang="ja-JP" sz="1000" b="0" dirty="0">
                <a:solidFill>
                  <a:schemeClr val="tx1"/>
                </a:solidFill>
                <a:latin typeface="Noto Sans JP Medium" panose="020B0200000000000000" pitchFamily="34" charset="-128"/>
                <a:ea typeface="Noto Sans JP Medium" panose="020B0200000000000000" pitchFamily="34" charset="-128"/>
                <a:cs typeface="+mj-lt"/>
              </a:rPr>
              <a:t> </a:t>
            </a:r>
            <a:r>
              <a:rPr lang="en-US" sz="1000" dirty="0">
                <a:solidFill>
                  <a:schemeClr val="tx1"/>
                </a:solidFill>
                <a:latin typeface="Finlandica" pitchFamily="2" charset="0"/>
                <a:ea typeface="Noto Sans JP ExtraBold" panose="020B0200000000000000" pitchFamily="34" charset="-128"/>
                <a:cs typeface="+mj-lt"/>
              </a:rPr>
              <a:t>https://</a:t>
            </a:r>
            <a:r>
              <a:rPr lang="en-US" sz="1000" dirty="0" err="1">
                <a:solidFill>
                  <a:schemeClr val="tx1"/>
                </a:solidFill>
                <a:latin typeface="Finlandica" pitchFamily="2" charset="0"/>
                <a:ea typeface="Noto Sans JP ExtraBold" panose="020B0200000000000000" pitchFamily="34" charset="-128"/>
                <a:cs typeface="+mj-lt"/>
              </a:rPr>
              <a:t>toolbox.finland.fi</a:t>
            </a:r>
            <a:r>
              <a:rPr lang="en-US" sz="1000" dirty="0">
                <a:solidFill>
                  <a:schemeClr val="tx1"/>
                </a:solidFill>
                <a:latin typeface="Finlandica" pitchFamily="2" charset="0"/>
                <a:ea typeface="Noto Sans JP ExtraBold" panose="020B0200000000000000" pitchFamily="34" charset="-128"/>
                <a:cs typeface="+mj-lt"/>
              </a:rPr>
              <a:t>/</a:t>
            </a:r>
          </a:p>
          <a:p>
            <a:pPr algn="ctr"/>
            <a:endParaRPr lang="en-US" sz="1000" dirty="0">
              <a:solidFill>
                <a:schemeClr val="tx1"/>
              </a:solidFill>
              <a:latin typeface="Finlandica" pitchFamily="2" charset="0"/>
              <a:ea typeface="Noto Sans JP ExtraBold" panose="020B0200000000000000" pitchFamily="34" charset="-128"/>
              <a:cs typeface="+mj-lt"/>
            </a:endParaRPr>
          </a:p>
        </p:txBody>
      </p:sp>
      <p:sp>
        <p:nvSpPr>
          <p:cNvPr id="16" name="Title 1">
            <a:extLst>
              <a:ext uri="{FF2B5EF4-FFF2-40B4-BE49-F238E27FC236}">
                <a16:creationId xmlns:a16="http://schemas.microsoft.com/office/drawing/2014/main" id="{8A92C3BE-B2B4-A116-9E12-B31480E8B819}"/>
              </a:ext>
            </a:extLst>
          </p:cNvPr>
          <p:cNvSpPr txBox="1">
            <a:spLocks/>
          </p:cNvSpPr>
          <p:nvPr/>
        </p:nvSpPr>
        <p:spPr>
          <a:xfrm>
            <a:off x="429130" y="1196629"/>
            <a:ext cx="3210388" cy="52290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ヨーロッパ北部</a:t>
            </a:r>
            <a:endParaRPr lang="en-US" altLang="ja-JP" sz="1600" b="0" dirty="0">
              <a:solidFill>
                <a:schemeClr val="tx1"/>
              </a:solidFill>
              <a:latin typeface="Noto Sans JP ExtraBold" panose="020B0200000000000000" pitchFamily="34" charset="-128"/>
              <a:ea typeface="Noto Sans JP ExtraBold" panose="020B0200000000000000" pitchFamily="34" charset="-128"/>
              <a:cs typeface="+mj-lt"/>
            </a:endParaRPr>
          </a:p>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北欧地域に位置する国</a:t>
            </a:r>
            <a:endParaRPr lang="en-US" sz="1600" b="0" dirty="0">
              <a:solidFill>
                <a:schemeClr val="tx1"/>
              </a:solidFill>
              <a:latin typeface="Noto Sans JP ExtraBold" panose="020B0200000000000000" pitchFamily="34" charset="-128"/>
              <a:ea typeface="Noto Sans JP ExtraBold" panose="020B0200000000000000" pitchFamily="34" charset="-128"/>
              <a:cs typeface="+mj-lt"/>
            </a:endParaRPr>
          </a:p>
        </p:txBody>
      </p:sp>
      <p:grpSp>
        <p:nvGrpSpPr>
          <p:cNvPr id="11" name="Group 10">
            <a:extLst>
              <a:ext uri="{FF2B5EF4-FFF2-40B4-BE49-F238E27FC236}">
                <a16:creationId xmlns:a16="http://schemas.microsoft.com/office/drawing/2014/main" id="{F26647C3-56FF-95A5-2FFF-FB4617F9893A}"/>
              </a:ext>
            </a:extLst>
          </p:cNvPr>
          <p:cNvGrpSpPr/>
          <p:nvPr/>
        </p:nvGrpSpPr>
        <p:grpSpPr>
          <a:xfrm>
            <a:off x="4065780" y="608386"/>
            <a:ext cx="6356965" cy="4237976"/>
            <a:chOff x="3477138" y="586061"/>
            <a:chExt cx="6340418" cy="4226945"/>
          </a:xfrm>
        </p:grpSpPr>
        <p:pic>
          <p:nvPicPr>
            <p:cNvPr id="13" name="Picture 12">
              <a:extLst>
                <a:ext uri="{FF2B5EF4-FFF2-40B4-BE49-F238E27FC236}">
                  <a16:creationId xmlns:a16="http://schemas.microsoft.com/office/drawing/2014/main" id="{0281DFDC-1061-398D-36A0-F2529E980EB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77138" y="586061"/>
              <a:ext cx="6340418" cy="4226945"/>
            </a:xfrm>
            <a:prstGeom prst="rect">
              <a:avLst/>
            </a:prstGeom>
          </p:spPr>
        </p:pic>
        <p:sp>
          <p:nvSpPr>
            <p:cNvPr id="22" name="Footer Placeholder 4">
              <a:extLst>
                <a:ext uri="{FF2B5EF4-FFF2-40B4-BE49-F238E27FC236}">
                  <a16:creationId xmlns:a16="http://schemas.microsoft.com/office/drawing/2014/main" id="{9C7F92EF-9F37-DF50-F8AF-E8DC14D26E31}"/>
                </a:ext>
              </a:extLst>
            </p:cNvPr>
            <p:cNvSpPr txBox="1">
              <a:spLocks/>
            </p:cNvSpPr>
            <p:nvPr/>
          </p:nvSpPr>
          <p:spPr>
            <a:xfrm>
              <a:off x="3569084" y="672435"/>
              <a:ext cx="751450" cy="10744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Jasper Ceder</a:t>
              </a:r>
              <a:endParaRPr lang="fi-FI" sz="700" kern="0" cap="none" spc="0" dirty="0">
                <a:solidFill>
                  <a:schemeClr val="bg1"/>
                </a:solidFill>
              </a:endParaRPr>
            </a:p>
          </p:txBody>
        </p:sp>
      </p:grpSp>
      <p:sp>
        <p:nvSpPr>
          <p:cNvPr id="38" name="Title 1">
            <a:extLst>
              <a:ext uri="{FF2B5EF4-FFF2-40B4-BE49-F238E27FC236}">
                <a16:creationId xmlns:a16="http://schemas.microsoft.com/office/drawing/2014/main" id="{BE45B897-E795-DCBB-3066-15F44947EFCB}"/>
              </a:ext>
            </a:extLst>
          </p:cNvPr>
          <p:cNvSpPr txBox="1">
            <a:spLocks/>
          </p:cNvSpPr>
          <p:nvPr/>
        </p:nvSpPr>
        <p:spPr>
          <a:xfrm>
            <a:off x="862061" y="1959681"/>
            <a:ext cx="2436469"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27" name="TextBox 26">
            <a:extLst>
              <a:ext uri="{FF2B5EF4-FFF2-40B4-BE49-F238E27FC236}">
                <a16:creationId xmlns:a16="http://schemas.microsoft.com/office/drawing/2014/main" id="{09CEA3DE-FDF5-B867-09DB-F5136CAEC31A}"/>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34A81AFD-8956-523B-8370-292A310C65C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Geography</a:t>
            </a:r>
          </a:p>
        </p:txBody>
      </p:sp>
      <p:sp>
        <p:nvSpPr>
          <p:cNvPr id="56" name="Title 1">
            <a:extLst>
              <a:ext uri="{FF2B5EF4-FFF2-40B4-BE49-F238E27FC236}">
                <a16:creationId xmlns:a16="http://schemas.microsoft.com/office/drawing/2014/main" id="{67AFE6FD-40A7-F551-163D-B50A887116B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rgbClr val="002EA2"/>
                </a:solidFill>
                <a:latin typeface="Finlandica" pitchFamily="2" charset="77"/>
              </a:rPr>
              <a:t>1</a:t>
            </a:r>
          </a:p>
        </p:txBody>
      </p:sp>
      <p:sp>
        <p:nvSpPr>
          <p:cNvPr id="58" name="Title 1">
            <a:extLst>
              <a:ext uri="{FF2B5EF4-FFF2-40B4-BE49-F238E27FC236}">
                <a16:creationId xmlns:a16="http://schemas.microsoft.com/office/drawing/2014/main" id="{82C861BF-3C63-06FC-79D2-3753424F79A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6BB92E76-1465-EC1B-CC85-CFB3ADAE370F}"/>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accent2"/>
                </a:solidFill>
                <a:latin typeface="Finlandica" pitchFamily="2" charset="77"/>
              </a:rPr>
              <a:t>3</a:t>
            </a:r>
          </a:p>
        </p:txBody>
      </p:sp>
      <p:sp>
        <p:nvSpPr>
          <p:cNvPr id="60" name="Title 1">
            <a:extLst>
              <a:ext uri="{FF2B5EF4-FFF2-40B4-BE49-F238E27FC236}">
                <a16:creationId xmlns:a16="http://schemas.microsoft.com/office/drawing/2014/main" id="{A588166B-7C82-55F5-CD13-0EAF64BA747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0A53D2D4-DD0E-834A-F29F-6C94203F1EF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48792D1F-9729-5812-F161-36D769ADB1F0}"/>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F18FF230-992D-5213-DC82-5D8EB37B375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48CAD05-DAE9-9BB2-E10D-7497026BE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0ED5207-24CF-47DC-936D-B319077F948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CE2D1615-E4F9-18B8-54DE-A71BF49326F7}"/>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1EEF1BE1-7FDF-509B-4CB1-34CE1EA83805}"/>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grpSp>
        <p:nvGrpSpPr>
          <p:cNvPr id="10" name="Group 9">
            <a:extLst>
              <a:ext uri="{FF2B5EF4-FFF2-40B4-BE49-F238E27FC236}">
                <a16:creationId xmlns:a16="http://schemas.microsoft.com/office/drawing/2014/main" id="{0A384BF2-E649-82C8-C58A-D85CAC0402CA}"/>
              </a:ext>
            </a:extLst>
          </p:cNvPr>
          <p:cNvGrpSpPr/>
          <p:nvPr/>
        </p:nvGrpSpPr>
        <p:grpSpPr>
          <a:xfrm>
            <a:off x="190921" y="5303067"/>
            <a:ext cx="3778750" cy="4223370"/>
            <a:chOff x="217186" y="5266612"/>
            <a:chExt cx="3778750" cy="4223370"/>
          </a:xfrm>
        </p:grpSpPr>
        <p:pic>
          <p:nvPicPr>
            <p:cNvPr id="6" name="Picture 5">
              <a:extLst>
                <a:ext uri="{FF2B5EF4-FFF2-40B4-BE49-F238E27FC236}">
                  <a16:creationId xmlns:a16="http://schemas.microsoft.com/office/drawing/2014/main" id="{8F620628-A4C5-B89E-9090-95588DA690F6}"/>
                </a:ext>
              </a:extLst>
            </p:cNvPr>
            <p:cNvPicPr>
              <a:picLocks noChangeAspect="1"/>
            </p:cNvPicPr>
            <p:nvPr/>
          </p:nvPicPr>
          <p:blipFill>
            <a:blip r:embed="rId6" cstate="screen">
              <a:extLst>
                <a:ext uri="{28A0092B-C50C-407E-A947-70E740481C1C}">
                  <a14:useLocalDpi xmlns:a14="http://schemas.microsoft.com/office/drawing/2010/main"/>
                </a:ext>
              </a:extLst>
            </a:blip>
            <a:srcRect l="20227" r="20227"/>
            <a:stretch/>
          </p:blipFill>
          <p:spPr>
            <a:xfrm>
              <a:off x="217186" y="5266612"/>
              <a:ext cx="3778750" cy="4223370"/>
            </a:xfrm>
            <a:prstGeom prst="rect">
              <a:avLst/>
            </a:prstGeom>
          </p:spPr>
        </p:pic>
        <p:sp>
          <p:nvSpPr>
            <p:cNvPr id="9" name="Footer Placeholder 4">
              <a:extLst>
                <a:ext uri="{FF2B5EF4-FFF2-40B4-BE49-F238E27FC236}">
                  <a16:creationId xmlns:a16="http://schemas.microsoft.com/office/drawing/2014/main" id="{82B1602F-9B62-5E92-47F1-0D6B1270B3CD}"/>
                </a:ext>
              </a:extLst>
            </p:cNvPr>
            <p:cNvSpPr txBox="1">
              <a:spLocks/>
            </p:cNvSpPr>
            <p:nvPr/>
          </p:nvSpPr>
          <p:spPr>
            <a:xfrm>
              <a:off x="346799" y="5379568"/>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Getty </a:t>
              </a:r>
              <a:r>
                <a:rPr lang="fi-FI" sz="700" kern="0" cap="none" spc="0" dirty="0" err="1">
                  <a:solidFill>
                    <a:schemeClr val="bg1"/>
                  </a:solidFill>
                  <a:latin typeface="Finlandica" charset="0"/>
                </a:rPr>
                <a:t>Images</a:t>
              </a:r>
              <a:endParaRPr lang="fi-FI" sz="700" kern="0" cap="none" spc="0" dirty="0">
                <a:solidFill>
                  <a:schemeClr val="bg1"/>
                </a:solidFill>
              </a:endParaRPr>
            </a:p>
          </p:txBody>
        </p:sp>
      </p:grpSp>
      <p:sp>
        <p:nvSpPr>
          <p:cNvPr id="17" name="Rectangle 16">
            <a:extLst>
              <a:ext uri="{FF2B5EF4-FFF2-40B4-BE49-F238E27FC236}">
                <a16:creationId xmlns:a16="http://schemas.microsoft.com/office/drawing/2014/main" id="{EDD1BEF3-DFFF-1303-2E62-FBB3F0096CA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 name="Group 13">
            <a:extLst>
              <a:ext uri="{FF2B5EF4-FFF2-40B4-BE49-F238E27FC236}">
                <a16:creationId xmlns:a16="http://schemas.microsoft.com/office/drawing/2014/main" id="{725ADA4B-6D9E-9C55-3228-9DB99A3300B3}"/>
              </a:ext>
            </a:extLst>
          </p:cNvPr>
          <p:cNvGrpSpPr/>
          <p:nvPr/>
        </p:nvGrpSpPr>
        <p:grpSpPr>
          <a:xfrm>
            <a:off x="-3826865" y="608386"/>
            <a:ext cx="3778750" cy="4229113"/>
            <a:chOff x="-478691" y="5176130"/>
            <a:chExt cx="3861716" cy="4353793"/>
          </a:xfrm>
        </p:grpSpPr>
        <p:pic>
          <p:nvPicPr>
            <p:cNvPr id="5" name="Picture 14">
              <a:extLst>
                <a:ext uri="{FF2B5EF4-FFF2-40B4-BE49-F238E27FC236}">
                  <a16:creationId xmlns:a16="http://schemas.microsoft.com/office/drawing/2014/main" id="{97C4E077-6109-50BD-EC2B-CC50819218F5}"/>
                </a:ext>
              </a:extLst>
            </p:cNvPr>
            <p:cNvPicPr>
              <a:picLocks noChangeAspect="1"/>
            </p:cNvPicPr>
            <p:nvPr/>
          </p:nvPicPr>
          <p:blipFill>
            <a:blip r:embed="rId7" cstate="screen">
              <a:extLst>
                <a:ext uri="{28A0092B-C50C-407E-A947-70E740481C1C}">
                  <a14:useLocalDpi xmlns:a14="http://schemas.microsoft.com/office/drawing/2010/main"/>
                </a:ext>
              </a:extLst>
            </a:blip>
            <a:srcRect l="20216" r="20216"/>
            <a:stretch/>
          </p:blipFill>
          <p:spPr>
            <a:xfrm>
              <a:off x="-478691" y="5176130"/>
              <a:ext cx="3861716" cy="4353793"/>
            </a:xfrm>
            <a:prstGeom prst="rect">
              <a:avLst/>
            </a:prstGeom>
          </p:spPr>
        </p:pic>
        <p:sp>
          <p:nvSpPr>
            <p:cNvPr id="7" name="Footer Placeholder 4">
              <a:extLst>
                <a:ext uri="{FF2B5EF4-FFF2-40B4-BE49-F238E27FC236}">
                  <a16:creationId xmlns:a16="http://schemas.microsoft.com/office/drawing/2014/main" id="{82E86191-10B3-FAAE-5825-8BC90AC43841}"/>
                </a:ext>
              </a:extLst>
            </p:cNvPr>
            <p:cNvSpPr txBox="1">
              <a:spLocks/>
            </p:cNvSpPr>
            <p:nvPr/>
          </p:nvSpPr>
          <p:spPr>
            <a:xfrm>
              <a:off x="-353309" y="5269042"/>
              <a:ext cx="814185" cy="110898"/>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Jussi Hellsten</a:t>
              </a:r>
              <a:endParaRPr lang="fi-FI" sz="700" kern="0" cap="none" spc="0" dirty="0">
                <a:solidFill>
                  <a:schemeClr val="bg1"/>
                </a:solidFill>
              </a:endParaRPr>
            </a:p>
          </p:txBody>
        </p:sp>
      </p:grpSp>
      <p:sp>
        <p:nvSpPr>
          <p:cNvPr id="21" name="Rectangle 56">
            <a:extLst>
              <a:ext uri="{FF2B5EF4-FFF2-40B4-BE49-F238E27FC236}">
                <a16:creationId xmlns:a16="http://schemas.microsoft.com/office/drawing/2014/main" id="{20E59ACA-589D-7EAE-6978-D51E90C217F2}"/>
              </a:ext>
            </a:extLst>
          </p:cNvPr>
          <p:cNvSpPr/>
          <p:nvPr/>
        </p:nvSpPr>
        <p:spPr>
          <a:xfrm>
            <a:off x="625109" y="499081"/>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custDataLst>
      <p:tags r:id="rId1"/>
    </p:custDataLst>
    <p:extLst>
      <p:ext uri="{BB962C8B-B14F-4D97-AF65-F5344CB8AC3E}">
        <p14:creationId xmlns:p14="http://schemas.microsoft.com/office/powerpoint/2010/main" val="321409154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p:tgtEl>
                                          <p:spTgt spid="2"/>
                                        </p:tgtEl>
                                        <p:attrNameLst>
                                          <p:attrName>ppt_y</p:attrName>
                                        </p:attrNameLst>
                                      </p:cBhvr>
                                      <p:tavLst>
                                        <p:tav tm="0">
                                          <p:val>
                                            <p:strVal val="#ppt_y-#ppt_h*1.125000"/>
                                          </p:val>
                                        </p:tav>
                                        <p:tav tm="100000">
                                          <p:val>
                                            <p:strVal val="#ppt_y"/>
                                          </p:val>
                                        </p:tav>
                                      </p:tavLst>
                                    </p:anim>
                                    <p:animEffect transition="in" filter="wipe(down)">
                                      <p:cBhvr>
                                        <p:cTn id="14" dur="1000"/>
                                        <p:tgtEl>
                                          <p:spTgt spid="2"/>
                                        </p:tgtEl>
                                      </p:cBhvr>
                                    </p:animEffect>
                                  </p:childTnLst>
                                </p:cTn>
                              </p:par>
                              <p:par>
                                <p:cTn id="15" presetID="63" presetClass="path" presetSubtype="0" accel="50000" decel="50000" fill="hold" nodeType="withEffect">
                                  <p:stCondLst>
                                    <p:cond delay="0"/>
                                  </p:stCondLst>
                                  <p:childTnLst>
                                    <p:animMotion origin="layout" path="M -1.11111E-6 1.7284E-6 L 0.69115 1.7284E-6 " pathEditMode="relative" rAng="0" ptsTypes="AA">
                                      <p:cBhvr>
                                        <p:cTn id="16" dur="2500" fill="hold"/>
                                        <p:tgtEl>
                                          <p:spTgt spid="11"/>
                                        </p:tgtEl>
                                        <p:attrNameLst>
                                          <p:attrName>ppt_x</p:attrName>
                                          <p:attrName>ppt_y</p:attrName>
                                        </p:attrNameLst>
                                      </p:cBhvr>
                                      <p:rCtr x="34549" y="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0" accel="50000" decel="50000" fill="hold" nodeType="clickEffect">
                                  <p:stCondLst>
                                    <p:cond delay="0"/>
                                  </p:stCondLst>
                                  <p:childTnLst>
                                    <p:animMotion origin="layout" path="M -1.94444E-6 2.83951E-6 L -0.00347 -0.9105 " pathEditMode="relative" rAng="0" ptsTypes="AA">
                                      <p:cBhvr>
                                        <p:cTn id="20" dur="2000" fill="hold"/>
                                        <p:tgtEl>
                                          <p:spTgt spid="10"/>
                                        </p:tgtEl>
                                        <p:attrNameLst>
                                          <p:attrName>ppt_x</p:attrName>
                                          <p:attrName>ppt_y</p:attrName>
                                        </p:attrNameLst>
                                      </p:cBhvr>
                                      <p:rCtr x="-174" y="-45525"/>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3.33333E-6 3.08642E-6 L 0.43872 -0.00155 " pathEditMode="relative" rAng="0" ptsTypes="AA">
                                      <p:cBhvr>
                                        <p:cTn id="24" dur="2000" fill="hold"/>
                                        <p:tgtEl>
                                          <p:spTgt spid="4"/>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cstate="screen">
            <a:extLst>
              <a:ext uri="{28A0092B-C50C-407E-A947-70E740481C1C}">
                <a14:useLocalDpi xmlns:a14="http://schemas.microsoft.com/office/drawing/2010/main"/>
              </a:ext>
            </a:extLst>
          </a:blip>
          <a:srcRect l="9756" t="23856" b="1"/>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Miika </a:t>
            </a:r>
            <a:r>
              <a:rPr lang="fi-FI" sz="700" kern="0" cap="none" spc="0" dirty="0" err="1">
                <a:solidFill>
                  <a:schemeClr val="bg1"/>
                </a:solidFill>
                <a:latin typeface="Finlandica" charset="0"/>
              </a:rPr>
              <a:t>Kainu</a:t>
            </a:r>
            <a:endParaRPr lang="fi-FI" sz="700" kern="0" cap="none" spc="0" dirty="0">
              <a:solidFill>
                <a:schemeClr val="bg1"/>
              </a:solidFill>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2/10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850946"/>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ja-JP" altLang="en-US" sz="2000" b="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幸福は自然の中にある</a:t>
            </a:r>
            <a:endParaRPr lang="en-US"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089AC48B-B7BA-8ABF-0F20-EB8F2192F59F}"/>
              </a:ext>
            </a:extLst>
          </p:cNvPr>
          <p:cNvSpPr txBox="1">
            <a:spLocks/>
          </p:cNvSpPr>
          <p:nvPr/>
        </p:nvSpPr>
        <p:spPr>
          <a:xfrm>
            <a:off x="1170041" y="2543821"/>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a:solidFill>
                  <a:schemeClr val="bg1"/>
                </a:solidFill>
                <a:effectLst>
                  <a:outerShdw blurRad="994667" dir="5400000" sx="102000" sy="102000" algn="ctr" rotWithShape="0">
                    <a:srgbClr val="000000"/>
                  </a:outerShdw>
                </a:effectLst>
                <a:latin typeface="Finlandica"/>
              </a:rPr>
              <a:t>NATURE</a:t>
            </a:r>
          </a:p>
        </p:txBody>
      </p:sp>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E051-DF3D-1B51-D960-6D1BB09EEDA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B8A68EFC-1ABB-E139-5B52-B72FCF2FDB27}"/>
              </a:ext>
            </a:extLst>
          </p:cNvPr>
          <p:cNvSpPr txBox="1">
            <a:spLocks/>
          </p:cNvSpPr>
          <p:nvPr/>
        </p:nvSpPr>
        <p:spPr>
          <a:xfrm>
            <a:off x="696625" y="1843508"/>
            <a:ext cx="2819868" cy="320087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altLang="ja-JP" sz="1600" dirty="0">
                <a:solidFill>
                  <a:schemeClr val="tx1"/>
                </a:solidFill>
                <a:latin typeface="Finlandica" pitchFamily="2" charset="0"/>
                <a:ea typeface="Noto Sans JP ExtraBold" panose="020B0200000000000000" pitchFamily="34" charset="-128"/>
                <a:cs typeface="+mj-lt"/>
              </a:rPr>
              <a:t>18</a:t>
            </a:r>
            <a:r>
              <a:rPr lang="ja-JP" altLang="en-US" sz="1600" b="0">
                <a:solidFill>
                  <a:schemeClr val="tx1"/>
                </a:solidFill>
                <a:latin typeface="Finlandica" pitchFamily="2" charset="0"/>
                <a:ea typeface="Noto Sans JP ExtraBold" panose="020B0200000000000000" pitchFamily="34" charset="-128"/>
                <a:cs typeface="+mj-lt"/>
              </a:rPr>
              <a:t>万</a:t>
            </a:r>
            <a:r>
              <a:rPr lang="en-US" altLang="ja-JP" sz="1600" dirty="0">
                <a:solidFill>
                  <a:schemeClr val="tx1"/>
                </a:solidFill>
                <a:latin typeface="Finlandica" pitchFamily="2" charset="0"/>
                <a:ea typeface="Noto Sans JP ExtraBold" panose="020B0200000000000000" pitchFamily="34" charset="-128"/>
                <a:cs typeface="+mj-lt"/>
              </a:rPr>
              <a:t>8000</a:t>
            </a:r>
            <a:r>
              <a:rPr lang="ja-JP" altLang="en-US" sz="1600">
                <a:solidFill>
                  <a:schemeClr val="tx1"/>
                </a:solidFill>
                <a:latin typeface="Finlandica" pitchFamily="2" charset="0"/>
                <a:ea typeface="Noto Sans JP ExtraBold" panose="020B0200000000000000" pitchFamily="34" charset="-128"/>
                <a:cs typeface="+mj-lt"/>
              </a:rPr>
              <a:t>の</a:t>
            </a:r>
            <a:r>
              <a:rPr lang="ja-JP" altLang="en-US" sz="1600" b="0">
                <a:solidFill>
                  <a:schemeClr val="tx1"/>
                </a:solidFill>
                <a:latin typeface="Finlandica" pitchFamily="2" charset="0"/>
                <a:ea typeface="Noto Sans JP ExtraBold" panose="020B0200000000000000" pitchFamily="34" charset="-128"/>
                <a:cs typeface="+mj-lt"/>
              </a:rPr>
              <a:t>湖</a:t>
            </a:r>
            <a:r>
              <a:rPr lang="ja-JP" altLang="en-US" sz="1600">
                <a:solidFill>
                  <a:schemeClr val="tx1"/>
                </a:solidFill>
                <a:latin typeface="Finlandica" pitchFamily="2" charset="0"/>
                <a:ea typeface="Noto Sans JP ExtraBold" panose="020B0200000000000000" pitchFamily="34" charset="-128"/>
                <a:cs typeface="+mj-lt"/>
              </a:rPr>
              <a:t>
</a:t>
            </a:r>
            <a:r>
              <a:rPr lang="ja-JP" altLang="en-US" sz="1200">
                <a:solidFill>
                  <a:schemeClr val="tx1"/>
                </a:solidFill>
                <a:latin typeface="Noto Sans JP SemiBold" panose="020B0200000000000000" pitchFamily="34" charset="-128"/>
                <a:ea typeface="Noto Sans JP SemiBold" panose="020B0200000000000000" pitchFamily="34" charset="-128"/>
                <a:cs typeface="+mj-lt"/>
              </a:rPr>
              <a:t>世界最多</a:t>
            </a:r>
            <a:endParaRPr lang="en-US" altLang="ja-JP" sz="12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200">
                <a:solidFill>
                  <a:schemeClr val="tx1"/>
                </a:solidFill>
                <a:latin typeface="Noto Sans JP SemiBold" panose="020B0200000000000000" pitchFamily="34" charset="-128"/>
                <a:ea typeface="Noto Sans JP SemiBold" panose="020B0200000000000000" pitchFamily="34" charset="-128"/>
                <a:cs typeface="+mj-lt"/>
              </a:rPr>
              <a:t>（国土面積あたり）</a:t>
            </a:r>
            <a:endParaRPr lang="en-US" altLang="ja-JP" sz="12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600">
                <a:solidFill>
                  <a:schemeClr val="tx1"/>
                </a:solidFill>
                <a:latin typeface="Finlandica" pitchFamily="2" charset="0"/>
                <a:ea typeface="Noto Sans JP ExtraBold" panose="020B0200000000000000" pitchFamily="34" charset="-128"/>
                <a:cs typeface="+mj-lt"/>
              </a:rPr>
              <a:t>
</a:t>
            </a:r>
            <a:r>
              <a:rPr lang="en-US" altLang="ja-JP" sz="1600" dirty="0">
                <a:solidFill>
                  <a:schemeClr val="tx1"/>
                </a:solidFill>
                <a:latin typeface="Finlandica" pitchFamily="2" charset="0"/>
                <a:ea typeface="Noto Sans JP ExtraBold" panose="020B0200000000000000" pitchFamily="34" charset="-128"/>
                <a:cs typeface="+mj-lt"/>
              </a:rPr>
              <a:t>18</a:t>
            </a:r>
            <a:r>
              <a:rPr lang="ja-JP" altLang="en-US" sz="1600">
                <a:solidFill>
                  <a:schemeClr val="tx1"/>
                </a:solidFill>
                <a:latin typeface="Finlandica" pitchFamily="2" charset="0"/>
                <a:ea typeface="Noto Sans JP ExtraBold" panose="020B0200000000000000" pitchFamily="34" charset="-128"/>
                <a:cs typeface="+mj-lt"/>
              </a:rPr>
              <a:t>万の島々
</a:t>
            </a:r>
            <a:r>
              <a:rPr lang="ja-JP" altLang="en-US" sz="1200">
                <a:solidFill>
                  <a:schemeClr val="tx1"/>
                </a:solidFill>
                <a:latin typeface="Noto Sans JP SemiBold" panose="020B0200000000000000" pitchFamily="34" charset="-128"/>
                <a:ea typeface="Noto Sans JP SemiBold" panose="020B0200000000000000" pitchFamily="34" charset="-128"/>
                <a:cs typeface="+mj-lt"/>
              </a:rPr>
              <a:t>世界で</a:t>
            </a:r>
            <a:r>
              <a:rPr lang="en-US" altLang="ja-JP" sz="1200" dirty="0">
                <a:solidFill>
                  <a:schemeClr val="tx1"/>
                </a:solidFill>
                <a:latin typeface="Finlandica" pitchFamily="2" charset="0"/>
                <a:ea typeface="Noto Sans JP SemiBold" panose="020B0200000000000000" pitchFamily="34" charset="-128"/>
                <a:cs typeface="+mj-lt"/>
              </a:rPr>
              <a:t>3</a:t>
            </a:r>
            <a:r>
              <a:rPr lang="ja-JP" altLang="en-US" sz="1200">
                <a:solidFill>
                  <a:schemeClr val="tx1"/>
                </a:solidFill>
                <a:latin typeface="Noto Sans JP SemiBold" panose="020B0200000000000000" pitchFamily="34" charset="-128"/>
                <a:ea typeface="Noto Sans JP SemiBold" panose="020B0200000000000000" pitchFamily="34" charset="-128"/>
                <a:cs typeface="+mj-lt"/>
              </a:rPr>
              <a:t>番目</a:t>
            </a:r>
            <a:endParaRPr lang="en-US" altLang="ja-JP" sz="12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600">
                <a:solidFill>
                  <a:schemeClr val="tx1"/>
                </a:solidFill>
                <a:latin typeface="Finlandica" pitchFamily="2" charset="0"/>
                <a:ea typeface="Noto Sans JP ExtraBold" panose="020B0200000000000000" pitchFamily="34" charset="-128"/>
                <a:cs typeface="+mj-lt"/>
              </a:rPr>
              <a:t>
</a:t>
            </a:r>
            <a:r>
              <a:rPr lang="ja-JP" altLang="en-US" sz="1200">
                <a:solidFill>
                  <a:schemeClr val="tx1"/>
                </a:solidFill>
                <a:latin typeface="Noto Sans JP SemiBold" panose="020B0200000000000000" pitchFamily="34" charset="-128"/>
                <a:ea typeface="Noto Sans JP SemiBold" panose="020B0200000000000000" pitchFamily="34" charset="-128"/>
                <a:cs typeface="+mj-lt"/>
              </a:rPr>
              <a:t>海岸線の長さは</a:t>
            </a:r>
            <a:br>
              <a:rPr lang="ja-JP" altLang="en-US" sz="1600">
                <a:solidFill>
                  <a:schemeClr val="tx1"/>
                </a:solidFill>
                <a:latin typeface="Noto Sans JP SemiBold" panose="020B0200000000000000" pitchFamily="34" charset="-128"/>
                <a:ea typeface="Noto Sans JP SemiBold" panose="020B0200000000000000" pitchFamily="34" charset="-128"/>
                <a:cs typeface="+mj-lt"/>
              </a:rPr>
            </a:br>
            <a:r>
              <a:rPr lang="en-US" altLang="ja-JP" sz="1600" dirty="0">
                <a:solidFill>
                  <a:schemeClr val="tx1"/>
                </a:solidFill>
                <a:latin typeface="Finlandica" pitchFamily="2" charset="0"/>
                <a:ea typeface="Noto Sans JP ExtraBold" panose="020B0200000000000000" pitchFamily="34" charset="-128"/>
                <a:cs typeface="+mj-lt"/>
              </a:rPr>
              <a:t>6,300 </a:t>
            </a:r>
            <a:r>
              <a:rPr lang="en-US" sz="1600" dirty="0">
                <a:solidFill>
                  <a:schemeClr val="tx1"/>
                </a:solidFill>
                <a:latin typeface="Finlandica" pitchFamily="2" charset="0"/>
                <a:ea typeface="Noto Sans JP ExtraBold" panose="020B0200000000000000" pitchFamily="34" charset="-128"/>
                <a:cs typeface="+mj-lt"/>
              </a:rPr>
              <a:t>km </a:t>
            </a:r>
            <a:r>
              <a:rPr lang="en-US" sz="1200" dirty="0" err="1">
                <a:solidFill>
                  <a:schemeClr val="tx1"/>
                </a:solidFill>
                <a:latin typeface="Noto Sans JP SemiBold" panose="020B0200000000000000" pitchFamily="34" charset="-128"/>
                <a:ea typeface="Noto Sans JP SemiBold" panose="020B0200000000000000" pitchFamily="34" charset="-128"/>
                <a:cs typeface="+mj-lt"/>
              </a:rPr>
              <a:t>以上</a:t>
            </a:r>
            <a:endParaRPr lang="en-US" sz="12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en-US" sz="1600" dirty="0">
                <a:solidFill>
                  <a:schemeClr val="tx1"/>
                </a:solidFill>
                <a:latin typeface="Finlandica" pitchFamily="2" charset="0"/>
                <a:ea typeface="Noto Sans JP ExtraBold" panose="020B0200000000000000" pitchFamily="34" charset="-128"/>
                <a:cs typeface="+mj-lt"/>
              </a:rPr>
              <a:t>
41</a:t>
            </a:r>
            <a:r>
              <a:rPr lang="en-US" sz="1200" b="0" dirty="0">
                <a:solidFill>
                  <a:schemeClr val="tx1"/>
                </a:solidFill>
                <a:latin typeface="Noto Sans JP SemiBold" panose="020B0200000000000000" pitchFamily="34" charset="-128"/>
                <a:ea typeface="Noto Sans JP SemiBold" panose="020B0200000000000000" pitchFamily="34" charset="-128"/>
                <a:cs typeface="+mj-lt"/>
              </a:rPr>
              <a:t>箇所</a:t>
            </a:r>
            <a:r>
              <a:rPr lang="ja-JP" altLang="en-US" sz="1200" b="0">
                <a:solidFill>
                  <a:schemeClr val="tx1"/>
                </a:solidFill>
                <a:latin typeface="Noto Sans JP SemiBold" panose="020B0200000000000000" pitchFamily="34" charset="-128"/>
                <a:ea typeface="Noto Sans JP SemiBold" panose="020B0200000000000000" pitchFamily="34" charset="-128"/>
                <a:cs typeface="+mj-lt"/>
              </a:rPr>
              <a:t>の国立公園</a:t>
            </a:r>
            <a:endParaRPr lang="en-US" altLang="ja-JP" sz="1200" b="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600">
                <a:solidFill>
                  <a:schemeClr val="tx1"/>
                </a:solidFill>
                <a:latin typeface="Finlandica" pitchFamily="2" charset="0"/>
                <a:ea typeface="Noto Sans JP ExtraBold" panose="020B0200000000000000" pitchFamily="34" charset="-128"/>
                <a:cs typeface="+mj-lt"/>
              </a:rPr>
              <a:t>
</a:t>
            </a:r>
            <a:r>
              <a:rPr lang="ja-JP" altLang="en-US" sz="800">
                <a:solidFill>
                  <a:schemeClr val="tx1"/>
                </a:solidFill>
                <a:latin typeface="Noto Sans JP SemiBold" panose="020B0200000000000000" pitchFamily="34" charset="-128"/>
                <a:ea typeface="Noto Sans JP SemiBold" panose="020B0200000000000000" pitchFamily="34" charset="-128"/>
                <a:cs typeface="+mj-lt"/>
              </a:rPr>
              <a:t>アウトドア情報はこちらから</a:t>
            </a:r>
            <a:endParaRPr lang="en-US" altLang="ja-JP" sz="8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800">
                <a:solidFill>
                  <a:schemeClr val="tx1"/>
                </a:solidFill>
                <a:latin typeface="Finlandica" pitchFamily="2" charset="0"/>
                <a:ea typeface="Noto Sans JP ExtraBold" panose="020B0200000000000000" pitchFamily="34" charset="-128"/>
                <a:cs typeface="+mj-lt"/>
              </a:rPr>
              <a:t>▶︎</a:t>
            </a:r>
            <a:r>
              <a:rPr lang="en-US" altLang="ja-JP" sz="800" dirty="0">
                <a:solidFill>
                  <a:schemeClr val="tx1"/>
                </a:solidFill>
                <a:latin typeface="Finlandica" pitchFamily="2" charset="0"/>
                <a:ea typeface="Noto Sans JP ExtraBold" panose="020B0200000000000000" pitchFamily="34" charset="-128"/>
                <a:cs typeface="+mj-lt"/>
              </a:rPr>
              <a:t> </a:t>
            </a:r>
            <a:r>
              <a:rPr lang="en-US" sz="800" dirty="0">
                <a:solidFill>
                  <a:schemeClr val="tx1"/>
                </a:solidFill>
                <a:latin typeface="Finlandica" pitchFamily="2" charset="0"/>
                <a:ea typeface="Noto Sans JP ExtraBold" panose="020B0200000000000000" pitchFamily="34" charset="-128"/>
                <a:cs typeface="+mj-lt"/>
                <a:hlinkClick r:id="rId4"/>
              </a:rPr>
              <a:t>https://www.luontoon.fi/en</a:t>
            </a:r>
            <a:endParaRPr lang="en-US" sz="800" dirty="0">
              <a:solidFill>
                <a:schemeClr val="tx1"/>
              </a:solidFill>
              <a:latin typeface="Finlandica" pitchFamily="2" charset="0"/>
              <a:ea typeface="Noto Sans JP ExtraBold" panose="020B0200000000000000" pitchFamily="34" charset="-128"/>
              <a:cs typeface="+mj-lt"/>
            </a:endParaRPr>
          </a:p>
          <a:p>
            <a:pPr algn="ctr"/>
            <a:endParaRPr lang="en-US" sz="1600" dirty="0">
              <a:solidFill>
                <a:schemeClr val="tx1"/>
              </a:solidFill>
              <a:latin typeface="Finlandica" pitchFamily="2" charset="0"/>
              <a:ea typeface="Noto Sans JP ExtraBold" panose="020B0200000000000000" pitchFamily="34" charset="-128"/>
              <a:cs typeface="+mj-lt"/>
            </a:endParaRPr>
          </a:p>
        </p:txBody>
      </p:sp>
      <p:grpSp>
        <p:nvGrpSpPr>
          <p:cNvPr id="69" name="Group 68">
            <a:extLst>
              <a:ext uri="{FF2B5EF4-FFF2-40B4-BE49-F238E27FC236}">
                <a16:creationId xmlns:a16="http://schemas.microsoft.com/office/drawing/2014/main" id="{6D848821-7796-6C46-3906-16DEE6642220}"/>
              </a:ext>
            </a:extLst>
          </p:cNvPr>
          <p:cNvGrpSpPr/>
          <p:nvPr/>
        </p:nvGrpSpPr>
        <p:grpSpPr>
          <a:xfrm>
            <a:off x="4065780" y="608386"/>
            <a:ext cx="6358013" cy="4236614"/>
            <a:chOff x="3939020" y="625365"/>
            <a:chExt cx="6460296" cy="4304769"/>
          </a:xfrm>
        </p:grpSpPr>
        <p:pic>
          <p:nvPicPr>
            <p:cNvPr id="12" name="Picture 11">
              <a:extLst>
                <a:ext uri="{FF2B5EF4-FFF2-40B4-BE49-F238E27FC236}">
                  <a16:creationId xmlns:a16="http://schemas.microsoft.com/office/drawing/2014/main" id="{27452276-40DD-E136-12FB-3F77692DBFA6}"/>
                </a:ext>
              </a:extLst>
            </p:cNvPr>
            <p:cNvPicPr>
              <a:picLocks noChangeAspect="1"/>
            </p:cNvPicPr>
            <p:nvPr/>
          </p:nvPicPr>
          <p:blipFill>
            <a:blip r:embed="rId5" cstate="screen">
              <a:alphaModFix/>
              <a:extLst>
                <a:ext uri="{28A0092B-C50C-407E-A947-70E740481C1C}">
                  <a14:useLocalDpi xmlns:a14="http://schemas.microsoft.com/office/drawing/2010/main"/>
                </a:ext>
              </a:extLst>
            </a:blip>
            <a:srcRect l="19647" r="-19647"/>
            <a:stretch>
              <a:fillRect/>
            </a:stretch>
          </p:blipFill>
          <p:spPr>
            <a:xfrm>
              <a:off x="3939020" y="625365"/>
              <a:ext cx="6460296" cy="4304769"/>
            </a:xfrm>
            <a:prstGeom prst="rect">
              <a:avLst/>
            </a:prstGeom>
          </p:spPr>
        </p:pic>
        <p:sp>
          <p:nvSpPr>
            <p:cNvPr id="68" name="Footer Placeholder 4">
              <a:extLst>
                <a:ext uri="{FF2B5EF4-FFF2-40B4-BE49-F238E27FC236}">
                  <a16:creationId xmlns:a16="http://schemas.microsoft.com/office/drawing/2014/main" id="{95D5DC3B-5B6F-DDCD-AA6B-09ADAC11527A}"/>
                </a:ext>
              </a:extLst>
            </p:cNvPr>
            <p:cNvSpPr txBox="1">
              <a:spLocks/>
            </p:cNvSpPr>
            <p:nvPr/>
          </p:nvSpPr>
          <p:spPr>
            <a:xfrm>
              <a:off x="4030690" y="704654"/>
              <a:ext cx="5076056" cy="109455"/>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516292" dir="3960000" algn="ctr" rotWithShape="0">
                      <a:srgbClr val="000000">
                        <a:alpha val="95351"/>
                      </a:srgbClr>
                    </a:outerShdw>
                  </a:effectLst>
                  <a:latin typeface="Finlandica" charset="0"/>
                </a:rPr>
                <a:t>Photo: Laura Dove</a:t>
              </a:r>
              <a:endParaRPr lang="fi-FI" sz="700" kern="0" cap="none" spc="0" dirty="0">
                <a:solidFill>
                  <a:schemeClr val="bg1"/>
                </a:solidFill>
                <a:effectLst>
                  <a:outerShdw blurRad="516292" dir="3960000" algn="ctr" rotWithShape="0">
                    <a:srgbClr val="000000">
                      <a:alpha val="95351"/>
                    </a:srgbClr>
                  </a:outerShdw>
                </a:effectLst>
                <a:latin typeface="+mj-lt"/>
              </a:endParaRPr>
            </a:p>
          </p:txBody>
        </p:sp>
      </p:grpSp>
      <p:grpSp>
        <p:nvGrpSpPr>
          <p:cNvPr id="11" name="Group 10">
            <a:extLst>
              <a:ext uri="{FF2B5EF4-FFF2-40B4-BE49-F238E27FC236}">
                <a16:creationId xmlns:a16="http://schemas.microsoft.com/office/drawing/2014/main" id="{105D33EF-5C4B-28FE-AECC-08D1BB801DDC}"/>
              </a:ext>
            </a:extLst>
          </p:cNvPr>
          <p:cNvGrpSpPr/>
          <p:nvPr/>
        </p:nvGrpSpPr>
        <p:grpSpPr>
          <a:xfrm>
            <a:off x="4067093" y="605469"/>
            <a:ext cx="6340418" cy="4231106"/>
            <a:chOff x="3667443" y="1545515"/>
            <a:chExt cx="6340418" cy="4231106"/>
          </a:xfrm>
        </p:grpSpPr>
        <p:pic>
          <p:nvPicPr>
            <p:cNvPr id="13" name="Picture 12">
              <a:extLst>
                <a:ext uri="{FF2B5EF4-FFF2-40B4-BE49-F238E27FC236}">
                  <a16:creationId xmlns:a16="http://schemas.microsoft.com/office/drawing/2014/main" id="{61454B24-59E5-EE1E-1D96-9F07B5D156D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667443" y="1545515"/>
              <a:ext cx="6340418" cy="4231106"/>
            </a:xfrm>
            <a:prstGeom prst="rect">
              <a:avLst/>
            </a:prstGeom>
          </p:spPr>
        </p:pic>
        <p:sp>
          <p:nvSpPr>
            <p:cNvPr id="22" name="Footer Placeholder 4">
              <a:extLst>
                <a:ext uri="{FF2B5EF4-FFF2-40B4-BE49-F238E27FC236}">
                  <a16:creationId xmlns:a16="http://schemas.microsoft.com/office/drawing/2014/main" id="{D6BEB5C6-5095-3AA0-4672-088120E7968E}"/>
                </a:ext>
              </a:extLst>
            </p:cNvPr>
            <p:cNvSpPr txBox="1">
              <a:spLocks/>
            </p:cNvSpPr>
            <p:nvPr/>
          </p:nvSpPr>
          <p:spPr>
            <a:xfrm>
              <a:off x="3778243" y="1614975"/>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Getty </a:t>
              </a:r>
              <a:r>
                <a:rPr lang="fi-FI" sz="700" kern="0" cap="none" spc="0" dirty="0" err="1">
                  <a:solidFill>
                    <a:schemeClr val="bg1"/>
                  </a:solidFill>
                  <a:latin typeface="Finlandica" charset="0"/>
                </a:rPr>
                <a:t>Images</a:t>
              </a:r>
              <a:endParaRPr lang="fi-FI" sz="700" kern="0" cap="none" spc="0" dirty="0">
                <a:solidFill>
                  <a:schemeClr val="bg1"/>
                </a:solidFill>
              </a:endParaRPr>
            </a:p>
          </p:txBody>
        </p:sp>
      </p:grpSp>
      <p:sp>
        <p:nvSpPr>
          <p:cNvPr id="38" name="Title 1">
            <a:extLst>
              <a:ext uri="{FF2B5EF4-FFF2-40B4-BE49-F238E27FC236}">
                <a16:creationId xmlns:a16="http://schemas.microsoft.com/office/drawing/2014/main" id="{B2985CDB-F742-6D51-6F17-568534D40673}"/>
              </a:ext>
            </a:extLst>
          </p:cNvPr>
          <p:cNvSpPr txBox="1">
            <a:spLocks/>
          </p:cNvSpPr>
          <p:nvPr/>
        </p:nvSpPr>
        <p:spPr>
          <a:xfrm>
            <a:off x="874887" y="1843508"/>
            <a:ext cx="2436469"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7A40DB0-DB9F-B6F1-6271-65E77D4A096B}"/>
              </a:ext>
            </a:extLst>
          </p:cNvPr>
          <p:cNvSpPr txBox="1">
            <a:spLocks/>
          </p:cNvSpPr>
          <p:nvPr/>
        </p:nvSpPr>
        <p:spPr>
          <a:xfrm>
            <a:off x="971329" y="1050896"/>
            <a:ext cx="2217932" cy="52475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600" b="0">
                <a:solidFill>
                  <a:schemeClr val="tx1"/>
                </a:solidFill>
                <a:latin typeface="Finlandica" pitchFamily="2" charset="0"/>
                <a:ea typeface="Noto Sans JP ExtraBold" panose="020B0200000000000000" pitchFamily="34" charset="-128"/>
                <a:cs typeface="+mj-lt"/>
              </a:rPr>
              <a:t>国土面積の</a:t>
            </a:r>
            <a:r>
              <a:rPr lang="en-US" altLang="ja-JP" sz="1600" b="0" dirty="0">
                <a:solidFill>
                  <a:schemeClr val="tx1"/>
                </a:solidFill>
                <a:latin typeface="Finlandica" pitchFamily="2" charset="0"/>
                <a:ea typeface="Noto Sans JP ExtraBold" panose="020B0200000000000000" pitchFamily="34" charset="-128"/>
                <a:cs typeface="+mj-lt"/>
              </a:rPr>
              <a:t> </a:t>
            </a:r>
            <a:r>
              <a:rPr lang="en-US" altLang="ja-JP" sz="1600" dirty="0">
                <a:solidFill>
                  <a:schemeClr val="tx1"/>
                </a:solidFill>
                <a:latin typeface="Finlandica" pitchFamily="2" charset="0"/>
                <a:ea typeface="Noto Sans JP ExtraBold" panose="020B0200000000000000" pitchFamily="34" charset="-128"/>
                <a:cs typeface="+mj-lt"/>
              </a:rPr>
              <a:t>77% </a:t>
            </a:r>
            <a:r>
              <a:rPr lang="ja-JP" altLang="en-US" sz="1600">
                <a:solidFill>
                  <a:schemeClr val="tx1"/>
                </a:solidFill>
                <a:latin typeface="Finlandica" pitchFamily="2" charset="0"/>
                <a:ea typeface="Noto Sans JP ExtraBold" panose="020B0200000000000000" pitchFamily="34" charset="-128"/>
                <a:cs typeface="+mj-lt"/>
              </a:rPr>
              <a:t>が</a:t>
            </a:r>
            <a:endParaRPr lang="en-US" altLang="ja-JP" sz="1600" dirty="0">
              <a:solidFill>
                <a:schemeClr val="tx1"/>
              </a:solidFill>
              <a:latin typeface="Finlandica" pitchFamily="2" charset="0"/>
              <a:ea typeface="Noto Sans JP ExtraBold" panose="020B0200000000000000" pitchFamily="34" charset="-128"/>
              <a:cs typeface="+mj-lt"/>
            </a:endParaRPr>
          </a:p>
          <a:p>
            <a:pPr algn="ctr">
              <a:lnSpc>
                <a:spcPct val="110000"/>
              </a:lnSpc>
            </a:pPr>
            <a:r>
              <a:rPr lang="ja-JP" altLang="en-US" sz="1600" b="0">
                <a:solidFill>
                  <a:schemeClr val="tx1"/>
                </a:solidFill>
                <a:latin typeface="Finlandica" pitchFamily="2" charset="0"/>
                <a:ea typeface="Noto Sans JP ExtraBold" panose="020B0200000000000000" pitchFamily="34" charset="-128"/>
                <a:cs typeface="+mj-lt"/>
              </a:rPr>
              <a:t>森林に覆われている国</a:t>
            </a:r>
            <a:endParaRPr lang="en-US" sz="1600" b="0" dirty="0">
              <a:solidFill>
                <a:schemeClr val="tx1"/>
              </a:solidFill>
              <a:latin typeface="Finlandica" pitchFamily="2" charset="0"/>
              <a:ea typeface="Noto Sans JP ExtraBold" panose="020B0200000000000000" pitchFamily="34" charset="-128"/>
              <a:cs typeface="+mj-lt"/>
            </a:endParaRPr>
          </a:p>
        </p:txBody>
      </p:sp>
      <p:sp>
        <p:nvSpPr>
          <p:cNvPr id="27" name="TextBox 26">
            <a:extLst>
              <a:ext uri="{FF2B5EF4-FFF2-40B4-BE49-F238E27FC236}">
                <a16:creationId xmlns:a16="http://schemas.microsoft.com/office/drawing/2014/main" id="{098CF541-3BE4-AF4C-D5B9-1311272CC92F}"/>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F32E0347-19BC-D296-78DB-7023CE676B04}"/>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Nature</a:t>
            </a:r>
          </a:p>
        </p:txBody>
      </p:sp>
      <p:sp>
        <p:nvSpPr>
          <p:cNvPr id="56" name="Title 1">
            <a:extLst>
              <a:ext uri="{FF2B5EF4-FFF2-40B4-BE49-F238E27FC236}">
                <a16:creationId xmlns:a16="http://schemas.microsoft.com/office/drawing/2014/main" id="{14172216-4CF2-EA75-EE2C-2C977AF0D5C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2FD85AF3-D638-CDA3-B33E-085474E6CCE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2</a:t>
            </a:r>
          </a:p>
        </p:txBody>
      </p:sp>
      <p:sp>
        <p:nvSpPr>
          <p:cNvPr id="59" name="Title 1">
            <a:extLst>
              <a:ext uri="{FF2B5EF4-FFF2-40B4-BE49-F238E27FC236}">
                <a16:creationId xmlns:a16="http://schemas.microsoft.com/office/drawing/2014/main" id="{B5E6D4AE-CD3F-D210-683A-5DEE3F828E9E}"/>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accent2"/>
                </a:solidFill>
                <a:latin typeface="Finlandica" pitchFamily="2" charset="77"/>
              </a:rPr>
              <a:t>3</a:t>
            </a:r>
          </a:p>
        </p:txBody>
      </p:sp>
      <p:sp>
        <p:nvSpPr>
          <p:cNvPr id="60" name="Title 1">
            <a:extLst>
              <a:ext uri="{FF2B5EF4-FFF2-40B4-BE49-F238E27FC236}">
                <a16:creationId xmlns:a16="http://schemas.microsoft.com/office/drawing/2014/main" id="{E29CA7C4-EE30-7858-A0AF-A5F27C6227A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C27E011-4EE9-FFD9-A5C2-A1C00B7647F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3F8F72E-4164-9725-0CB2-3B529A0B1F8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AC2DBB6-D0F0-76CF-ED1F-3626939C987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A6ECF7B-E0E8-8E8E-4CB5-7D5A8BA0625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7822C0E-019E-008C-E52C-D11EA45D59B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D88E457-CCCB-31F0-DCCE-11B56F86261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C6F720EC-F101-EE80-4B4B-77B0EA2FBA0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grpSp>
        <p:nvGrpSpPr>
          <p:cNvPr id="10" name="Group 9">
            <a:extLst>
              <a:ext uri="{FF2B5EF4-FFF2-40B4-BE49-F238E27FC236}">
                <a16:creationId xmlns:a16="http://schemas.microsoft.com/office/drawing/2014/main" id="{F00C1B28-1D34-62D8-F04F-EC4CE98C03EE}"/>
              </a:ext>
            </a:extLst>
          </p:cNvPr>
          <p:cNvGrpSpPr/>
          <p:nvPr/>
        </p:nvGrpSpPr>
        <p:grpSpPr>
          <a:xfrm>
            <a:off x="190921" y="5303067"/>
            <a:ext cx="3778750" cy="4223370"/>
            <a:chOff x="217186" y="5266612"/>
            <a:chExt cx="3778750" cy="4223370"/>
          </a:xfrm>
        </p:grpSpPr>
        <p:pic>
          <p:nvPicPr>
            <p:cNvPr id="6" name="Picture 5">
              <a:extLst>
                <a:ext uri="{FF2B5EF4-FFF2-40B4-BE49-F238E27FC236}">
                  <a16:creationId xmlns:a16="http://schemas.microsoft.com/office/drawing/2014/main" id="{1EDD05E9-B02E-109E-1B30-5D1C8F4E7EAA}"/>
                </a:ext>
              </a:extLst>
            </p:cNvPr>
            <p:cNvPicPr>
              <a:picLocks noChangeAspect="1"/>
            </p:cNvPicPr>
            <p:nvPr/>
          </p:nvPicPr>
          <p:blipFill>
            <a:blip r:embed="rId7" cstate="screen">
              <a:extLst>
                <a:ext uri="{28A0092B-C50C-407E-A947-70E740481C1C}">
                  <a14:useLocalDpi xmlns:a14="http://schemas.microsoft.com/office/drawing/2010/main"/>
                </a:ext>
              </a:extLst>
            </a:blip>
            <a:srcRect l="20176" r="20176"/>
            <a:stretch/>
          </p:blipFill>
          <p:spPr>
            <a:xfrm>
              <a:off x="217186" y="5266612"/>
              <a:ext cx="3778750" cy="4223370"/>
            </a:xfrm>
            <a:prstGeom prst="rect">
              <a:avLst/>
            </a:prstGeom>
          </p:spPr>
        </p:pic>
        <p:sp>
          <p:nvSpPr>
            <p:cNvPr id="9" name="Footer Placeholder 4">
              <a:extLst>
                <a:ext uri="{FF2B5EF4-FFF2-40B4-BE49-F238E27FC236}">
                  <a16:creationId xmlns:a16="http://schemas.microsoft.com/office/drawing/2014/main" id="{13F912C5-22AE-E66B-FE2D-89235AB5086B}"/>
                </a:ext>
              </a:extLst>
            </p:cNvPr>
            <p:cNvSpPr txBox="1">
              <a:spLocks/>
            </p:cNvSpPr>
            <p:nvPr/>
          </p:nvSpPr>
          <p:spPr>
            <a:xfrm>
              <a:off x="299664" y="5341860"/>
              <a:ext cx="89607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Maija Astikainen</a:t>
              </a:r>
              <a:endParaRPr lang="fi-FI" sz="700" kern="0" cap="none" spc="0" dirty="0">
                <a:solidFill>
                  <a:schemeClr val="bg1"/>
                </a:solidFill>
              </a:endParaRPr>
            </a:p>
          </p:txBody>
        </p:sp>
      </p:grpSp>
      <p:sp>
        <p:nvSpPr>
          <p:cNvPr id="17" name="Rectangle 16">
            <a:extLst>
              <a:ext uri="{FF2B5EF4-FFF2-40B4-BE49-F238E27FC236}">
                <a16:creationId xmlns:a16="http://schemas.microsoft.com/office/drawing/2014/main" id="{D2089FFA-2EF4-F076-02F8-BA36856D349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 name="Group 13">
            <a:extLst>
              <a:ext uri="{FF2B5EF4-FFF2-40B4-BE49-F238E27FC236}">
                <a16:creationId xmlns:a16="http://schemas.microsoft.com/office/drawing/2014/main" id="{C7343D6F-AF17-A337-A60D-8293C86DFA29}"/>
              </a:ext>
            </a:extLst>
          </p:cNvPr>
          <p:cNvGrpSpPr/>
          <p:nvPr/>
        </p:nvGrpSpPr>
        <p:grpSpPr>
          <a:xfrm>
            <a:off x="-3826865" y="626316"/>
            <a:ext cx="3778750" cy="4229113"/>
            <a:chOff x="-478691" y="5176130"/>
            <a:chExt cx="3861716" cy="4353793"/>
          </a:xfrm>
        </p:grpSpPr>
        <p:pic>
          <p:nvPicPr>
            <p:cNvPr id="5" name="Picture 14">
              <a:extLst>
                <a:ext uri="{FF2B5EF4-FFF2-40B4-BE49-F238E27FC236}">
                  <a16:creationId xmlns:a16="http://schemas.microsoft.com/office/drawing/2014/main" id="{9B5A93E8-B875-A211-4972-90F4369D70E1}"/>
                </a:ext>
              </a:extLst>
            </p:cNvPr>
            <p:cNvPicPr>
              <a:picLocks noChangeAspect="1"/>
            </p:cNvPicPr>
            <p:nvPr/>
          </p:nvPicPr>
          <p:blipFill>
            <a:blip r:embed="rId8" cstate="screen">
              <a:extLst>
                <a:ext uri="{28A0092B-C50C-407E-A947-70E740481C1C}">
                  <a14:useLocalDpi xmlns:a14="http://schemas.microsoft.com/office/drawing/2010/main"/>
                </a:ext>
              </a:extLst>
            </a:blip>
            <a:srcRect l="20272" r="20272"/>
            <a:stretch/>
          </p:blipFill>
          <p:spPr>
            <a:xfrm>
              <a:off x="-478691" y="5176130"/>
              <a:ext cx="3861716" cy="4353793"/>
            </a:xfrm>
            <a:prstGeom prst="rect">
              <a:avLst/>
            </a:prstGeom>
          </p:spPr>
        </p:pic>
        <p:sp>
          <p:nvSpPr>
            <p:cNvPr id="7" name="Footer Placeholder 4">
              <a:extLst>
                <a:ext uri="{FF2B5EF4-FFF2-40B4-BE49-F238E27FC236}">
                  <a16:creationId xmlns:a16="http://schemas.microsoft.com/office/drawing/2014/main" id="{39872DD3-E297-F8FB-A39A-04581708B6A6}"/>
                </a:ext>
              </a:extLst>
            </p:cNvPr>
            <p:cNvSpPr txBox="1">
              <a:spLocks/>
            </p:cNvSpPr>
            <p:nvPr/>
          </p:nvSpPr>
          <p:spPr>
            <a:xfrm>
              <a:off x="-353309" y="5269042"/>
              <a:ext cx="724083" cy="110898"/>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Miika </a:t>
              </a:r>
              <a:r>
                <a:rPr lang="fi-FI" sz="700" kern="0" cap="none" spc="0" dirty="0" err="1">
                  <a:solidFill>
                    <a:schemeClr val="bg1"/>
                  </a:solidFill>
                  <a:latin typeface="Finlandica" charset="0"/>
                </a:rPr>
                <a:t>Kainu</a:t>
              </a:r>
              <a:endParaRPr lang="fi-FI" sz="700" kern="0" cap="none" spc="0" dirty="0">
                <a:solidFill>
                  <a:schemeClr val="bg1"/>
                </a:solidFill>
              </a:endParaRPr>
            </a:p>
          </p:txBody>
        </p:sp>
      </p:grpSp>
      <p:sp>
        <p:nvSpPr>
          <p:cNvPr id="21" name="Rectangle 56">
            <a:extLst>
              <a:ext uri="{FF2B5EF4-FFF2-40B4-BE49-F238E27FC236}">
                <a16:creationId xmlns:a16="http://schemas.microsoft.com/office/drawing/2014/main" id="{7445ED5D-FA6A-F30F-4DFF-4368D9010B7C}"/>
              </a:ext>
            </a:extLst>
          </p:cNvPr>
          <p:cNvSpPr/>
          <p:nvPr/>
        </p:nvSpPr>
        <p:spPr>
          <a:xfrm>
            <a:off x="918824" y="499081"/>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custDataLst>
      <p:tags r:id="rId1"/>
    </p:custDataLst>
    <p:extLst>
      <p:ext uri="{BB962C8B-B14F-4D97-AF65-F5344CB8AC3E}">
        <p14:creationId xmlns:p14="http://schemas.microsoft.com/office/powerpoint/2010/main" val="394362612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p:tgtEl>
                                          <p:spTgt spid="39"/>
                                        </p:tgtEl>
                                        <p:attrNameLst>
                                          <p:attrName>ppt_y</p:attrName>
                                        </p:attrNameLst>
                                      </p:cBhvr>
                                      <p:tavLst>
                                        <p:tav tm="0">
                                          <p:val>
                                            <p:strVal val="#ppt_y-#ppt_h*1.125000"/>
                                          </p:val>
                                        </p:tav>
                                        <p:tav tm="100000">
                                          <p:val>
                                            <p:strVal val="#ppt_y"/>
                                          </p:val>
                                        </p:tav>
                                      </p:tavLst>
                                    </p:anim>
                                    <p:animEffect transition="in" filter="wipe(down)">
                                      <p:cBhvr>
                                        <p:cTn id="8" dur="10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p:tgtEl>
                                          <p:spTgt spid="15"/>
                                        </p:tgtEl>
                                        <p:attrNameLst>
                                          <p:attrName>ppt_y</p:attrName>
                                        </p:attrNameLst>
                                      </p:cBhvr>
                                      <p:tavLst>
                                        <p:tav tm="0">
                                          <p:val>
                                            <p:strVal val="#ppt_y+#ppt_h*1.125000"/>
                                          </p:val>
                                        </p:tav>
                                        <p:tav tm="100000">
                                          <p:val>
                                            <p:strVal val="#ppt_y"/>
                                          </p:val>
                                        </p:tav>
                                      </p:tavLst>
                                    </p:anim>
                                    <p:animEffect transition="in" filter="wipe(up)">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94444E-6 2.83951E-6 L -0.00347 -0.9105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33333E-6 -9.87654E-7 L 0.69114 -9.87654E-7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4.44444E-6 -4.69136E-6 L 0.43872 -0.00154 " pathEditMode="relative" rAng="0" ptsTypes="AA">
                                      <p:cBhvr>
                                        <p:cTn id="24" dur="2000" fill="hold"/>
                                        <p:tgtEl>
                                          <p:spTgt spid="4"/>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cstate="screen">
            <a:extLst>
              <a:ext uri="{28A0092B-C50C-407E-A947-70E740481C1C}">
                <a14:useLocalDpi xmlns:a14="http://schemas.microsoft.com/office/drawing/2010/main"/>
              </a:ext>
            </a:extLst>
          </a:blip>
          <a:srcRect t="10763" b="486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Marjaana Malkamäki/Keksi</a:t>
            </a:r>
            <a:endParaRPr lang="fi-FI" sz="700" kern="0" cap="none" spc="0" dirty="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3/10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889060"/>
            <a:ext cx="6803918" cy="746038"/>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フィンランド社会の礎は
信頼できるコミュニティです</a:t>
            </a:r>
            <a:endParaRPr lang="en-US" sz="200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55FB64A1-67E9-7FBB-2FEB-52B4C73446B7}"/>
              </a:ext>
            </a:extLst>
          </p:cNvPr>
          <p:cNvSpPr txBox="1">
            <a:spLocks/>
          </p:cNvSpPr>
          <p:nvPr/>
        </p:nvSpPr>
        <p:spPr>
          <a:xfrm>
            <a:off x="1170041" y="2543821"/>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a:solidFill>
                  <a:schemeClr val="bg1"/>
                </a:solidFill>
                <a:effectLst>
                  <a:outerShdw blurRad="994667" dir="5400000" sx="102000" sy="102000" algn="ctr" rotWithShape="0">
                    <a:srgbClr val="000000"/>
                  </a:outerShdw>
                </a:effectLst>
                <a:latin typeface="Finlandica"/>
              </a:rPr>
              <a:t>PEOPLE</a:t>
            </a:r>
          </a:p>
        </p:txBody>
      </p:sp>
      <p:sp>
        <p:nvSpPr>
          <p:cNvPr id="4" name="TextBox 3">
            <a:extLst>
              <a:ext uri="{FF2B5EF4-FFF2-40B4-BE49-F238E27FC236}">
                <a16:creationId xmlns:a16="http://schemas.microsoft.com/office/drawing/2014/main" id="{1E5D18C7-1D0F-22CB-86FC-3B9989B32A5F}"/>
              </a:ext>
            </a:extLst>
          </p:cNvPr>
          <p:cNvSpPr txBox="1"/>
          <p:nvPr/>
        </p:nvSpPr>
        <p:spPr>
          <a:xfrm>
            <a:off x="5383036" y="2803487"/>
            <a:ext cx="453223" cy="165036"/>
          </a:xfrm>
          <a:prstGeom prst="rect">
            <a:avLst/>
          </a:prstGeom>
          <a:noFill/>
        </p:spPr>
        <p:txBody>
          <a:bodyPr wrap="square" lIns="36000" tIns="36000" rIns="36000" bIns="36000" rtlCol="0">
            <a:spAutoFit/>
          </a:bodyPr>
          <a:lstStyle/>
          <a:p>
            <a:r>
              <a:rPr lang="en-FI" sz="600" b="1" dirty="0">
                <a:latin typeface="Noto Sans JP SemiBold" panose="020B0200000000000000" pitchFamily="34" charset="-128"/>
                <a:ea typeface="Noto Sans JP SemiBold" panose="020B0200000000000000" pitchFamily="34" charset="-128"/>
              </a:rPr>
              <a:t>i</a:t>
            </a:r>
            <a:r>
              <a:rPr lang="en-FI" sz="600" b="1" dirty="0">
                <a:solidFill>
                  <a:schemeClr val="bg1"/>
                </a:solidFill>
                <a:latin typeface="Noto Sans JP SemiBold" panose="020B0200000000000000" pitchFamily="34" charset="-128"/>
                <a:ea typeface="Noto Sans JP SemiBold" panose="020B0200000000000000" pitchFamily="34" charset="-128"/>
              </a:rPr>
              <a:t>いしずえ</a:t>
            </a:r>
            <a:endParaRPr lang="en-FI" sz="600" b="1" dirty="0">
              <a:latin typeface="Noto Sans JP SemiBold" panose="020B0200000000000000" pitchFamily="34" charset="-128"/>
              <a:ea typeface="Noto Sans JP SemiBold" panose="020B0200000000000000" pitchFamily="34" charset="-128"/>
            </a:endParaRPr>
          </a:p>
        </p:txBody>
      </p:sp>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B4D5-1AFB-AF16-F478-53CD9E4375FF}"/>
            </a:ext>
          </a:extLst>
        </p:cNvPr>
        <p:cNvGrpSpPr/>
        <p:nvPr/>
      </p:nvGrpSpPr>
      <p:grpSpPr>
        <a:xfrm>
          <a:off x="0" y="0"/>
          <a:ext cx="0" cy="0"/>
          <a:chOff x="0" y="0"/>
          <a:chExt cx="0" cy="0"/>
        </a:xfrm>
      </p:grpSpPr>
      <p:grpSp>
        <p:nvGrpSpPr>
          <p:cNvPr id="5" name="Ryhmä 4">
            <a:extLst>
              <a:ext uri="{FF2B5EF4-FFF2-40B4-BE49-F238E27FC236}">
                <a16:creationId xmlns:a16="http://schemas.microsoft.com/office/drawing/2014/main" id="{364C19E7-A0F0-6A76-9A68-90EECAA82FC1}"/>
              </a:ext>
            </a:extLst>
          </p:cNvPr>
          <p:cNvGrpSpPr/>
          <p:nvPr/>
        </p:nvGrpSpPr>
        <p:grpSpPr>
          <a:xfrm>
            <a:off x="918824" y="1525144"/>
            <a:ext cx="2355573" cy="3744410"/>
            <a:chOff x="918824" y="1923175"/>
            <a:chExt cx="2355573" cy="3404009"/>
          </a:xfrm>
        </p:grpSpPr>
        <p:sp>
          <p:nvSpPr>
            <p:cNvPr id="4" name="Title 1">
              <a:extLst>
                <a:ext uri="{FF2B5EF4-FFF2-40B4-BE49-F238E27FC236}">
                  <a16:creationId xmlns:a16="http://schemas.microsoft.com/office/drawing/2014/main" id="{133C9D67-474E-A2CE-5837-7F71E038995E}"/>
                </a:ext>
              </a:extLst>
            </p:cNvPr>
            <p:cNvSpPr txBox="1">
              <a:spLocks/>
            </p:cNvSpPr>
            <p:nvPr/>
          </p:nvSpPr>
          <p:spPr>
            <a:xfrm>
              <a:off x="964867" y="1923175"/>
              <a:ext cx="2245711" cy="340400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フィンランドは人口</a:t>
              </a:r>
              <a:r>
                <a:rPr lang="en-US" altLang="ja-JP" sz="1000" b="0" dirty="0">
                  <a:solidFill>
                    <a:schemeClr val="tx1"/>
                  </a:solidFill>
                  <a:latin typeface="Finlandica" pitchFamily="2" charset="0"/>
                  <a:ea typeface="Noto Sans JP SemiBold" panose="020B0200000000000000" pitchFamily="34" charset="-128"/>
                  <a:cs typeface="+mj-lt"/>
                </a:rPr>
                <a:t>565</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万人の</a:t>
              </a:r>
              <a:endParaRPr lang="en-US" altLang="ja-JP" sz="1000" b="0" dirty="0">
                <a:solidFill>
                  <a:schemeClr val="tx1"/>
                </a:solidFill>
                <a:latin typeface="Noto Sans JP SemiBold" panose="020B0200000000000000" pitchFamily="34" charset="-128"/>
                <a:ea typeface="Noto Sans JP SemiBold" panose="020B0200000000000000" pitchFamily="34" charset="-128"/>
                <a:cs typeface="+mj-lt"/>
              </a:endParaRPr>
            </a:p>
            <a:p>
              <a:pPr algn="ctr">
                <a:lnSpc>
                  <a:spcPct val="110000"/>
                </a:lnSpc>
              </a:pP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多言語国家です</a:t>
              </a:r>
              <a:r>
                <a:rPr lang="ja-JP" altLang="en-US" sz="1000" b="0">
                  <a:solidFill>
                    <a:schemeClr val="tx1"/>
                  </a:solidFill>
                  <a:latin typeface="MS Gothic" panose="020B0609070205080204" pitchFamily="49" charset="-128"/>
                  <a:ea typeface="MS Gothic" panose="020B0609070205080204" pitchFamily="49" charset="-128"/>
                  <a:cs typeface="+mj-lt"/>
                </a:rPr>
                <a:t>
</a:t>
              </a:r>
              <a:endParaRPr lang="en-US" altLang="ja-JP" sz="1000" b="0" dirty="0">
                <a:solidFill>
                  <a:schemeClr val="tx1"/>
                </a:solidFill>
                <a:latin typeface="MS Gothic" panose="020B0609070205080204" pitchFamily="49" charset="-128"/>
                <a:ea typeface="MS Gothic" panose="020B0609070205080204" pitchFamily="49" charset="-128"/>
                <a:cs typeface="+mj-lt"/>
              </a:endParaRPr>
            </a:p>
            <a:p>
              <a:pPr algn="ctr">
                <a:lnSpc>
                  <a:spcPct val="110000"/>
                </a:lnSpc>
              </a:pP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公式な共通語</a:t>
              </a:r>
              <a:r>
                <a:rPr lang="ja-JP" altLang="en-US" sz="1600">
                  <a:solidFill>
                    <a:schemeClr val="tx1"/>
                  </a:solidFill>
                  <a:latin typeface="MS Gothic" panose="020B0609070205080204" pitchFamily="49" charset="-128"/>
                  <a:ea typeface="MS Gothic" panose="020B0609070205080204" pitchFamily="49" charset="-128"/>
                  <a:cs typeface="+mj-lt"/>
                </a:rPr>
                <a:t>
</a:t>
              </a:r>
              <a:r>
                <a:rPr lang="ja-JP" altLang="en-US" sz="1000" b="0">
                  <a:solidFill>
                    <a:schemeClr val="tx1"/>
                  </a:solidFill>
                  <a:latin typeface="Finlandica" pitchFamily="2" charset="0"/>
                  <a:ea typeface="Noto Sans JP SemiBold" panose="020B0200000000000000" pitchFamily="34" charset="-128"/>
                  <a:cs typeface="+mj-lt"/>
                </a:rPr>
                <a:t>フィンランド語</a:t>
              </a:r>
              <a:r>
                <a:rPr lang="en-US" altLang="ja-JP" sz="1000" b="0" dirty="0">
                  <a:solidFill>
                    <a:schemeClr val="tx1"/>
                  </a:solidFill>
                  <a:latin typeface="Finlandica" pitchFamily="2" charset="0"/>
                  <a:ea typeface="Noto Sans JP SemiBold" panose="020B0200000000000000" pitchFamily="34" charset="-128"/>
                  <a:cs typeface="+mj-lt"/>
                </a:rPr>
                <a:t> 84% </a:t>
              </a:r>
              <a:r>
                <a:rPr lang="ja-JP" altLang="en-US" sz="1000" b="0">
                  <a:solidFill>
                    <a:schemeClr val="tx1"/>
                  </a:solidFill>
                  <a:latin typeface="Finlandica" pitchFamily="2" charset="0"/>
                  <a:ea typeface="Noto Sans JP SemiBold" panose="020B0200000000000000" pitchFamily="34" charset="-128"/>
                  <a:cs typeface="+mj-lt"/>
                </a:rPr>
                <a:t>
その他 </a:t>
              </a:r>
              <a:r>
                <a:rPr lang="en-US" altLang="ja-JP" sz="1000" b="0" dirty="0">
                  <a:solidFill>
                    <a:schemeClr val="tx1"/>
                  </a:solidFill>
                  <a:latin typeface="Finlandica" pitchFamily="2" charset="0"/>
                  <a:ea typeface="Noto Sans JP SemiBold" panose="020B0200000000000000" pitchFamily="34" charset="-128"/>
                  <a:cs typeface="+mj-lt"/>
                </a:rPr>
                <a:t>11%
</a:t>
              </a:r>
              <a:r>
                <a:rPr lang="ja-JP" altLang="en-US" sz="1000" b="0">
                  <a:solidFill>
                    <a:schemeClr val="tx1"/>
                  </a:solidFill>
                  <a:latin typeface="Finlandica" pitchFamily="2" charset="0"/>
                  <a:ea typeface="Noto Sans JP SemiBold" panose="020B0200000000000000" pitchFamily="34" charset="-128"/>
                  <a:cs typeface="+mj-lt"/>
                </a:rPr>
                <a:t>スウェーデン語 ５</a:t>
              </a:r>
              <a:r>
                <a:rPr lang="en-US" altLang="ja-JP" sz="1000" b="0" dirty="0">
                  <a:solidFill>
                    <a:schemeClr val="tx1"/>
                  </a:solidFill>
                  <a:latin typeface="Finlandica" pitchFamily="2" charset="0"/>
                  <a:ea typeface="Noto Sans JP SemiBold" panose="020B0200000000000000" pitchFamily="34" charset="-128"/>
                  <a:cs typeface="+mj-lt"/>
                </a:rPr>
                <a:t>%
</a:t>
              </a:r>
              <a:r>
                <a:rPr lang="ja-JP" altLang="en-US" sz="1000" b="0">
                  <a:solidFill>
                    <a:schemeClr val="tx1"/>
                  </a:solidFill>
                  <a:latin typeface="Finlandica" pitchFamily="2" charset="0"/>
                  <a:ea typeface="Noto Sans JP SemiBold" panose="020B0200000000000000" pitchFamily="34" charset="-128"/>
                  <a:cs typeface="+mj-lt"/>
                </a:rPr>
                <a:t>サーミ語</a:t>
              </a:r>
              <a:r>
                <a:rPr lang="en-US" altLang="ja-JP" sz="1000" b="0" dirty="0">
                  <a:solidFill>
                    <a:schemeClr val="tx1"/>
                  </a:solidFill>
                  <a:latin typeface="Finlandica" pitchFamily="2" charset="0"/>
                  <a:ea typeface="Noto Sans JP SemiBold" panose="020B0200000000000000" pitchFamily="34" charset="-128"/>
                  <a:cs typeface="+mj-lt"/>
                </a:rPr>
                <a:t> &lt;</a:t>
              </a:r>
              <a:r>
                <a:rPr lang="ja-JP" altLang="en-US" sz="1000" b="0">
                  <a:solidFill>
                    <a:schemeClr val="tx1"/>
                  </a:solidFill>
                  <a:latin typeface="Finlandica" pitchFamily="2" charset="0"/>
                  <a:ea typeface="Noto Sans JP SemiBold" panose="020B0200000000000000" pitchFamily="34" charset="-128"/>
                  <a:cs typeface="+mj-lt"/>
                </a:rPr>
                <a:t>１</a:t>
              </a:r>
              <a:r>
                <a:rPr lang="en-US" altLang="ja-JP" sz="1000" b="0" dirty="0">
                  <a:solidFill>
                    <a:schemeClr val="tx1"/>
                  </a:solidFill>
                  <a:latin typeface="Finlandica" pitchFamily="2" charset="0"/>
                  <a:ea typeface="Noto Sans JP SemiBold" panose="020B0200000000000000" pitchFamily="34" charset="-128"/>
                  <a:cs typeface="+mj-lt"/>
                </a:rPr>
                <a:t>%</a:t>
              </a:r>
            </a:p>
            <a:p>
              <a:pPr algn="ctr">
                <a:lnSpc>
                  <a:spcPct val="110000"/>
                </a:lnSpc>
              </a:pPr>
              <a:r>
                <a:rPr lang="ja-JP" altLang="en-US" sz="1000" b="0">
                  <a:solidFill>
                    <a:schemeClr val="tx1"/>
                  </a:solidFill>
                  <a:latin typeface="MS Gothic" panose="020B0609070205080204" pitchFamily="49" charset="-128"/>
                  <a:ea typeface="MS Gothic" panose="020B0609070205080204" pitchFamily="49" charset="-128"/>
                  <a:cs typeface="+mj-lt"/>
                </a:rPr>
                <a:t>
</a:t>
              </a: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人口密度
</a:t>
              </a:r>
              <a:r>
                <a:rPr lang="en-US" altLang="ja-JP" sz="1000" b="0" dirty="0">
                  <a:solidFill>
                    <a:schemeClr val="tx1"/>
                  </a:solidFill>
                  <a:latin typeface="Noto Sans JP ExtraBold" panose="020B0200000000000000" pitchFamily="34" charset="-128"/>
                  <a:ea typeface="Noto Sans JP ExtraBold" panose="020B0200000000000000" pitchFamily="34" charset="-128"/>
                  <a:cs typeface="+mj-lt"/>
                </a:rPr>
                <a:t>18.5 </a:t>
              </a:r>
              <a:r>
                <a:rPr lang="ja-JP" altLang="en-US" sz="1000" b="0">
                  <a:solidFill>
                    <a:schemeClr val="tx1"/>
                  </a:solidFill>
                  <a:latin typeface="Noto Sans JP ExtraBold" panose="020B0200000000000000" pitchFamily="34" charset="-128"/>
                  <a:ea typeface="Noto Sans JP ExtraBold" panose="020B0200000000000000" pitchFamily="34" charset="-128"/>
                  <a:cs typeface="+mj-lt"/>
                </a:rPr>
                <a:t>人</a:t>
              </a:r>
              <a:r>
                <a:rPr lang="en-US" altLang="ja-JP" sz="1000" b="0" dirty="0">
                  <a:solidFill>
                    <a:schemeClr val="tx1"/>
                  </a:solidFill>
                  <a:latin typeface="Noto Sans JP ExtraBold" panose="020B0200000000000000" pitchFamily="34" charset="-128"/>
                  <a:ea typeface="Noto Sans JP ExtraBold" panose="020B0200000000000000" pitchFamily="34" charset="-128"/>
                  <a:cs typeface="+mj-lt"/>
                </a:rPr>
                <a:t> / </a:t>
              </a:r>
              <a:r>
                <a:rPr lang="en-US" sz="1000" b="0" dirty="0">
                  <a:solidFill>
                    <a:schemeClr val="tx1"/>
                  </a:solidFill>
                  <a:latin typeface="Noto Sans JP ExtraBold" panose="020B0200000000000000" pitchFamily="34" charset="-128"/>
                  <a:ea typeface="Noto Sans JP ExtraBold" panose="020B0200000000000000" pitchFamily="34" charset="-128"/>
                  <a:cs typeface="+mj-lt"/>
                </a:rPr>
                <a:t>km²</a:t>
              </a:r>
              <a:r>
                <a:rPr lang="en-US" sz="1000" dirty="0">
                  <a:solidFill>
                    <a:schemeClr val="tx1"/>
                  </a:solidFill>
                  <a:latin typeface="MS Gothic" panose="020B0609070205080204" pitchFamily="49" charset="-128"/>
                  <a:ea typeface="MS Gothic" panose="020B0609070205080204" pitchFamily="49" charset="-128"/>
                  <a:cs typeface="+mj-lt"/>
                </a:rPr>
                <a:t>
</a:t>
              </a:r>
            </a:p>
            <a:p>
              <a:pPr algn="ctr">
                <a:lnSpc>
                  <a:spcPct val="110000"/>
                </a:lnSpc>
              </a:pPr>
              <a:r>
                <a:rPr lang="en-US" sz="1600" dirty="0">
                  <a:solidFill>
                    <a:schemeClr val="tx1"/>
                  </a:solidFill>
                  <a:latin typeface="Finlandica" pitchFamily="2" charset="0"/>
                  <a:ea typeface="MS Gothic" panose="020B0609070205080204" pitchFamily="49" charset="-128"/>
                  <a:cs typeface="+mj-lt"/>
                </a:rPr>
                <a:t>87%</a:t>
              </a:r>
              <a:r>
                <a:rPr lang="en-US" sz="1600" dirty="0">
                  <a:solidFill>
                    <a:schemeClr val="tx1"/>
                  </a:solidFill>
                  <a:latin typeface="MS Gothic" panose="020B0609070205080204" pitchFamily="49" charset="-128"/>
                  <a:ea typeface="MS Gothic" panose="020B0609070205080204" pitchFamily="49" charset="-128"/>
                  <a:cs typeface="+mj-lt"/>
                </a:rPr>
                <a:t>
</a:t>
              </a:r>
              <a:r>
                <a:rPr lang="en-US" sz="1000" dirty="0" err="1">
                  <a:solidFill>
                    <a:schemeClr val="tx1"/>
                  </a:solidFill>
                  <a:latin typeface="Noto Sans JP SemiBold" panose="020B0200000000000000" pitchFamily="34" charset="-128"/>
                  <a:ea typeface="Noto Sans JP SemiBold" panose="020B0200000000000000" pitchFamily="34" charset="-128"/>
                  <a:cs typeface="+mj-lt"/>
                </a:rPr>
                <a:t>公的</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機関への信頼は、</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a:solidFill>
                    <a:schemeClr val="tx1"/>
                  </a:solidFill>
                  <a:latin typeface="Noto Sans JP SemiBold" panose="020B0200000000000000" pitchFamily="34" charset="-128"/>
                  <a:ea typeface="Noto Sans JP SemiBold" panose="020B0200000000000000" pitchFamily="34" charset="-128"/>
                  <a:cs typeface="+mj-lt"/>
                </a:rPr>
                <a:t>世界でもトップクラスです。</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a:solidFill>
                    <a:schemeClr val="tx1"/>
                  </a:solidFill>
                  <a:latin typeface="Noto Sans JP SemiBold" panose="020B0200000000000000" pitchFamily="34" charset="-128"/>
                  <a:ea typeface="Noto Sans JP SemiBold" panose="020B0200000000000000" pitchFamily="34" charset="-128"/>
                  <a:cs typeface="+mj-lt"/>
                </a:rPr>
                <a:t>警察はフィンランドで最も信頼</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1000">
                  <a:solidFill>
                    <a:schemeClr val="tx1"/>
                  </a:solidFill>
                  <a:latin typeface="Noto Sans JP SemiBold" panose="020B0200000000000000" pitchFamily="34" charset="-128"/>
                  <a:ea typeface="Noto Sans JP SemiBold" panose="020B0200000000000000" pitchFamily="34" charset="-128"/>
                  <a:cs typeface="+mj-lt"/>
                </a:rPr>
                <a:t>されている公的権威で、</a:t>
              </a:r>
              <a:br>
                <a:rPr lang="fi-FI" altLang="ja-JP" sz="1000" dirty="0">
                  <a:solidFill>
                    <a:schemeClr val="tx1"/>
                  </a:solidFill>
                  <a:latin typeface="Noto Sans JP SemiBold" panose="020B0200000000000000" pitchFamily="34" charset="-128"/>
                  <a:ea typeface="Noto Sans JP SemiBold" panose="020B0200000000000000" pitchFamily="34" charset="-128"/>
                  <a:cs typeface="+mj-lt"/>
                </a:rPr>
              </a:br>
              <a:r>
                <a:rPr lang="en-US" altLang="ja-JP" sz="1000" dirty="0">
                  <a:solidFill>
                    <a:schemeClr val="tx1"/>
                  </a:solidFill>
                  <a:latin typeface="Noto Sans JP SemiBold" panose="020B0200000000000000" pitchFamily="34" charset="-128"/>
                  <a:ea typeface="Noto Sans JP SemiBold" panose="020B0200000000000000" pitchFamily="34" charset="-128"/>
                  <a:cs typeface="+mj-lt"/>
                </a:rPr>
                <a:t>87%</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の人が信頼しています</a:t>
              </a:r>
              <a:endParaRPr lang="en-US" sz="1000" dirty="0">
                <a:solidFill>
                  <a:schemeClr val="tx1"/>
                </a:solidFill>
                <a:latin typeface="Noto Sans JP SemiBold" panose="020B0200000000000000" pitchFamily="34" charset="-128"/>
                <a:ea typeface="Noto Sans JP SemiBold" panose="020B0200000000000000" pitchFamily="34" charset="-128"/>
                <a:cs typeface="+mj-lt"/>
              </a:endParaRPr>
            </a:p>
            <a:p>
              <a:pPr algn="ctr"/>
              <a:endParaRPr lang="en-US" sz="1000" b="0" dirty="0">
                <a:solidFill>
                  <a:schemeClr val="tx1"/>
                </a:solidFill>
                <a:ea typeface="+mj-lt"/>
                <a:cs typeface="+mj-lt"/>
              </a:endParaRPr>
            </a:p>
          </p:txBody>
        </p:sp>
        <p:sp>
          <p:nvSpPr>
            <p:cNvPr id="39" name="Title 1">
              <a:extLst>
                <a:ext uri="{FF2B5EF4-FFF2-40B4-BE49-F238E27FC236}">
                  <a16:creationId xmlns:a16="http://schemas.microsoft.com/office/drawing/2014/main" id="{734F90ED-50F0-B619-1581-B521C9E5C7BB}"/>
                </a:ext>
              </a:extLst>
            </p:cNvPr>
            <p:cNvSpPr txBox="1">
              <a:spLocks/>
            </p:cNvSpPr>
            <p:nvPr/>
          </p:nvSpPr>
          <p:spPr>
            <a:xfrm>
              <a:off x="918824" y="4518942"/>
              <a:ext cx="2355573" cy="12311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800" dirty="0">
                <a:solidFill>
                  <a:schemeClr val="tx1"/>
                </a:solidFill>
                <a:ea typeface="+mj-lt"/>
                <a:cs typeface="+mj-lt"/>
              </a:endParaRPr>
            </a:p>
          </p:txBody>
        </p:sp>
      </p:grpSp>
      <p:sp>
        <p:nvSpPr>
          <p:cNvPr id="7" name="Title 1">
            <a:extLst>
              <a:ext uri="{FF2B5EF4-FFF2-40B4-BE49-F238E27FC236}">
                <a16:creationId xmlns:a16="http://schemas.microsoft.com/office/drawing/2014/main" id="{64C18A57-CE8E-0EC6-533B-369B3F564CCC}"/>
              </a:ext>
            </a:extLst>
          </p:cNvPr>
          <p:cNvSpPr txBox="1">
            <a:spLocks/>
          </p:cNvSpPr>
          <p:nvPr/>
        </p:nvSpPr>
        <p:spPr>
          <a:xfrm>
            <a:off x="776219" y="1145857"/>
            <a:ext cx="2494362" cy="43619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多様な</a:t>
            </a:r>
            <a:r>
              <a:rPr lang="en-US" altLang="ja-JP" sz="1600" dirty="0">
                <a:solidFill>
                  <a:schemeClr val="tx1"/>
                </a:solidFill>
                <a:latin typeface="Finlandica" pitchFamily="2" charset="0"/>
                <a:ea typeface="Noto Sans JP ExtraBold" panose="020B0200000000000000" pitchFamily="34" charset="-128"/>
                <a:cs typeface="+mj-lt"/>
              </a:rPr>
              <a:t>565</a:t>
            </a:r>
            <a:r>
              <a:rPr lang="ja-JP" altLang="en-US" sz="1600" b="0">
                <a:solidFill>
                  <a:schemeClr val="tx1"/>
                </a:solidFill>
                <a:latin typeface="Noto Sans JP ExtraBold" panose="020B0200000000000000" pitchFamily="34" charset="-128"/>
                <a:ea typeface="Noto Sans JP ExtraBold" panose="020B0200000000000000" pitchFamily="34" charset="-128"/>
                <a:cs typeface="+mj-lt"/>
              </a:rPr>
              <a:t>万人が暮らす国</a:t>
            </a:r>
            <a:endParaRPr lang="en-US" sz="1600" b="0" dirty="0">
              <a:solidFill>
                <a:schemeClr val="tx1"/>
              </a:solidFill>
              <a:latin typeface="Noto Sans JP ExtraBold" panose="020B0200000000000000" pitchFamily="34" charset="-128"/>
              <a:ea typeface="Noto Sans JP ExtraBold" panose="020B0200000000000000" pitchFamily="34" charset="-128"/>
              <a:cs typeface="+mj-lt"/>
            </a:endParaRPr>
          </a:p>
        </p:txBody>
      </p:sp>
      <p:grpSp>
        <p:nvGrpSpPr>
          <p:cNvPr id="69" name="Group 68">
            <a:extLst>
              <a:ext uri="{FF2B5EF4-FFF2-40B4-BE49-F238E27FC236}">
                <a16:creationId xmlns:a16="http://schemas.microsoft.com/office/drawing/2014/main" id="{AE84B08D-42AB-841E-B098-9D3AA5A2528C}"/>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03A93018-1D1B-486B-32D3-B6D55CA8C3CF}"/>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10352" r="1035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F98EE7E-6EEA-F974-3D1D-E92840C1F18F}"/>
                </a:ext>
              </a:extLst>
            </p:cNvPr>
            <p:cNvSpPr txBox="1">
              <a:spLocks/>
            </p:cNvSpPr>
            <p:nvPr/>
          </p:nvSpPr>
          <p:spPr>
            <a:xfrm>
              <a:off x="4157083" y="664358"/>
              <a:ext cx="827150"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Outi Neuvonen</a:t>
              </a:r>
              <a:endParaRPr lang="fi-FI" sz="700" kern="0" cap="none" spc="0" dirty="0">
                <a:solidFill>
                  <a:schemeClr val="bg1"/>
                </a:solidFill>
              </a:endParaRPr>
            </a:p>
            <a:p>
              <a:endParaRPr lang="fi-FI" sz="700" kern="0" cap="none" spc="0" dirty="0">
                <a:solidFill>
                  <a:schemeClr val="bg1"/>
                </a:solidFill>
                <a:latin typeface="+mj-lt"/>
              </a:endParaRPr>
            </a:p>
          </p:txBody>
        </p:sp>
      </p:grpSp>
      <p:grpSp>
        <p:nvGrpSpPr>
          <p:cNvPr id="11" name="Group 10">
            <a:extLst>
              <a:ext uri="{FF2B5EF4-FFF2-40B4-BE49-F238E27FC236}">
                <a16:creationId xmlns:a16="http://schemas.microsoft.com/office/drawing/2014/main" id="{85F9D4F1-EFB9-F7DF-1A0F-BF1A980EB105}"/>
              </a:ext>
            </a:extLst>
          </p:cNvPr>
          <p:cNvGrpSpPr/>
          <p:nvPr/>
        </p:nvGrpSpPr>
        <p:grpSpPr>
          <a:xfrm>
            <a:off x="4064327" y="627532"/>
            <a:ext cx="5716986" cy="4287740"/>
            <a:chOff x="2210008" y="598556"/>
            <a:chExt cx="5716986" cy="4287740"/>
          </a:xfrm>
        </p:grpSpPr>
        <p:pic>
          <p:nvPicPr>
            <p:cNvPr id="13" name="Picture 12">
              <a:extLst>
                <a:ext uri="{FF2B5EF4-FFF2-40B4-BE49-F238E27FC236}">
                  <a16:creationId xmlns:a16="http://schemas.microsoft.com/office/drawing/2014/main" id="{365DF541-413B-A3E1-E863-BEC88782CE0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210008" y="598556"/>
              <a:ext cx="5716986" cy="4287740"/>
            </a:xfrm>
            <a:prstGeom prst="rect">
              <a:avLst/>
            </a:prstGeom>
          </p:spPr>
        </p:pic>
        <p:sp>
          <p:nvSpPr>
            <p:cNvPr id="22" name="Footer Placeholder 4">
              <a:extLst>
                <a:ext uri="{FF2B5EF4-FFF2-40B4-BE49-F238E27FC236}">
                  <a16:creationId xmlns:a16="http://schemas.microsoft.com/office/drawing/2014/main" id="{DF1B1FEC-1DF1-4B39-594D-AB93F22C7085}"/>
                </a:ext>
              </a:extLst>
            </p:cNvPr>
            <p:cNvSpPr txBox="1">
              <a:spLocks/>
            </p:cNvSpPr>
            <p:nvPr/>
          </p:nvSpPr>
          <p:spPr>
            <a:xfrm>
              <a:off x="2312191" y="4718065"/>
              <a:ext cx="75661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Karun </a:t>
              </a:r>
              <a:r>
                <a:rPr lang="fi-FI" sz="700" kern="0" cap="none" spc="0" dirty="0" err="1">
                  <a:solidFill>
                    <a:schemeClr val="bg1"/>
                  </a:solidFill>
                  <a:latin typeface="Finlandica" charset="0"/>
                </a:rPr>
                <a:t>Verma</a:t>
              </a:r>
              <a:endParaRPr lang="fi-FI" sz="700" kern="0" cap="none" spc="0" dirty="0">
                <a:solidFill>
                  <a:schemeClr val="bg1"/>
                </a:solidFill>
              </a:endParaRPr>
            </a:p>
          </p:txBody>
        </p:sp>
      </p:grpSp>
      <p:grpSp>
        <p:nvGrpSpPr>
          <p:cNvPr id="10" name="Group 9">
            <a:extLst>
              <a:ext uri="{FF2B5EF4-FFF2-40B4-BE49-F238E27FC236}">
                <a16:creationId xmlns:a16="http://schemas.microsoft.com/office/drawing/2014/main" id="{87BB0F7A-01FC-4669-2C0C-7086A381ABA8}"/>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07D8EAF9-7481-6ADB-DFF5-C64D6960836C}"/>
                </a:ext>
              </a:extLst>
            </p:cNvPr>
            <p:cNvPicPr>
              <a:picLocks noChangeAspect="1"/>
            </p:cNvPicPr>
            <p:nvPr/>
          </p:nvPicPr>
          <p:blipFill>
            <a:blip r:embed="rId6" cstate="screen">
              <a:extLst>
                <a:ext uri="{28A0092B-C50C-407E-A947-70E740481C1C}">
                  <a14:useLocalDpi xmlns:a14="http://schemas.microsoft.com/office/drawing/2010/main"/>
                </a:ext>
              </a:extLst>
            </a:blip>
            <a:srcRect l="20176" r="20176"/>
            <a:stretch/>
          </p:blipFill>
          <p:spPr>
            <a:xfrm flipH="1">
              <a:off x="179510" y="5266611"/>
              <a:ext cx="3816426" cy="4265479"/>
            </a:xfrm>
            <a:prstGeom prst="rect">
              <a:avLst/>
            </a:prstGeom>
          </p:spPr>
        </p:pic>
        <p:sp>
          <p:nvSpPr>
            <p:cNvPr id="9" name="Footer Placeholder 4">
              <a:extLst>
                <a:ext uri="{FF2B5EF4-FFF2-40B4-BE49-F238E27FC236}">
                  <a16:creationId xmlns:a16="http://schemas.microsoft.com/office/drawing/2014/main" id="{83AE8CEC-882E-D009-81A3-C3E2802ED223}"/>
                </a:ext>
              </a:extLst>
            </p:cNvPr>
            <p:cNvSpPr txBox="1">
              <a:spLocks/>
            </p:cNvSpPr>
            <p:nvPr/>
          </p:nvSpPr>
          <p:spPr>
            <a:xfrm>
              <a:off x="269181" y="5357284"/>
              <a:ext cx="6588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Juho Kuva</a:t>
              </a:r>
              <a:endParaRPr lang="fi-FI" sz="700" kern="0" cap="none" spc="0" dirty="0">
                <a:solidFill>
                  <a:schemeClr val="bg1"/>
                </a:solidFill>
              </a:endParaRPr>
            </a:p>
          </p:txBody>
        </p:sp>
      </p:grpSp>
      <p:grpSp>
        <p:nvGrpSpPr>
          <p:cNvPr id="16" name="Group 15">
            <a:extLst>
              <a:ext uri="{FF2B5EF4-FFF2-40B4-BE49-F238E27FC236}">
                <a16:creationId xmlns:a16="http://schemas.microsoft.com/office/drawing/2014/main" id="{34E73ADF-F49A-71B4-8040-E8AD641CDCD7}"/>
              </a:ext>
            </a:extLst>
          </p:cNvPr>
          <p:cNvGrpSpPr/>
          <p:nvPr/>
        </p:nvGrpSpPr>
        <p:grpSpPr>
          <a:xfrm>
            <a:off x="-3872759" y="627533"/>
            <a:ext cx="3859047" cy="4270734"/>
            <a:chOff x="176579" y="5261357"/>
            <a:chExt cx="3859047" cy="4270734"/>
          </a:xfrm>
        </p:grpSpPr>
        <p:pic>
          <p:nvPicPr>
            <p:cNvPr id="17" name="Picture 16">
              <a:extLst>
                <a:ext uri="{FF2B5EF4-FFF2-40B4-BE49-F238E27FC236}">
                  <a16:creationId xmlns:a16="http://schemas.microsoft.com/office/drawing/2014/main" id="{10E1EC14-881F-10E9-C216-CDE743B29BFA}"/>
                </a:ext>
              </a:extLst>
            </p:cNvPr>
            <p:cNvPicPr>
              <a:picLocks noChangeAspect="1"/>
            </p:cNvPicPr>
            <p:nvPr/>
          </p:nvPicPr>
          <p:blipFill>
            <a:blip r:embed="rId7" cstate="screen">
              <a:extLst>
                <a:ext uri="{28A0092B-C50C-407E-A947-70E740481C1C}">
                  <a14:useLocalDpi xmlns:a14="http://schemas.microsoft.com/office/drawing/2010/main"/>
                </a:ext>
              </a:extLst>
            </a:blip>
            <a:srcRect l="19861" r="19861"/>
            <a:stretch/>
          </p:blipFill>
          <p:spPr>
            <a:xfrm>
              <a:off x="176579" y="5261357"/>
              <a:ext cx="3859047" cy="4270734"/>
            </a:xfrm>
            <a:prstGeom prst="rect">
              <a:avLst/>
            </a:prstGeom>
          </p:spPr>
        </p:pic>
        <p:sp>
          <p:nvSpPr>
            <p:cNvPr id="18" name="Footer Placeholder 4">
              <a:extLst>
                <a:ext uri="{FF2B5EF4-FFF2-40B4-BE49-F238E27FC236}">
                  <a16:creationId xmlns:a16="http://schemas.microsoft.com/office/drawing/2014/main" id="{D69ADCF8-A421-8805-F57C-26A392D1503C}"/>
                </a:ext>
              </a:extLst>
            </p:cNvPr>
            <p:cNvSpPr txBox="1">
              <a:spLocks/>
            </p:cNvSpPr>
            <p:nvPr/>
          </p:nvSpPr>
          <p:spPr>
            <a:xfrm>
              <a:off x="278608" y="5342616"/>
              <a:ext cx="79669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Jussi Hellsten</a:t>
              </a:r>
              <a:endParaRPr lang="fi-FI" sz="700" kern="0" cap="none" spc="0" dirty="0">
                <a:solidFill>
                  <a:schemeClr val="tx2"/>
                </a:solidFill>
              </a:endParaRPr>
            </a:p>
          </p:txBody>
        </p:sp>
      </p:grpSp>
      <p:sp>
        <p:nvSpPr>
          <p:cNvPr id="54" name="Title 1">
            <a:extLst>
              <a:ext uri="{FF2B5EF4-FFF2-40B4-BE49-F238E27FC236}">
                <a16:creationId xmlns:a16="http://schemas.microsoft.com/office/drawing/2014/main" id="{0D7C56C3-EA30-702E-80D7-4A518BD4D6FA}"/>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700" dirty="0">
                <a:solidFill>
                  <a:schemeClr val="tx1"/>
                </a:solidFill>
                <a:latin typeface="Finlandica"/>
              </a:rPr>
              <a:t>People</a:t>
            </a:r>
          </a:p>
        </p:txBody>
      </p:sp>
      <p:sp>
        <p:nvSpPr>
          <p:cNvPr id="56" name="Title 1">
            <a:extLst>
              <a:ext uri="{FF2B5EF4-FFF2-40B4-BE49-F238E27FC236}">
                <a16:creationId xmlns:a16="http://schemas.microsoft.com/office/drawing/2014/main" id="{0BDA84C1-0E66-1FF4-F44C-6A94D21FFC87}"/>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40D4AC53-F268-262E-6E08-48F02A806A5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5DDEE14-07A3-AE0F-B57F-31903F1F3AA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rgbClr val="002EA2"/>
                </a:solidFill>
                <a:latin typeface="Finlandica" pitchFamily="2" charset="77"/>
              </a:rPr>
              <a:t>3</a:t>
            </a:r>
          </a:p>
        </p:txBody>
      </p:sp>
      <p:sp>
        <p:nvSpPr>
          <p:cNvPr id="60" name="Title 1">
            <a:extLst>
              <a:ext uri="{FF2B5EF4-FFF2-40B4-BE49-F238E27FC236}">
                <a16:creationId xmlns:a16="http://schemas.microsoft.com/office/drawing/2014/main" id="{307E5D8D-B2D6-6367-AB64-A9C2C8AC4C97}"/>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32F86C6-518F-991C-7135-FD422305A97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6A09181-281B-3E74-6664-6DDDE8C1E39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F0449B63-8177-56F3-E31F-52975B8BDDC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9C5A0292-E81C-5397-4250-1E6E58AD5C3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3C42A723-E029-535C-F939-6B596BF643B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4B46584-D1F0-1D3A-AF3F-6303EA418C4F}"/>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CC5A4204-99C1-D832-9A00-941B3FEC365F}"/>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sp>
        <p:nvSpPr>
          <p:cNvPr id="3" name="Rectangle 2">
            <a:extLst>
              <a:ext uri="{FF2B5EF4-FFF2-40B4-BE49-F238E27FC236}">
                <a16:creationId xmlns:a16="http://schemas.microsoft.com/office/drawing/2014/main" id="{D822298E-4FE8-61BE-3EBD-3288647340C5}"/>
              </a:ext>
            </a:extLst>
          </p:cNvPr>
          <p:cNvSpPr/>
          <p:nvPr/>
        </p:nvSpPr>
        <p:spPr>
          <a:xfrm>
            <a:off x="121465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a:extLst>
              <a:ext uri="{FF2B5EF4-FFF2-40B4-BE49-F238E27FC236}">
                <a16:creationId xmlns:a16="http://schemas.microsoft.com/office/drawing/2014/main" id="{37B1EE1F-6565-CA1F-9564-5AFA6A72EF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27162216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p:tgtEl>
                                          <p:spTgt spid="5"/>
                                        </p:tgtEl>
                                        <p:attrNameLst>
                                          <p:attrName>ppt_y</p:attrName>
                                        </p:attrNameLst>
                                      </p:cBhvr>
                                      <p:tavLst>
                                        <p:tav tm="0">
                                          <p:val>
                                            <p:strVal val="#ppt_y-#ppt_h*1.125000"/>
                                          </p:val>
                                        </p:tav>
                                        <p:tav tm="100000">
                                          <p:val>
                                            <p:strVal val="#ppt_y"/>
                                          </p:val>
                                        </p:tav>
                                      </p:tavLst>
                                    </p:anim>
                                    <p:animEffect transition="in" filter="wipe(down)">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4.72222E-6 2.46914E-7 L 0.69114 2.46914E-7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0 2.96296E-6 L 0.43872 -0.00155 " pathEditMode="relative" rAng="0" ptsTypes="AA">
                                      <p:cBhvr>
                                        <p:cTn id="24" dur="2000" fill="hold"/>
                                        <p:tgtEl>
                                          <p:spTgt spid="16"/>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cstate="screen">
            <a:extLst>
              <a:ext uri="{28A0092B-C50C-407E-A947-70E740481C1C}">
                <a14:useLocalDpi xmlns:a14="http://schemas.microsoft.com/office/drawing/2010/main"/>
              </a:ext>
            </a:extLst>
          </a:blip>
          <a:srcRect b="15605"/>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50231"/>
            <a:ext cx="6121400" cy="22284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Photo: Getty </a:t>
            </a:r>
            <a:r>
              <a:rPr lang="fi-FI" sz="700" kern="0" cap="none" spc="0" dirty="0" err="1">
                <a:solidFill>
                  <a:schemeClr val="bg1"/>
                </a:solidFill>
                <a:latin typeface="Finlandica" charset="0"/>
              </a:rPr>
              <a:t>Images</a:t>
            </a:r>
            <a:endParaRPr lang="fi-FI" sz="700" kern="0" cap="none" spc="0" dirty="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865959"/>
            <a:ext cx="6803918" cy="746038"/>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2000" b="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厳しい気候と豊かな自然と</a:t>
            </a:r>
            <a:endParaRPr lang="en-US" altLang="ja-JP" sz="2000"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a:p>
            <a:pPr algn="ctr">
              <a:lnSpc>
                <a:spcPct val="110000"/>
              </a:lnSpc>
            </a:pPr>
            <a:r>
              <a:rPr lang="ja-JP" altLang="en-US" sz="2000" b="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rPr>
              <a:t>共にあるフィンランドの四季</a:t>
            </a:r>
            <a:endParaRPr lang="en-US" b="0" dirty="0">
              <a:solidFill>
                <a:schemeClr val="bg1"/>
              </a:solidFill>
              <a:effectLst>
                <a:outerShdw blurRad="994667" dir="5400000" sx="102000" sy="102000" algn="ctr" rotWithShape="0">
                  <a:srgbClr val="000000"/>
                </a:outerShdw>
              </a:effectLst>
              <a:latin typeface="Noto Sans JP ExtraBold" panose="020B0200000000000000" pitchFamily="34" charset="-128"/>
              <a:ea typeface="Noto Sans JP ExtraBold" panose="020B0200000000000000" pitchFamily="34" charset="-128"/>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5F226116-7BED-B617-9A39-4CD951E1F2CC}"/>
              </a:ext>
            </a:extLst>
          </p:cNvPr>
          <p:cNvSpPr txBox="1">
            <a:spLocks/>
          </p:cNvSpPr>
          <p:nvPr/>
        </p:nvSpPr>
        <p:spPr>
          <a:xfrm>
            <a:off x="1170041" y="2543821"/>
            <a:ext cx="6803918" cy="27699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200">
                <a:solidFill>
                  <a:schemeClr val="bg1"/>
                </a:solidFill>
                <a:effectLst>
                  <a:outerShdw blurRad="994667" dir="5400000" sx="102000" sy="102000" algn="ctr" rotWithShape="0">
                    <a:srgbClr val="000000"/>
                  </a:outerShdw>
                </a:effectLst>
                <a:latin typeface="Finlandica"/>
              </a:rPr>
              <a:t>CLIMATE</a:t>
            </a:r>
          </a:p>
        </p:txBody>
      </p:sp>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8F0-D128-E4D1-A073-A9D1F1C6CECF}"/>
            </a:ext>
          </a:extLst>
        </p:cNvPr>
        <p:cNvGrpSpPr/>
        <p:nvPr/>
      </p:nvGrpSpPr>
      <p:grpSpPr>
        <a:xfrm>
          <a:off x="0" y="0"/>
          <a:ext cx="0" cy="0"/>
          <a:chOff x="0" y="0"/>
          <a:chExt cx="0" cy="0"/>
        </a:xfrm>
      </p:grpSpPr>
      <p:grpSp>
        <p:nvGrpSpPr>
          <p:cNvPr id="16" name="Ryhmä 15">
            <a:extLst>
              <a:ext uri="{FF2B5EF4-FFF2-40B4-BE49-F238E27FC236}">
                <a16:creationId xmlns:a16="http://schemas.microsoft.com/office/drawing/2014/main" id="{30CD2AE2-E9C4-DB80-9E54-79B66D14A142}"/>
              </a:ext>
            </a:extLst>
          </p:cNvPr>
          <p:cNvGrpSpPr/>
          <p:nvPr/>
        </p:nvGrpSpPr>
        <p:grpSpPr>
          <a:xfrm>
            <a:off x="623549" y="2123559"/>
            <a:ext cx="2829834" cy="2509055"/>
            <a:chOff x="623549" y="2391610"/>
            <a:chExt cx="2829834" cy="2509055"/>
          </a:xfrm>
        </p:grpSpPr>
        <p:sp>
          <p:nvSpPr>
            <p:cNvPr id="38" name="Title 1">
              <a:extLst>
                <a:ext uri="{FF2B5EF4-FFF2-40B4-BE49-F238E27FC236}">
                  <a16:creationId xmlns:a16="http://schemas.microsoft.com/office/drawing/2014/main" id="{74543130-5F1D-1B65-8F4C-02FE62BCFCFC}"/>
                </a:ext>
              </a:extLst>
            </p:cNvPr>
            <p:cNvSpPr txBox="1">
              <a:spLocks/>
            </p:cNvSpPr>
            <p:nvPr/>
          </p:nvSpPr>
          <p:spPr>
            <a:xfrm>
              <a:off x="623549" y="2391610"/>
              <a:ext cx="2829834" cy="167878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altLang="ja-JP" sz="2000" dirty="0">
                  <a:solidFill>
                    <a:schemeClr val="tx1"/>
                  </a:solidFill>
                  <a:latin typeface="Finlandica" pitchFamily="2" charset="0"/>
                  <a:ea typeface="Noto Sans JP ExtraBold" panose="020B0200000000000000" pitchFamily="34" charset="-128"/>
                  <a:cs typeface="+mj-lt"/>
                </a:rPr>
                <a:t>19</a:t>
              </a:r>
              <a:r>
                <a:rPr lang="ja-JP" altLang="en-US" sz="2000" b="0">
                  <a:solidFill>
                    <a:schemeClr val="tx1"/>
                  </a:solidFill>
                  <a:latin typeface="Noto Sans JP ExtraBold" panose="020B0200000000000000" pitchFamily="34" charset="-128"/>
                  <a:ea typeface="Noto Sans JP ExtraBold" panose="020B0200000000000000" pitchFamily="34" charset="-128"/>
                  <a:cs typeface="+mj-lt"/>
                </a:rPr>
                <a:t>時間</a:t>
              </a:r>
              <a:r>
                <a:rPr lang="ja-JP" altLang="en-US" sz="2000">
                  <a:solidFill>
                    <a:schemeClr val="tx1"/>
                  </a:solidFill>
                  <a:latin typeface="MS Gothic" panose="020B0609070205080204" pitchFamily="49" charset="-128"/>
                  <a:ea typeface="MS Gothic" panose="020B0609070205080204" pitchFamily="49" charset="-128"/>
                  <a:cs typeface="+mj-lt"/>
                </a:rPr>
                <a:t>
</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夏至のヘルシンキで最も長い日照時間</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en-US" altLang="ja-JP" sz="2000" dirty="0">
                  <a:solidFill>
                    <a:schemeClr val="tx1"/>
                  </a:solidFill>
                  <a:latin typeface="Finlandica" pitchFamily="2" charset="0"/>
                  <a:ea typeface="MS Gothic" panose="020B0609070205080204" pitchFamily="49" charset="-128"/>
                  <a:cs typeface="+mj-lt"/>
                </a:rPr>
                <a:t>20.5</a:t>
              </a:r>
              <a:r>
                <a:rPr lang="en-US" altLang="ja-JP" sz="2000" dirty="0">
                  <a:solidFill>
                    <a:schemeClr val="tx1"/>
                  </a:solidFill>
                  <a:ea typeface="+mj-lt"/>
                  <a:cs typeface="+mj-lt"/>
                </a:rPr>
                <a:t>℃ </a:t>
              </a:r>
              <a:r>
                <a:rPr lang="en-US" sz="2000" dirty="0">
                  <a:solidFill>
                    <a:schemeClr val="tx1"/>
                  </a:solidFill>
                  <a:latin typeface="MS Gothic" panose="020B0609070205080204" pitchFamily="49" charset="-128"/>
                  <a:ea typeface="MS Gothic" panose="020B0609070205080204" pitchFamily="49" charset="-128"/>
                  <a:cs typeface="+mj-lt"/>
                </a:rPr>
                <a:t>
</a:t>
              </a:r>
              <a:r>
                <a:rPr lang="en-US" sz="1000" dirty="0">
                  <a:solidFill>
                    <a:schemeClr val="tx1"/>
                  </a:solidFill>
                  <a:latin typeface="Noto Sans JP SemiBold" panose="020B0200000000000000" pitchFamily="34" charset="-128"/>
                  <a:ea typeface="Noto Sans JP SemiBold" panose="020B0200000000000000" pitchFamily="34" charset="-128"/>
                  <a:cs typeface="+mj-lt"/>
                </a:rPr>
                <a:t>７</a:t>
              </a:r>
              <a:r>
                <a:rPr lang="ja-JP" altLang="en-US" sz="1000">
                  <a:solidFill>
                    <a:schemeClr val="tx1"/>
                  </a:solidFill>
                  <a:latin typeface="Noto Sans JP SemiBold" panose="020B0200000000000000" pitchFamily="34" charset="-128"/>
                  <a:ea typeface="Noto Sans JP SemiBold" panose="020B0200000000000000" pitchFamily="34" charset="-128"/>
                  <a:cs typeface="+mj-lt"/>
                </a:rPr>
                <a:t>月のヘルシンキの平均気温</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1000">
                  <a:solidFill>
                    <a:schemeClr val="tx1"/>
                  </a:solidFill>
                  <a:latin typeface="Noto Sans JP SemiBold" panose="020B0200000000000000" pitchFamily="34" charset="-128"/>
                  <a:ea typeface="Noto Sans JP SemiBold" panose="020B0200000000000000" pitchFamily="34" charset="-128"/>
                  <a:cs typeface="+mj-lt"/>
                </a:rPr>
                <a:t>欧州で最も</a:t>
              </a:r>
              <a:endParaRPr lang="en-US" altLang="ja-JP" sz="10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ja-JP" altLang="en-US" sz="2000">
                  <a:solidFill>
                    <a:schemeClr val="tx1"/>
                  </a:solidFill>
                  <a:latin typeface="Noto Sans JP ExtraBold" panose="020B0200000000000000" pitchFamily="34" charset="-128"/>
                  <a:ea typeface="Noto Sans JP ExtraBold" panose="020B0200000000000000" pitchFamily="34" charset="-128"/>
                  <a:cs typeface="+mj-lt"/>
                </a:rPr>
                <a:t>空気がきれいな</a:t>
              </a:r>
              <a:endParaRPr lang="en-US" altLang="ja-JP" sz="2000" dirty="0">
                <a:solidFill>
                  <a:schemeClr val="tx1"/>
                </a:solidFill>
                <a:latin typeface="Noto Sans JP ExtraBold" panose="020B0200000000000000" pitchFamily="34" charset="-128"/>
                <a:ea typeface="Noto Sans JP ExtraBold" panose="020B0200000000000000" pitchFamily="34" charset="-128"/>
                <a:cs typeface="+mj-lt"/>
              </a:endParaRPr>
            </a:p>
            <a:p>
              <a:pPr algn="ctr"/>
              <a:r>
                <a:rPr lang="ja-JP" altLang="en-US" sz="1000" b="0">
                  <a:solidFill>
                    <a:schemeClr val="tx1"/>
                  </a:solidFill>
                  <a:latin typeface="Noto Sans JP SemiBold" panose="020B0200000000000000" pitchFamily="34" charset="-128"/>
                  <a:ea typeface="Noto Sans JP SemiBold" panose="020B0200000000000000" pitchFamily="34" charset="-128"/>
                  <a:cs typeface="+mj-lt"/>
                </a:rPr>
                <a:t>オウル市</a:t>
              </a:r>
              <a:endParaRPr lang="en-US" sz="1000" b="0" dirty="0">
                <a:solidFill>
                  <a:schemeClr val="tx1"/>
                </a:solidFill>
                <a:latin typeface="Noto Sans JP SemiBold" panose="020B0200000000000000" pitchFamily="34" charset="-128"/>
                <a:ea typeface="Noto Sans JP SemiBold" panose="020B0200000000000000" pitchFamily="34" charset="-128"/>
                <a:cs typeface="+mj-lt"/>
              </a:endParaRPr>
            </a:p>
          </p:txBody>
        </p:sp>
        <p:sp>
          <p:nvSpPr>
            <p:cNvPr id="19" name="Title 1">
              <a:extLst>
                <a:ext uri="{FF2B5EF4-FFF2-40B4-BE49-F238E27FC236}">
                  <a16:creationId xmlns:a16="http://schemas.microsoft.com/office/drawing/2014/main" id="{C91387D1-E34A-39DD-166A-77839ABFDD07}"/>
                </a:ext>
              </a:extLst>
            </p:cNvPr>
            <p:cNvSpPr txBox="1">
              <a:spLocks/>
            </p:cNvSpPr>
            <p:nvPr/>
          </p:nvSpPr>
          <p:spPr>
            <a:xfrm>
              <a:off x="1082024" y="4383600"/>
              <a:ext cx="1912883" cy="5170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110000"/>
                </a:lnSpc>
              </a:pPr>
              <a:r>
                <a:rPr lang="ja-JP" altLang="en-US" sz="800">
                  <a:solidFill>
                    <a:schemeClr val="tx1"/>
                  </a:solidFill>
                  <a:latin typeface="Noto Sans JP SemiBold" panose="020B0200000000000000" pitchFamily="34" charset="-128"/>
                  <a:ea typeface="Noto Sans JP SemiBold" panose="020B0200000000000000" pitchFamily="34" charset="-128"/>
                  <a:cs typeface="+mj-lt"/>
                </a:rPr>
                <a:t>暑さと寒さとその間の</a:t>
              </a:r>
              <a:br>
                <a:rPr lang="fi-FI" altLang="ja-JP" sz="800" dirty="0">
                  <a:solidFill>
                    <a:schemeClr val="tx1"/>
                  </a:solidFill>
                  <a:latin typeface="Noto Sans JP SemiBold" panose="020B0200000000000000" pitchFamily="34" charset="-128"/>
                  <a:ea typeface="Noto Sans JP SemiBold" panose="020B0200000000000000" pitchFamily="34" charset="-128"/>
                  <a:cs typeface="+mj-lt"/>
                </a:rPr>
              </a:br>
              <a:r>
                <a:rPr lang="ja-JP" altLang="en-US" sz="800">
                  <a:solidFill>
                    <a:schemeClr val="tx1"/>
                  </a:solidFill>
                  <a:latin typeface="Noto Sans JP SemiBold" panose="020B0200000000000000" pitchFamily="34" charset="-128"/>
                  <a:ea typeface="Noto Sans JP SemiBold" panose="020B0200000000000000" pitchFamily="34" charset="-128"/>
                  <a:cs typeface="+mj-lt"/>
                </a:rPr>
                <a:t>全ての情報はこちら</a:t>
              </a:r>
              <a:endParaRPr lang="en-US" altLang="ja-JP" sz="800" dirty="0">
                <a:solidFill>
                  <a:schemeClr val="tx1"/>
                </a:solidFill>
                <a:latin typeface="Noto Sans JP SemiBold" panose="020B0200000000000000" pitchFamily="34" charset="-128"/>
                <a:ea typeface="Noto Sans JP SemiBold" panose="020B0200000000000000" pitchFamily="34" charset="-128"/>
                <a:cs typeface="+mj-lt"/>
              </a:endParaRPr>
            </a:p>
            <a:p>
              <a:pPr algn="ctr"/>
              <a:r>
                <a:rPr lang="en-US" sz="800" dirty="0">
                  <a:solidFill>
                    <a:schemeClr val="tx1"/>
                  </a:solidFill>
                  <a:ea typeface="+mj-lt"/>
                  <a:cs typeface="+mj-lt"/>
                  <a:hlinkClick r:id="rId3">
                    <a:extLst>
                      <a:ext uri="{A12FA001-AC4F-418D-AE19-62706E023703}">
                        <ahyp:hlinkClr xmlns:ahyp="http://schemas.microsoft.com/office/drawing/2018/hyperlinkcolor" val="tx"/>
                      </a:ext>
                    </a:extLst>
                  </a:hlinkClick>
                </a:rPr>
                <a:t>https://en.ilmatieteenlaitos.fi/</a:t>
              </a:r>
            </a:p>
            <a:p>
              <a:pPr algn="ctr"/>
              <a:r>
                <a:rPr lang="en-US" sz="800" dirty="0">
                  <a:solidFill>
                    <a:schemeClr val="tx1"/>
                  </a:solidFill>
                  <a:ea typeface="+mj-lt"/>
                  <a:cs typeface="+mj-lt"/>
                  <a:hlinkClick r:id="rId3">
                    <a:extLst>
                      <a:ext uri="{A12FA001-AC4F-418D-AE19-62706E023703}">
                        <ahyp:hlinkClr xmlns:ahyp="http://schemas.microsoft.com/office/drawing/2018/hyperlinkcolor" val="tx"/>
                      </a:ext>
                    </a:extLst>
                  </a:hlinkClick>
                </a:rPr>
                <a:t>seasons-in-finland</a:t>
              </a:r>
              <a:endParaRPr lang="en-US" sz="800" dirty="0">
                <a:solidFill>
                  <a:schemeClr val="tx1"/>
                </a:solidFill>
                <a:ea typeface="+mj-lt"/>
                <a:cs typeface="+mj-lt"/>
              </a:endParaRPr>
            </a:p>
          </p:txBody>
        </p:sp>
      </p:grpSp>
      <p:grpSp>
        <p:nvGrpSpPr>
          <p:cNvPr id="7" name="Ryhmä 6">
            <a:extLst>
              <a:ext uri="{FF2B5EF4-FFF2-40B4-BE49-F238E27FC236}">
                <a16:creationId xmlns:a16="http://schemas.microsoft.com/office/drawing/2014/main" id="{15E57FE2-5334-1BC7-6E0D-A8885E1359CA}"/>
              </a:ext>
            </a:extLst>
          </p:cNvPr>
          <p:cNvGrpSpPr/>
          <p:nvPr/>
        </p:nvGrpSpPr>
        <p:grpSpPr>
          <a:xfrm>
            <a:off x="644283" y="1002103"/>
            <a:ext cx="2829835" cy="1015663"/>
            <a:chOff x="741444" y="1292218"/>
            <a:chExt cx="2829835" cy="923330"/>
          </a:xfrm>
        </p:grpSpPr>
        <p:sp>
          <p:nvSpPr>
            <p:cNvPr id="2" name="Tekstiruutu 1">
              <a:extLst>
                <a:ext uri="{FF2B5EF4-FFF2-40B4-BE49-F238E27FC236}">
                  <a16:creationId xmlns:a16="http://schemas.microsoft.com/office/drawing/2014/main" id="{AAF50805-38DC-996A-D3CE-478589900BBC}"/>
                </a:ext>
              </a:extLst>
            </p:cNvPr>
            <p:cNvSpPr txBox="1"/>
            <p:nvPr/>
          </p:nvSpPr>
          <p:spPr>
            <a:xfrm>
              <a:off x="741444" y="1292218"/>
              <a:ext cx="2829835" cy="369332"/>
            </a:xfrm>
            <a:prstGeom prst="rect">
              <a:avLst/>
            </a:prstGeom>
            <a:noFill/>
          </p:spPr>
          <p:txBody>
            <a:bodyPr wrap="square">
              <a:spAutoFit/>
            </a:bodyPr>
            <a:lstStyle/>
            <a:p>
              <a:pPr algn="ctr"/>
              <a:r>
                <a:rPr lang="ja-JP" altLang="en-US">
                  <a:latin typeface="Noto Sans JP ExtraBold" panose="020B0200000000000000" pitchFamily="34" charset="-128"/>
                  <a:ea typeface="Noto Sans JP ExtraBold" panose="020B0200000000000000" pitchFamily="34" charset="-128"/>
                  <a:cs typeface="+mj-lt"/>
                </a:rPr>
                <a:t>北欧の地形</a:t>
              </a:r>
              <a:endParaRPr lang="en-US" sz="1800" dirty="0">
                <a:solidFill>
                  <a:schemeClr val="tx1"/>
                </a:solidFill>
                <a:latin typeface="Noto Sans JP ExtraBold" panose="020B0200000000000000" pitchFamily="34" charset="-128"/>
                <a:ea typeface="Noto Sans JP ExtraBold" panose="020B0200000000000000" pitchFamily="34" charset="-128"/>
                <a:cs typeface="+mj-lt"/>
              </a:endParaRPr>
            </a:p>
          </p:txBody>
        </p:sp>
        <p:sp>
          <p:nvSpPr>
            <p:cNvPr id="5" name="Tekstiruutu 4">
              <a:extLst>
                <a:ext uri="{FF2B5EF4-FFF2-40B4-BE49-F238E27FC236}">
                  <a16:creationId xmlns:a16="http://schemas.microsoft.com/office/drawing/2014/main" id="{3564F5D8-47D2-5862-FFAB-057D864120AB}"/>
                </a:ext>
              </a:extLst>
            </p:cNvPr>
            <p:cNvSpPr txBox="1"/>
            <p:nvPr/>
          </p:nvSpPr>
          <p:spPr>
            <a:xfrm>
              <a:off x="927760" y="1661550"/>
              <a:ext cx="2436469" cy="553998"/>
            </a:xfrm>
            <a:prstGeom prst="rect">
              <a:avLst/>
            </a:prstGeom>
            <a:noFill/>
          </p:spPr>
          <p:txBody>
            <a:bodyPr wrap="square">
              <a:spAutoFit/>
            </a:bodyPr>
            <a:lstStyle/>
            <a:p>
              <a:pPr algn="ctr">
                <a:lnSpc>
                  <a:spcPct val="110000"/>
                </a:lnSpc>
              </a:pPr>
              <a:r>
                <a:rPr lang="ja-JP" altLang="en-US" sz="1000" b="1">
                  <a:latin typeface="Noto Sans JP SemiBold" panose="020B0200000000000000" pitchFamily="34" charset="-128"/>
                  <a:ea typeface="Noto Sans JP SemiBold" panose="020B0200000000000000" pitchFamily="34" charset="-128"/>
                </a:rPr>
                <a:t>南北に長いフィンランドの四季は</a:t>
              </a:r>
              <a:endParaRPr lang="en-US" altLang="ja-JP" sz="1000" b="1" dirty="0">
                <a:latin typeface="Noto Sans JP SemiBold" panose="020B0200000000000000" pitchFamily="34" charset="-128"/>
                <a:ea typeface="Noto Sans JP SemiBold" panose="020B0200000000000000" pitchFamily="34" charset="-128"/>
              </a:endParaRPr>
            </a:p>
            <a:p>
              <a:pPr algn="ctr">
                <a:lnSpc>
                  <a:spcPct val="110000"/>
                </a:lnSpc>
              </a:pPr>
              <a:r>
                <a:rPr lang="ja-JP" altLang="en-US" sz="1000" b="1">
                  <a:latin typeface="Noto Sans JP SemiBold" panose="020B0200000000000000" pitchFamily="34" charset="-128"/>
                  <a:ea typeface="Noto Sans JP SemiBold" panose="020B0200000000000000" pitchFamily="34" charset="-128"/>
                </a:rPr>
                <a:t>緯度によってグラデーションのように重なりながら変化します</a:t>
              </a:r>
              <a:endParaRPr lang="en-FI" sz="1000" b="1" dirty="0">
                <a:latin typeface="Noto Sans JP SemiBold" panose="020B0200000000000000" pitchFamily="34" charset="-128"/>
                <a:ea typeface="Noto Sans JP SemiBold" panose="020B0200000000000000" pitchFamily="34" charset="-128"/>
              </a:endParaRPr>
            </a:p>
          </p:txBody>
        </p:sp>
      </p:grpSp>
      <p:grpSp>
        <p:nvGrpSpPr>
          <p:cNvPr id="69" name="Group 68">
            <a:extLst>
              <a:ext uri="{FF2B5EF4-FFF2-40B4-BE49-F238E27FC236}">
                <a16:creationId xmlns:a16="http://schemas.microsoft.com/office/drawing/2014/main" id="{47492E3D-9ECD-7FFA-286C-BB77905475E3}"/>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2F764C25-0732-94A0-8582-4E287DEAA297}"/>
                </a:ext>
              </a:extLst>
            </p:cNvPr>
            <p:cNvPicPr>
              <a:picLocks noChangeAspect="1"/>
            </p:cNvPicPr>
            <p:nvPr/>
          </p:nvPicPr>
          <p:blipFill>
            <a:blip r:embed="rId4" cstate="screen">
              <a:extLst>
                <a:ext uri="{28A0092B-C50C-407E-A947-70E740481C1C}">
                  <a14:useLocalDpi xmlns:a14="http://schemas.microsoft.com/office/drawing/2010/main"/>
                </a:ext>
              </a:extLst>
            </a:blip>
            <a:srcRect l="10332" r="1033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464A08C0-D0CA-AF29-1DCC-E7164213F47F}"/>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456643" dir="5400000" algn="ctr" rotWithShape="0">
                      <a:srgbClr val="000000">
                        <a:alpha val="87837"/>
                      </a:srgbClr>
                    </a:outerShdw>
                  </a:effectLst>
                  <a:latin typeface="Finlandica" charset="0"/>
                </a:rPr>
                <a:t>Photo: Juha Valkeajoki</a:t>
              </a:r>
              <a:endParaRPr lang="fi-FI" sz="700" kern="0" cap="none" spc="0" dirty="0">
                <a:solidFill>
                  <a:schemeClr val="bg1"/>
                </a:solidFill>
                <a:effectLst>
                  <a:outerShdw blurRad="456643" dir="5400000" algn="ctr" rotWithShape="0">
                    <a:srgbClr val="000000">
                      <a:alpha val="87837"/>
                    </a:srgbClr>
                  </a:outerShdw>
                </a:effectLst>
                <a:latin typeface="+mj-lt"/>
              </a:endParaRPr>
            </a:p>
          </p:txBody>
        </p:sp>
      </p:grpSp>
      <p:grpSp>
        <p:nvGrpSpPr>
          <p:cNvPr id="11" name="Group 10">
            <a:extLst>
              <a:ext uri="{FF2B5EF4-FFF2-40B4-BE49-F238E27FC236}">
                <a16:creationId xmlns:a16="http://schemas.microsoft.com/office/drawing/2014/main" id="{9F53EF4F-13CF-82C8-D736-E85179784E13}"/>
              </a:ext>
            </a:extLst>
          </p:cNvPr>
          <p:cNvGrpSpPr/>
          <p:nvPr/>
        </p:nvGrpSpPr>
        <p:grpSpPr>
          <a:xfrm>
            <a:off x="4064927" y="624379"/>
            <a:ext cx="6400535" cy="4265479"/>
            <a:chOff x="4067943" y="603366"/>
            <a:chExt cx="6400535" cy="4265479"/>
          </a:xfrm>
        </p:grpSpPr>
        <p:pic>
          <p:nvPicPr>
            <p:cNvPr id="13" name="Picture 12">
              <a:extLst>
                <a:ext uri="{FF2B5EF4-FFF2-40B4-BE49-F238E27FC236}">
                  <a16:creationId xmlns:a16="http://schemas.microsoft.com/office/drawing/2014/main" id="{3219DE62-9062-4166-3A2D-AB3B07A3C5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3" y="603366"/>
              <a:ext cx="6400535" cy="4265479"/>
            </a:xfrm>
            <a:prstGeom prst="rect">
              <a:avLst/>
            </a:prstGeom>
          </p:spPr>
        </p:pic>
        <p:sp>
          <p:nvSpPr>
            <p:cNvPr id="22" name="Footer Placeholder 4">
              <a:extLst>
                <a:ext uri="{FF2B5EF4-FFF2-40B4-BE49-F238E27FC236}">
                  <a16:creationId xmlns:a16="http://schemas.microsoft.com/office/drawing/2014/main" id="{82C2099B-AB10-AA27-C543-01BCB586AF0B}"/>
                </a:ext>
              </a:extLst>
            </p:cNvPr>
            <p:cNvSpPr txBox="1">
              <a:spLocks/>
            </p:cNvSpPr>
            <p:nvPr/>
          </p:nvSpPr>
          <p:spPr>
            <a:xfrm>
              <a:off x="4157181" y="669454"/>
              <a:ext cx="84318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tx2"/>
                  </a:solidFill>
                  <a:latin typeface="Finlandica" charset="0"/>
                </a:rPr>
                <a:t>Photo: Mika Ruusunen</a:t>
              </a:r>
              <a:endParaRPr lang="fi-FI" sz="700" kern="0" cap="none" spc="0" dirty="0">
                <a:solidFill>
                  <a:schemeClr val="tx2"/>
                </a:solidFill>
              </a:endParaRPr>
            </a:p>
          </p:txBody>
        </p:sp>
      </p:grpSp>
      <p:grpSp>
        <p:nvGrpSpPr>
          <p:cNvPr id="10" name="Group 9">
            <a:extLst>
              <a:ext uri="{FF2B5EF4-FFF2-40B4-BE49-F238E27FC236}">
                <a16:creationId xmlns:a16="http://schemas.microsoft.com/office/drawing/2014/main" id="{C0084EED-6D62-2A9A-B5C7-5194CAAA3BA6}"/>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FA0C583C-C1FC-7264-7522-73BCB6123E51}"/>
                </a:ext>
              </a:extLst>
            </p:cNvPr>
            <p:cNvPicPr>
              <a:picLocks noChangeAspect="1"/>
            </p:cNvPicPr>
            <p:nvPr/>
          </p:nvPicPr>
          <p:blipFill>
            <a:blip r:embed="rId6" cstate="screen">
              <a:extLst>
                <a:ext uri="{28A0092B-C50C-407E-A947-70E740481C1C}">
                  <a14:useLocalDpi xmlns:a14="http://schemas.microsoft.com/office/drawing/2010/main"/>
                </a:ext>
              </a:extLst>
            </a:blip>
            <a:srcRect l="20123" r="20123"/>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10DD78B3-1055-1259-9AED-6C6DB2358593}"/>
                </a:ext>
              </a:extLst>
            </p:cNvPr>
            <p:cNvSpPr txBox="1">
              <a:spLocks/>
            </p:cNvSpPr>
            <p:nvPr/>
          </p:nvSpPr>
          <p:spPr>
            <a:xfrm>
              <a:off x="246787" y="5342616"/>
              <a:ext cx="79669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Jussi Hellsten</a:t>
              </a:r>
              <a:endParaRPr lang="fi-FI" sz="700" kern="0" cap="none" spc="0" dirty="0">
                <a:solidFill>
                  <a:schemeClr val="bg1"/>
                </a:solidFill>
              </a:endParaRPr>
            </a:p>
          </p:txBody>
        </p:sp>
      </p:grpSp>
      <p:grpSp>
        <p:nvGrpSpPr>
          <p:cNvPr id="29" name="Group 28">
            <a:extLst>
              <a:ext uri="{FF2B5EF4-FFF2-40B4-BE49-F238E27FC236}">
                <a16:creationId xmlns:a16="http://schemas.microsoft.com/office/drawing/2014/main" id="{81D66E94-F921-CD05-3969-17718AAB71FE}"/>
              </a:ext>
            </a:extLst>
          </p:cNvPr>
          <p:cNvGrpSpPr/>
          <p:nvPr/>
        </p:nvGrpSpPr>
        <p:grpSpPr>
          <a:xfrm>
            <a:off x="-3853226" y="624379"/>
            <a:ext cx="3794120" cy="4290336"/>
            <a:chOff x="176580" y="5251712"/>
            <a:chExt cx="3794120" cy="4290336"/>
          </a:xfrm>
        </p:grpSpPr>
        <p:pic>
          <p:nvPicPr>
            <p:cNvPr id="30" name="Picture 29">
              <a:extLst>
                <a:ext uri="{FF2B5EF4-FFF2-40B4-BE49-F238E27FC236}">
                  <a16:creationId xmlns:a16="http://schemas.microsoft.com/office/drawing/2014/main" id="{6929A8A5-F23D-C07E-BF0A-9536A11BD946}"/>
                </a:ext>
              </a:extLst>
            </p:cNvPr>
            <p:cNvPicPr>
              <a:picLocks noChangeAspect="1"/>
            </p:cNvPicPr>
            <p:nvPr/>
          </p:nvPicPr>
          <p:blipFill>
            <a:blip r:embed="rId7" cstate="screen">
              <a:extLst>
                <a:ext uri="{28A0092B-C50C-407E-A947-70E740481C1C}">
                  <a14:useLocalDpi xmlns:a14="http://schemas.microsoft.com/office/drawing/2010/main"/>
                </a:ext>
              </a:extLst>
            </a:blip>
            <a:srcRect l="20540" r="20540"/>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21D69A64-C023-9A6F-A0E6-14CBB2485C7C}"/>
                </a:ext>
              </a:extLst>
            </p:cNvPr>
            <p:cNvSpPr txBox="1">
              <a:spLocks/>
            </p:cNvSpPr>
            <p:nvPr/>
          </p:nvSpPr>
          <p:spPr>
            <a:xfrm>
              <a:off x="240900" y="5318581"/>
              <a:ext cx="70371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Photo: Julia Kivelä</a:t>
              </a:r>
              <a:endParaRPr lang="fi-FI" sz="700" kern="0" cap="none" spc="0" dirty="0">
                <a:solidFill>
                  <a:schemeClr val="bg1"/>
                </a:solidFill>
              </a:endParaRPr>
            </a:p>
          </p:txBody>
        </p:sp>
      </p:grpSp>
      <p:sp>
        <p:nvSpPr>
          <p:cNvPr id="27" name="TextBox 26">
            <a:extLst>
              <a:ext uri="{FF2B5EF4-FFF2-40B4-BE49-F238E27FC236}">
                <a16:creationId xmlns:a16="http://schemas.microsoft.com/office/drawing/2014/main" id="{4809AE40-35C0-5208-2CDC-F0DFEA8559FA}"/>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9742A06A-8340-A5CD-0BE1-ADD2F746EC4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Climate</a:t>
            </a:r>
          </a:p>
        </p:txBody>
      </p:sp>
      <p:sp>
        <p:nvSpPr>
          <p:cNvPr id="56" name="Title 1">
            <a:extLst>
              <a:ext uri="{FF2B5EF4-FFF2-40B4-BE49-F238E27FC236}">
                <a16:creationId xmlns:a16="http://schemas.microsoft.com/office/drawing/2014/main" id="{A057A4D8-CAC5-E2D7-CD30-0E9599091FF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7A100387-9DBD-CBBA-E960-D6A80D109621}"/>
              </a:ext>
            </a:extLst>
          </p:cNvPr>
          <p:cNvSpPr/>
          <p:nvPr/>
        </p:nvSpPr>
        <p:spPr>
          <a:xfrm>
            <a:off x="150480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58" name="Title 1">
            <a:extLst>
              <a:ext uri="{FF2B5EF4-FFF2-40B4-BE49-F238E27FC236}">
                <a16:creationId xmlns:a16="http://schemas.microsoft.com/office/drawing/2014/main" id="{DC2792F0-2FF4-0CD5-320E-A32390AF47D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54F6CE0-AF96-0C27-4776-B9BB3C50D54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F59625F-3A57-DAA3-EF55-8670C3C7E84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4</a:t>
            </a:r>
          </a:p>
        </p:txBody>
      </p:sp>
      <p:sp>
        <p:nvSpPr>
          <p:cNvPr id="61" name="Title 1">
            <a:extLst>
              <a:ext uri="{FF2B5EF4-FFF2-40B4-BE49-F238E27FC236}">
                <a16:creationId xmlns:a16="http://schemas.microsoft.com/office/drawing/2014/main" id="{7C010D64-1EC7-A928-43DC-7E921BB9011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CF0A634-F85C-F39E-6F44-E8EFB9F3B2B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CCA154D-A5C7-E799-2E14-FCC51C49C6D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A577FBD7-9749-B9F5-613A-84AEFF9AC63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9F008E56-939B-B134-D48F-244EC529A00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FA16B224-DBAB-9792-BF15-2C28DDDFA87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B336BA76-612A-FCFC-FF06-C1487A5A602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FACTS ABOUT FINLAND</a:t>
            </a:r>
          </a:p>
        </p:txBody>
      </p:sp>
    </p:spTree>
    <p:extLst>
      <p:ext uri="{BB962C8B-B14F-4D97-AF65-F5344CB8AC3E}">
        <p14:creationId xmlns:p14="http://schemas.microsoft.com/office/powerpoint/2010/main" val="223404080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p:tgtEl>
                                          <p:spTgt spid="16"/>
                                        </p:tgtEl>
                                        <p:attrNameLst>
                                          <p:attrName>ppt_y</p:attrName>
                                        </p:attrNameLst>
                                      </p:cBhvr>
                                      <p:tavLst>
                                        <p:tav tm="0">
                                          <p:val>
                                            <p:strVal val="#ppt_y+#ppt_h*1.125000"/>
                                          </p:val>
                                        </p:tav>
                                        <p:tav tm="100000">
                                          <p:val>
                                            <p:strVal val="#ppt_y"/>
                                          </p:val>
                                        </p:tav>
                                      </p:tavLst>
                                    </p:anim>
                                    <p:animEffect transition="in" filter="wipe(up)">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61111E-6 -2.46914E-6 L 0.69115 -2.46914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1.38889E-6 1.97531E-6 L 0.43872 -0.00155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5"/>
</p:tagLst>
</file>

<file path=ppt/tags/tag2.xml><?xml version="1.0" encoding="utf-8"?>
<p:tagLst xmlns:a="http://schemas.openxmlformats.org/drawingml/2006/main" xmlns:r="http://schemas.openxmlformats.org/officeDocument/2006/relationships" xmlns:p="http://schemas.openxmlformats.org/presentationml/2006/main">
  <p:tag name="TIMING" val="|1.5|1.5"/>
</p:tagLst>
</file>

<file path=ppt/tags/tag3.xml><?xml version="1.0" encoding="utf-8"?>
<p:tagLst xmlns:a="http://schemas.openxmlformats.org/drawingml/2006/main" xmlns:r="http://schemas.openxmlformats.org/officeDocument/2006/relationships" xmlns:p="http://schemas.openxmlformats.org/presentationml/2006/main">
  <p:tag name="TIMING" val="|1.6|2.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282CAA672C844D9E03E8C3D0177FC5" ma:contentTypeVersion="10" ma:contentTypeDescription="Luo uusi asiakirja." ma:contentTypeScope="" ma:versionID="9f7830e759c5fb19fd59497bf8046676">
  <xsd:schema xmlns:xsd="http://www.w3.org/2001/XMLSchema" xmlns:xs="http://www.w3.org/2001/XMLSchema" xmlns:p="http://schemas.microsoft.com/office/2006/metadata/properties" xmlns:ns2="d0d2c1e0-9f25-4273-8cb3-ef9d68304ff5" xmlns:ns3="ce30f632-0876-4f31-a347-6f9b6a242beb" targetNamespace="http://schemas.microsoft.com/office/2006/metadata/properties" ma:root="true" ma:fieldsID="d532fbd65c38fc28c03a0d57962286f2" ns2:_="" ns3:_="">
    <xsd:import namespace="d0d2c1e0-9f25-4273-8cb3-ef9d68304ff5"/>
    <xsd:import namespace="ce30f632-0876-4f31-a347-6f9b6a242b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d2c1e0-9f25-4273-8cb3-ef9d68304f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19fedcd0-9bcf-461e-baec-9ce4a7ec775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30f632-0876-4f31-a347-6f9b6a242be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acd5dd4-2fb7-46d7-9a20-d5de560bb43a}" ma:internalName="TaxCatchAll" ma:showField="CatchAllData" ma:web="ce30f632-0876-4f31-a347-6f9b6a242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e30f632-0876-4f31-a347-6f9b6a242beb" xsi:nil="true"/>
    <lcf76f155ced4ddcb4097134ff3c332f xmlns="d0d2c1e0-9f25-4273-8cb3-ef9d68304ff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5C6CBB-6710-452D-8B5A-89E097922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d2c1e0-9f25-4273-8cb3-ef9d68304ff5"/>
    <ds:schemaRef ds:uri="ce30f632-0876-4f31-a347-6f9b6a242b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AE11A5-BEE4-47AE-A876-D224C8F94A57}">
  <ds:schemaRefs>
    <ds:schemaRef ds:uri="http://purl.org/dc/terms/"/>
    <ds:schemaRef ds:uri="d0d2c1e0-9f25-4273-8cb3-ef9d68304ff5"/>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ce30f632-0876-4f31-a347-6f9b6a242beb"/>
    <ds:schemaRef ds:uri="http://www.w3.org/XML/1998/namespace"/>
    <ds:schemaRef ds:uri="86926b43-cf91-481a-a630-62b5e70ce975"/>
  </ds:schemaRefs>
</ds:datastoreItem>
</file>

<file path=customXml/itemProps3.xml><?xml version="1.0" encoding="utf-8"?>
<ds:datastoreItem xmlns:ds="http://schemas.openxmlformats.org/officeDocument/2006/customXml" ds:itemID="{69681288-7806-430D-9BBA-254DCC6ED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1_Suomi Finland</Template>
  <TotalTime>9028</TotalTime>
  <Words>1330</Words>
  <Application>Microsoft Macintosh PowerPoint</Application>
  <PresentationFormat>画面に合わせる (16:9)</PresentationFormat>
  <Paragraphs>321</Paragraphs>
  <Slides>22</Slides>
  <Notes>22</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22</vt:i4>
      </vt:variant>
    </vt:vector>
  </HeadingPairs>
  <TitlesOfParts>
    <vt:vector size="34" baseType="lpstr">
      <vt:lpstr>Arial,Sans-Serif</vt:lpstr>
      <vt:lpstr>Calibri,Sans-Serif</vt:lpstr>
      <vt:lpstr>MS Gothic</vt:lpstr>
      <vt:lpstr>Noto Sans JP ExtraBold</vt:lpstr>
      <vt:lpstr>Noto Sans JP Medium</vt:lpstr>
      <vt:lpstr>Noto Sans JP SemiBold</vt:lpstr>
      <vt:lpstr>Yu Gothic UI</vt:lpstr>
      <vt:lpstr>Arial</vt:lpstr>
      <vt:lpstr>Calibri</vt:lpstr>
      <vt:lpstr>Finlandica</vt:lpstr>
      <vt:lpstr>1_Suomi Finland</vt:lpstr>
      <vt:lpstr>1_Suomi Finland Blanco</vt:lpstr>
      <vt:lpstr>フィンランドってどんな国？ 幸福の秘訣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来て見て、 あなたの目で確かめてみて下さい。  Finland.fi  </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Etsuro Endo</cp:lastModifiedBy>
  <cp:revision>110</cp:revision>
  <dcterms:created xsi:type="dcterms:W3CDTF">2024-12-11T12:49:30Z</dcterms:created>
  <dcterms:modified xsi:type="dcterms:W3CDTF">2026-04-23T09:14:33Z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0x010100E8282CAA672C844D9E03E8C3D0177FC5</vt:lpwstr>
  </property>
  <property fmtid="{D5CDD505-2E9C-101B-9397-08002B2CF9AE}" pid="3" name="MediaServiceImageTags">
    <vt:lpwstr/>
  </property>
</Properties>
</file>