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6" r:id="rId2"/>
    <p:sldId id="260" r:id="rId3"/>
    <p:sldId id="310" r:id="rId4"/>
    <p:sldId id="311" r:id="rId5"/>
    <p:sldId id="309" r:id="rId6"/>
    <p:sldId id="312" r:id="rId7"/>
    <p:sldId id="313" r:id="rId8"/>
    <p:sldId id="314" r:id="rId9"/>
    <p:sldId id="315" r:id="rId10"/>
    <p:sldId id="316" r:id="rId11"/>
    <p:sldId id="317" r:id="rId12"/>
  </p:sldIdLst>
  <p:sldSz cx="12192000" cy="6858000"/>
  <p:notesSz cx="6858000" cy="9144000"/>
  <p:embeddedFontLst>
    <p:embeddedFont>
      <p:font typeface="Finlandica Headline" pitchFamily="2" charset="0"/>
      <p:regular r:id="rId15"/>
      <p:bold r:id="rId16"/>
      <p:italic r:id="rId17"/>
      <p:boldItalic r:id="rId18"/>
    </p:embeddedFont>
    <p:embeddedFont>
      <p:font typeface="Finlandica Text" pitchFamily="2" charset="0"/>
      <p:regular r:id="rId19"/>
      <p:bold r:id="rId20"/>
      <p:italic r:id="rId21"/>
      <p:boldItalic r:id="rId22"/>
    </p:embeddedFont>
    <p:embeddedFont>
      <p:font typeface="Finlandica Text Medium" pitchFamily="2" charset="0"/>
      <p:regular r:id="rId23"/>
      <p:italic r:id="rId2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ACFF"/>
    <a:srgbClr val="002EA2"/>
    <a:srgbClr val="ECFA91"/>
    <a:srgbClr val="839788"/>
    <a:srgbClr val="A36000"/>
    <a:srgbClr val="DE5FA1"/>
    <a:srgbClr val="FFA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4673" autoAdjust="0"/>
  </p:normalViewPr>
  <p:slideViewPr>
    <p:cSldViewPr showGuides="1">
      <p:cViewPr varScale="1">
        <p:scale>
          <a:sx n="66" d="100"/>
          <a:sy n="66" d="100"/>
        </p:scale>
        <p:origin x="66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43CA71-D2FE-7E3F-A56E-A92982A43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1056-5CB4-C4B4-6C83-7B8E023734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20DD-A128-438D-AEC1-CA3EB662519E}" type="datetimeFigureOut">
              <a:rPr lang="fi-FI" sz="800" smtClean="0"/>
              <a:t>30.4.2026</a:t>
            </a:fld>
            <a:endParaRPr lang="fi-FI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9F6DE-68D9-AE79-3D44-9CF5A4E9AC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3978C-6A8E-7F54-4F04-27FBC6B99F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0477B-8DA8-4DB5-AF65-D77488C226C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48503095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CF8D8655-7AAC-4248-A8C6-F9AB2CD921F4}" type="datetimeFigureOut">
              <a:rPr lang="fi-FI" smtClean="0"/>
              <a:pPr/>
              <a:t>30.4.2026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4E5DA905-5375-460E-BC3D-4C252232B71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1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1D0C3-05F3-8DB4-E5B6-6E1112C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140968"/>
            <a:ext cx="8208292" cy="1656183"/>
          </a:xfrm>
        </p:spPr>
        <p:txBody>
          <a:bodyPr tIns="0" anchor="b"/>
          <a:lstStyle>
            <a:lvl1pPr algn="l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59CDB-932A-93A7-3B5B-6B91D352B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188716"/>
            <a:ext cx="8208292" cy="472309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grpSp>
        <p:nvGrpSpPr>
          <p:cNvPr id="15" name="flag">
            <a:extLst>
              <a:ext uri="{FF2B5EF4-FFF2-40B4-BE49-F238E27FC236}">
                <a16:creationId xmlns:a16="http://schemas.microsoft.com/office/drawing/2014/main" id="{0CB48DB9-4E5B-A9EF-747C-1AA70F668AA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8" y="404813"/>
            <a:ext cx="942221" cy="576000"/>
            <a:chOff x="4799856" y="1268214"/>
            <a:chExt cx="2592288" cy="15847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FD67AD-9139-6C27-D1FE-CD8B51581535}"/>
                </a:ext>
              </a:extLst>
            </p:cNvPr>
            <p:cNvSpPr/>
            <p:nvPr/>
          </p:nvSpPr>
          <p:spPr>
            <a:xfrm>
              <a:off x="4799856" y="1268487"/>
              <a:ext cx="2592288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F10CE4D5-8635-F48C-692D-33E5E6DB8F48}"/>
                </a:ext>
              </a:extLst>
            </p:cNvPr>
            <p:cNvSpPr/>
            <p:nvPr/>
          </p:nvSpPr>
          <p:spPr>
            <a:xfrm>
              <a:off x="4799856" y="1268214"/>
              <a:ext cx="2592288" cy="1584722"/>
            </a:xfrm>
            <a:custGeom>
              <a:avLst/>
              <a:gdLst>
                <a:gd name="connsiteX0" fmla="*/ 720080 w 2592288"/>
                <a:gd name="connsiteY0" fmla="*/ 0 h 1584722"/>
                <a:gd name="connsiteX1" fmla="*/ 1152128 w 2592288"/>
                <a:gd name="connsiteY1" fmla="*/ 0 h 1584722"/>
                <a:gd name="connsiteX2" fmla="*/ 1152128 w 2592288"/>
                <a:gd name="connsiteY2" fmla="*/ 576337 h 1584722"/>
                <a:gd name="connsiteX3" fmla="*/ 2592288 w 2592288"/>
                <a:gd name="connsiteY3" fmla="*/ 576337 h 1584722"/>
                <a:gd name="connsiteX4" fmla="*/ 2592288 w 2592288"/>
                <a:gd name="connsiteY4" fmla="*/ 1008385 h 1584722"/>
                <a:gd name="connsiteX5" fmla="*/ 1152128 w 2592288"/>
                <a:gd name="connsiteY5" fmla="*/ 1008385 h 1584722"/>
                <a:gd name="connsiteX6" fmla="*/ 1152128 w 2592288"/>
                <a:gd name="connsiteY6" fmla="*/ 1584722 h 1584722"/>
                <a:gd name="connsiteX7" fmla="*/ 720080 w 2592288"/>
                <a:gd name="connsiteY7" fmla="*/ 1584722 h 1584722"/>
                <a:gd name="connsiteX8" fmla="*/ 720080 w 2592288"/>
                <a:gd name="connsiteY8" fmla="*/ 1008385 h 1584722"/>
                <a:gd name="connsiteX9" fmla="*/ 0 w 2592288"/>
                <a:gd name="connsiteY9" fmla="*/ 1008385 h 1584722"/>
                <a:gd name="connsiteX10" fmla="*/ 0 w 2592288"/>
                <a:gd name="connsiteY10" fmla="*/ 576337 h 1584722"/>
                <a:gd name="connsiteX11" fmla="*/ 720080 w 2592288"/>
                <a:gd name="connsiteY11" fmla="*/ 576337 h 158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288" h="1584722">
                  <a:moveTo>
                    <a:pt x="720080" y="0"/>
                  </a:moveTo>
                  <a:lnTo>
                    <a:pt x="1152128" y="0"/>
                  </a:lnTo>
                  <a:lnTo>
                    <a:pt x="1152128" y="576337"/>
                  </a:lnTo>
                  <a:lnTo>
                    <a:pt x="2592288" y="576337"/>
                  </a:lnTo>
                  <a:lnTo>
                    <a:pt x="2592288" y="1008385"/>
                  </a:lnTo>
                  <a:lnTo>
                    <a:pt x="1152128" y="1008385"/>
                  </a:lnTo>
                  <a:lnTo>
                    <a:pt x="1152128" y="1584722"/>
                  </a:lnTo>
                  <a:lnTo>
                    <a:pt x="720080" y="1584722"/>
                  </a:lnTo>
                  <a:lnTo>
                    <a:pt x="720080" y="1008385"/>
                  </a:lnTo>
                  <a:lnTo>
                    <a:pt x="0" y="1008385"/>
                  </a:lnTo>
                  <a:lnTo>
                    <a:pt x="0" y="576337"/>
                  </a:lnTo>
                  <a:lnTo>
                    <a:pt x="720080" y="5763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F77E5-AB29-469C-A3E9-DDC65085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B50C4DE-EB20-4DEC-9EBA-8F2483258D5C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B163-A8D9-03B8-46BF-0215837F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42D25-7418-9801-A554-5E65193B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82FA9AE-B67E-F428-77E6-C64B21FD6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72354" y="404813"/>
            <a:ext cx="1111659" cy="576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06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Content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4"/>
            <a:ext cx="11376026" cy="2592138"/>
          </a:xfrm>
        </p:spPr>
        <p:txBody>
          <a:bodyPr tIns="0" anchor="t" anchorCtr="0"/>
          <a:lstStyle>
            <a:lvl1pPr>
              <a:lnSpc>
                <a:spcPct val="100000"/>
              </a:lnSpc>
              <a:defRPr sz="4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BF0AE6-5671-3800-3F61-A79D6A389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5388130"/>
            <a:ext cx="5256212" cy="272895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>
                <a:solidFill>
                  <a:schemeClr val="accent3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>
                <a:solidFill>
                  <a:schemeClr val="accent3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600">
                <a:solidFill>
                  <a:schemeClr val="accent3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600">
                <a:solidFill>
                  <a:schemeClr val="accent3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600">
                <a:solidFill>
                  <a:schemeClr val="accent3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6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ED78999-E52B-4E9F-AE9D-4D1FF3E8BF0A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ECE7EB95-1E1E-60D9-38BA-C7AC18F1E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95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Content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4"/>
            <a:ext cx="11376026" cy="2592138"/>
          </a:xfrm>
        </p:spPr>
        <p:txBody>
          <a:bodyPr tIns="0" anchor="t" anchorCtr="0"/>
          <a:lstStyle>
            <a:lvl1pPr>
              <a:lnSpc>
                <a:spcPct val="100000"/>
              </a:lnSpc>
              <a:defRPr sz="40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BF0AE6-5671-3800-3F61-A79D6A389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5388130"/>
            <a:ext cx="5256212" cy="272895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C925C9-96FA-4506-96A1-26C2899EACE3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Footer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31657BB0-8413-7AF7-3190-3234A59EC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00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Content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E9D5389-296D-CDD7-A57F-FE0B119CB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4"/>
            <a:ext cx="11088613" cy="2592138"/>
          </a:xfrm>
        </p:spPr>
        <p:txBody>
          <a:bodyPr tIns="0" anchor="t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BF0AE6-5671-3800-3F61-A79D6A389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5388130"/>
            <a:ext cx="5256212" cy="272895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F4802D-0317-48BC-B9CC-A5F1811875CD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53737E91-4229-387C-DF73-5C06ACE1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ource">
            <a:extLst>
              <a:ext uri="{FF2B5EF4-FFF2-40B4-BE49-F238E27FC236}">
                <a16:creationId xmlns:a16="http://schemas.microsoft.com/office/drawing/2014/main" id="{84F1D0DF-888C-C57A-62CD-10C1C8BA1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0415943" y="1628882"/>
            <a:ext cx="2592139" cy="144000"/>
          </a:xfrm>
        </p:spPr>
        <p:txBody>
          <a:bodyPr wrap="none" anchor="ctr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99518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Content Picture (Light)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E9D5389-296D-CDD7-A57F-FE0B119CB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4"/>
            <a:ext cx="11088613" cy="2592138"/>
          </a:xfrm>
        </p:spPr>
        <p:txBody>
          <a:bodyPr tIns="0" anchor="t" anchorCtr="0"/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BF0AE6-5671-3800-3F61-A79D6A389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5388130"/>
            <a:ext cx="5256212" cy="272895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F4802D-0317-48BC-B9CC-A5F1811875CD}" type="datetime1">
              <a:rPr lang="fi-FI" smtClean="0"/>
              <a:pPr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ource">
            <a:extLst>
              <a:ext uri="{FF2B5EF4-FFF2-40B4-BE49-F238E27FC236}">
                <a16:creationId xmlns:a16="http://schemas.microsoft.com/office/drawing/2014/main" id="{84F1D0DF-888C-C57A-62CD-10C1C8BA1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0415943" y="1628882"/>
            <a:ext cx="2592139" cy="144000"/>
          </a:xfrm>
        </p:spPr>
        <p:txBody>
          <a:bodyPr wrap="none" anchor="ctr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C98130C4-794C-AD87-AF4D-24CEAEF19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177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324B-B376-1612-E5DB-2DFE9387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256213" cy="11519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79AA-3FA7-2688-406F-B39642BB1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16" y="404813"/>
            <a:ext cx="5543996" cy="5256212"/>
          </a:xfrm>
        </p:spPr>
        <p:txBody>
          <a:bodyPr t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37E1F-D925-EA35-C76A-CA1CE110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CC1-227D-4693-B919-5F15BEA591E9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811B4-8636-D698-06E5-3D078610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8360D-2E16-87E1-E0FC-EE973978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46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6510-1D2D-59F8-CD18-236D1013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543996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140CD-8EC8-CEA5-3297-410CF6B88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060575"/>
            <a:ext cx="5543996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EBAE-0386-498F-9AC5-D57E12D78CCE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050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6510-1D2D-59F8-CD18-236D1013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352777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140CD-8EC8-CEA5-3297-410CF6B88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0" y="2060575"/>
            <a:ext cx="3600400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4FD6A1B-E9C6-AB62-FE91-DD1BF071776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56239" y="2060575"/>
            <a:ext cx="3527773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C8AB-0EAA-422F-A8CE-EBBF6BADC228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16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CA16729-358A-34EF-0349-7A462DB9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41180-C28E-7BC4-DB24-8C15609D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2060575"/>
            <a:ext cx="5543996" cy="4323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3A2A3-3B54-761C-57C2-CF69A0607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2505075"/>
            <a:ext cx="5543996" cy="2868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0C565-A1C4-D09D-B15F-889ED18C3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4" y="2060575"/>
            <a:ext cx="5543998" cy="4323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07945-2F34-5451-53CF-A5388947D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505075"/>
            <a:ext cx="5543997" cy="2868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ource">
            <a:extLst>
              <a:ext uri="{FF2B5EF4-FFF2-40B4-BE49-F238E27FC236}">
                <a16:creationId xmlns:a16="http://schemas.microsoft.com/office/drawing/2014/main" id="{EFB5FBC5-91C5-3E47-DE0D-5B3473763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5491747"/>
            <a:ext cx="5543996" cy="169278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2" name="Source 2">
            <a:extLst>
              <a:ext uri="{FF2B5EF4-FFF2-40B4-BE49-F238E27FC236}">
                <a16:creationId xmlns:a16="http://schemas.microsoft.com/office/drawing/2014/main" id="{41BC8840-56AA-F10E-20A4-75EA841573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15" y="5491747"/>
            <a:ext cx="5543997" cy="169278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8067A-EF58-4E29-5434-34755F83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AD86-9E1D-4CC9-B6CE-3B4C4D7E48FE}" type="datetime1">
              <a:rPr lang="fi-FI" smtClean="0"/>
              <a:t>30.4.2026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D93C1A-DF9F-9232-3D95-F9CB692C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C404B-A62E-954A-EB24-FCCFAC71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80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CA16729-358A-34EF-0349-7A462DB9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41180-C28E-7BC4-DB24-8C15609D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2060575"/>
            <a:ext cx="3527772" cy="4323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3A2A3-3B54-761C-57C2-CF69A0607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2505075"/>
            <a:ext cx="3527772" cy="2868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0C565-A1C4-D09D-B15F-889ED18C3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5799" y="2060575"/>
            <a:ext cx="3600400" cy="4323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07945-2F34-5451-53CF-A5388947D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5801" y="2505075"/>
            <a:ext cx="3600400" cy="2868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0CD165C-620C-68FB-0480-C438BC910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39" y="2060575"/>
            <a:ext cx="3527773" cy="4323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F4D419B-D248-5EAF-5FAC-E922F1AF57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39" y="2505075"/>
            <a:ext cx="3527773" cy="2868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6" name="Source">
            <a:extLst>
              <a:ext uri="{FF2B5EF4-FFF2-40B4-BE49-F238E27FC236}">
                <a16:creationId xmlns:a16="http://schemas.microsoft.com/office/drawing/2014/main" id="{247AB2CC-7374-80AB-6BA5-925DC32A4D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5491748"/>
            <a:ext cx="3527772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7" name="Source 2">
            <a:extLst>
              <a:ext uri="{FF2B5EF4-FFF2-40B4-BE49-F238E27FC236}">
                <a16:creationId xmlns:a16="http://schemas.microsoft.com/office/drawing/2014/main" id="{DF4F862B-A6A9-19EA-B058-E681AC121F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5801" y="5491748"/>
            <a:ext cx="3600400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8" name="Source 3">
            <a:extLst>
              <a:ext uri="{FF2B5EF4-FFF2-40B4-BE49-F238E27FC236}">
                <a16:creationId xmlns:a16="http://schemas.microsoft.com/office/drawing/2014/main" id="{C4FBAF44-408C-9386-11A3-76E9175AE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6240" y="5491748"/>
            <a:ext cx="3537700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8067A-EF58-4E29-5434-34755F83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0294-FACB-4EC5-BD3E-9052396990C4}" type="datetime1">
              <a:rPr lang="fi-FI" smtClean="0"/>
              <a:t>30.4.2026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D93C1A-DF9F-9232-3D95-F9CB692C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C404B-A62E-954A-EB24-FCCFAC71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43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ter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255965" cy="11519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6510-1D2D-59F8-CD18-236D1013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255964" cy="360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D05823-90B1-4E4E-814A-9ADF6FF4761D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6019D28-9E55-F784-AE5D-2969450C9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8" name="Freeform 8">
            <a:extLst>
              <a:ext uri="{FF2B5EF4-FFF2-40B4-BE49-F238E27FC236}">
                <a16:creationId xmlns:a16="http://schemas.microsoft.com/office/drawing/2014/main" id="{BDE2E685-DE04-5C5D-553A-A196D84F14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27804" y="404813"/>
            <a:ext cx="5256210" cy="5256212"/>
          </a:xfrm>
          <a:custGeom>
            <a:avLst/>
            <a:gdLst>
              <a:gd name="T0" fmla="*/ 1540 w 1601"/>
              <a:gd name="T1" fmla="*/ 1377 h 1601"/>
              <a:gd name="T2" fmla="*/ 0 w 1601"/>
              <a:gd name="T3" fmla="*/ 0 h 1601"/>
              <a:gd name="T4" fmla="*/ 140 w 1601"/>
              <a:gd name="T5" fmla="*/ 0 h 1601"/>
              <a:gd name="T6" fmla="*/ 280 w 1601"/>
              <a:gd name="T7" fmla="*/ 0 h 1601"/>
              <a:gd name="T8" fmla="*/ 420 w 1601"/>
              <a:gd name="T9" fmla="*/ 0 h 1601"/>
              <a:gd name="T10" fmla="*/ 560 w 1601"/>
              <a:gd name="T11" fmla="*/ 0 h 1601"/>
              <a:gd name="T12" fmla="*/ 700 w 1601"/>
              <a:gd name="T13" fmla="*/ 0 h 1601"/>
              <a:gd name="T14" fmla="*/ 840 w 1601"/>
              <a:gd name="T15" fmla="*/ 0 h 1601"/>
              <a:gd name="T16" fmla="*/ 980 w 1601"/>
              <a:gd name="T17" fmla="*/ 0 h 1601"/>
              <a:gd name="T18" fmla="*/ 1120 w 1601"/>
              <a:gd name="T19" fmla="*/ 0 h 1601"/>
              <a:gd name="T20" fmla="*/ 1260 w 1601"/>
              <a:gd name="T21" fmla="*/ 0 h 1601"/>
              <a:gd name="T22" fmla="*/ 1400 w 1601"/>
              <a:gd name="T23" fmla="*/ 0 h 1601"/>
              <a:gd name="T24" fmla="*/ 1540 w 1601"/>
              <a:gd name="T25" fmla="*/ 0 h 1601"/>
              <a:gd name="T26" fmla="*/ 70 w 1601"/>
              <a:gd name="T27" fmla="*/ 344 h 1601"/>
              <a:gd name="T28" fmla="*/ 210 w 1601"/>
              <a:gd name="T29" fmla="*/ 344 h 1601"/>
              <a:gd name="T30" fmla="*/ 350 w 1601"/>
              <a:gd name="T31" fmla="*/ 344 h 1601"/>
              <a:gd name="T32" fmla="*/ 490 w 1601"/>
              <a:gd name="T33" fmla="*/ 344 h 1601"/>
              <a:gd name="T34" fmla="*/ 630 w 1601"/>
              <a:gd name="T35" fmla="*/ 344 h 1601"/>
              <a:gd name="T36" fmla="*/ 770 w 1601"/>
              <a:gd name="T37" fmla="*/ 344 h 1601"/>
              <a:gd name="T38" fmla="*/ 910 w 1601"/>
              <a:gd name="T39" fmla="*/ 344 h 1601"/>
              <a:gd name="T40" fmla="*/ 1050 w 1601"/>
              <a:gd name="T41" fmla="*/ 344 h 1601"/>
              <a:gd name="T42" fmla="*/ 1190 w 1601"/>
              <a:gd name="T43" fmla="*/ 344 h 1601"/>
              <a:gd name="T44" fmla="*/ 1330 w 1601"/>
              <a:gd name="T45" fmla="*/ 344 h 1601"/>
              <a:gd name="T46" fmla="*/ 1470 w 1601"/>
              <a:gd name="T47" fmla="*/ 344 h 1601"/>
              <a:gd name="T48" fmla="*/ 70 w 1601"/>
              <a:gd name="T49" fmla="*/ 1033 h 1601"/>
              <a:gd name="T50" fmla="*/ 210 w 1601"/>
              <a:gd name="T51" fmla="*/ 1033 h 1601"/>
              <a:gd name="T52" fmla="*/ 350 w 1601"/>
              <a:gd name="T53" fmla="*/ 1033 h 1601"/>
              <a:gd name="T54" fmla="*/ 490 w 1601"/>
              <a:gd name="T55" fmla="*/ 1033 h 1601"/>
              <a:gd name="T56" fmla="*/ 630 w 1601"/>
              <a:gd name="T57" fmla="*/ 1033 h 1601"/>
              <a:gd name="T58" fmla="*/ 770 w 1601"/>
              <a:gd name="T59" fmla="*/ 1033 h 1601"/>
              <a:gd name="T60" fmla="*/ 910 w 1601"/>
              <a:gd name="T61" fmla="*/ 1033 h 1601"/>
              <a:gd name="T62" fmla="*/ 1050 w 1601"/>
              <a:gd name="T63" fmla="*/ 1033 h 1601"/>
              <a:gd name="T64" fmla="*/ 1190 w 1601"/>
              <a:gd name="T65" fmla="*/ 1033 h 1601"/>
              <a:gd name="T66" fmla="*/ 1330 w 1601"/>
              <a:gd name="T67" fmla="*/ 1033 h 1601"/>
              <a:gd name="T68" fmla="*/ 1470 w 1601"/>
              <a:gd name="T69" fmla="*/ 1033 h 1601"/>
              <a:gd name="T70" fmla="*/ 0 w 1601"/>
              <a:gd name="T71" fmla="*/ 688 h 1601"/>
              <a:gd name="T72" fmla="*/ 140 w 1601"/>
              <a:gd name="T73" fmla="*/ 688 h 1601"/>
              <a:gd name="T74" fmla="*/ 280 w 1601"/>
              <a:gd name="T75" fmla="*/ 688 h 1601"/>
              <a:gd name="T76" fmla="*/ 420 w 1601"/>
              <a:gd name="T77" fmla="*/ 688 h 1601"/>
              <a:gd name="T78" fmla="*/ 560 w 1601"/>
              <a:gd name="T79" fmla="*/ 688 h 1601"/>
              <a:gd name="T80" fmla="*/ 700 w 1601"/>
              <a:gd name="T81" fmla="*/ 688 h 1601"/>
              <a:gd name="T82" fmla="*/ 840 w 1601"/>
              <a:gd name="T83" fmla="*/ 688 h 1601"/>
              <a:gd name="T84" fmla="*/ 980 w 1601"/>
              <a:gd name="T85" fmla="*/ 688 h 1601"/>
              <a:gd name="T86" fmla="*/ 1120 w 1601"/>
              <a:gd name="T87" fmla="*/ 688 h 1601"/>
              <a:gd name="T88" fmla="*/ 1260 w 1601"/>
              <a:gd name="T89" fmla="*/ 688 h 1601"/>
              <a:gd name="T90" fmla="*/ 1400 w 1601"/>
              <a:gd name="T91" fmla="*/ 688 h 1601"/>
              <a:gd name="T92" fmla="*/ 1540 w 1601"/>
              <a:gd name="T93" fmla="*/ 688 h 1601"/>
              <a:gd name="T94" fmla="*/ 0 w 1601"/>
              <a:gd name="T95" fmla="*/ 1377 h 1601"/>
              <a:gd name="T96" fmla="*/ 140 w 1601"/>
              <a:gd name="T97" fmla="*/ 1377 h 1601"/>
              <a:gd name="T98" fmla="*/ 280 w 1601"/>
              <a:gd name="T99" fmla="*/ 1377 h 1601"/>
              <a:gd name="T100" fmla="*/ 420 w 1601"/>
              <a:gd name="T101" fmla="*/ 1377 h 1601"/>
              <a:gd name="T102" fmla="*/ 560 w 1601"/>
              <a:gd name="T103" fmla="*/ 1377 h 1601"/>
              <a:gd name="T104" fmla="*/ 700 w 1601"/>
              <a:gd name="T105" fmla="*/ 1377 h 1601"/>
              <a:gd name="T106" fmla="*/ 840 w 1601"/>
              <a:gd name="T107" fmla="*/ 1377 h 1601"/>
              <a:gd name="T108" fmla="*/ 980 w 1601"/>
              <a:gd name="T109" fmla="*/ 1377 h 1601"/>
              <a:gd name="T110" fmla="*/ 1120 w 1601"/>
              <a:gd name="T111" fmla="*/ 1377 h 1601"/>
              <a:gd name="T112" fmla="*/ 1260 w 1601"/>
              <a:gd name="T113" fmla="*/ 1377 h 1601"/>
              <a:gd name="T114" fmla="*/ 1400 w 1601"/>
              <a:gd name="T115" fmla="*/ 1377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1" h="1601">
                <a:moveTo>
                  <a:pt x="1540" y="1377"/>
                </a:moveTo>
                <a:lnTo>
                  <a:pt x="1601" y="1377"/>
                </a:lnTo>
                <a:lnTo>
                  <a:pt x="1601" y="1601"/>
                </a:lnTo>
                <a:lnTo>
                  <a:pt x="1540" y="1601"/>
                </a:lnTo>
                <a:lnTo>
                  <a:pt x="1540" y="1377"/>
                </a:lnTo>
                <a:close/>
                <a:moveTo>
                  <a:pt x="0" y="0"/>
                </a:moveTo>
                <a:lnTo>
                  <a:pt x="61" y="0"/>
                </a:lnTo>
                <a:lnTo>
                  <a:pt x="61" y="224"/>
                </a:lnTo>
                <a:lnTo>
                  <a:pt x="0" y="224"/>
                </a:lnTo>
                <a:lnTo>
                  <a:pt x="0" y="0"/>
                </a:lnTo>
                <a:close/>
                <a:moveTo>
                  <a:pt x="140" y="0"/>
                </a:moveTo>
                <a:lnTo>
                  <a:pt x="201" y="0"/>
                </a:lnTo>
                <a:lnTo>
                  <a:pt x="201" y="224"/>
                </a:lnTo>
                <a:lnTo>
                  <a:pt x="140" y="224"/>
                </a:lnTo>
                <a:lnTo>
                  <a:pt x="140" y="0"/>
                </a:lnTo>
                <a:close/>
                <a:moveTo>
                  <a:pt x="280" y="0"/>
                </a:moveTo>
                <a:lnTo>
                  <a:pt x="341" y="0"/>
                </a:lnTo>
                <a:lnTo>
                  <a:pt x="341" y="224"/>
                </a:lnTo>
                <a:lnTo>
                  <a:pt x="280" y="224"/>
                </a:lnTo>
                <a:lnTo>
                  <a:pt x="280" y="0"/>
                </a:lnTo>
                <a:close/>
                <a:moveTo>
                  <a:pt x="420" y="0"/>
                </a:moveTo>
                <a:lnTo>
                  <a:pt x="481" y="0"/>
                </a:lnTo>
                <a:lnTo>
                  <a:pt x="481" y="224"/>
                </a:lnTo>
                <a:lnTo>
                  <a:pt x="420" y="224"/>
                </a:lnTo>
                <a:lnTo>
                  <a:pt x="420" y="0"/>
                </a:lnTo>
                <a:close/>
                <a:moveTo>
                  <a:pt x="560" y="0"/>
                </a:moveTo>
                <a:lnTo>
                  <a:pt x="621" y="0"/>
                </a:lnTo>
                <a:lnTo>
                  <a:pt x="621" y="224"/>
                </a:lnTo>
                <a:lnTo>
                  <a:pt x="560" y="224"/>
                </a:lnTo>
                <a:lnTo>
                  <a:pt x="560" y="0"/>
                </a:lnTo>
                <a:close/>
                <a:moveTo>
                  <a:pt x="700" y="0"/>
                </a:moveTo>
                <a:lnTo>
                  <a:pt x="761" y="0"/>
                </a:lnTo>
                <a:lnTo>
                  <a:pt x="761" y="224"/>
                </a:lnTo>
                <a:lnTo>
                  <a:pt x="700" y="224"/>
                </a:lnTo>
                <a:lnTo>
                  <a:pt x="700" y="0"/>
                </a:lnTo>
                <a:close/>
                <a:moveTo>
                  <a:pt x="840" y="0"/>
                </a:moveTo>
                <a:lnTo>
                  <a:pt x="901" y="0"/>
                </a:lnTo>
                <a:lnTo>
                  <a:pt x="901" y="224"/>
                </a:lnTo>
                <a:lnTo>
                  <a:pt x="840" y="224"/>
                </a:lnTo>
                <a:lnTo>
                  <a:pt x="840" y="0"/>
                </a:lnTo>
                <a:close/>
                <a:moveTo>
                  <a:pt x="980" y="0"/>
                </a:moveTo>
                <a:lnTo>
                  <a:pt x="1041" y="0"/>
                </a:lnTo>
                <a:lnTo>
                  <a:pt x="1041" y="224"/>
                </a:lnTo>
                <a:lnTo>
                  <a:pt x="980" y="224"/>
                </a:lnTo>
                <a:lnTo>
                  <a:pt x="980" y="0"/>
                </a:lnTo>
                <a:close/>
                <a:moveTo>
                  <a:pt x="1120" y="0"/>
                </a:moveTo>
                <a:lnTo>
                  <a:pt x="1182" y="0"/>
                </a:lnTo>
                <a:lnTo>
                  <a:pt x="1182" y="224"/>
                </a:lnTo>
                <a:lnTo>
                  <a:pt x="1120" y="224"/>
                </a:lnTo>
                <a:lnTo>
                  <a:pt x="1120" y="0"/>
                </a:lnTo>
                <a:close/>
                <a:moveTo>
                  <a:pt x="1260" y="0"/>
                </a:moveTo>
                <a:lnTo>
                  <a:pt x="1321" y="0"/>
                </a:lnTo>
                <a:lnTo>
                  <a:pt x="1321" y="224"/>
                </a:lnTo>
                <a:lnTo>
                  <a:pt x="1260" y="224"/>
                </a:lnTo>
                <a:lnTo>
                  <a:pt x="1260" y="0"/>
                </a:lnTo>
                <a:close/>
                <a:moveTo>
                  <a:pt x="1400" y="0"/>
                </a:moveTo>
                <a:lnTo>
                  <a:pt x="1461" y="0"/>
                </a:lnTo>
                <a:lnTo>
                  <a:pt x="1461" y="224"/>
                </a:lnTo>
                <a:lnTo>
                  <a:pt x="1400" y="224"/>
                </a:lnTo>
                <a:lnTo>
                  <a:pt x="1400" y="0"/>
                </a:lnTo>
                <a:close/>
                <a:moveTo>
                  <a:pt x="1540" y="0"/>
                </a:moveTo>
                <a:lnTo>
                  <a:pt x="1601" y="0"/>
                </a:lnTo>
                <a:lnTo>
                  <a:pt x="1601" y="224"/>
                </a:lnTo>
                <a:lnTo>
                  <a:pt x="1540" y="224"/>
                </a:lnTo>
                <a:lnTo>
                  <a:pt x="1540" y="0"/>
                </a:lnTo>
                <a:close/>
                <a:moveTo>
                  <a:pt x="70" y="344"/>
                </a:moveTo>
                <a:lnTo>
                  <a:pt x="131" y="344"/>
                </a:lnTo>
                <a:lnTo>
                  <a:pt x="131" y="568"/>
                </a:lnTo>
                <a:lnTo>
                  <a:pt x="70" y="568"/>
                </a:lnTo>
                <a:lnTo>
                  <a:pt x="70" y="344"/>
                </a:lnTo>
                <a:close/>
                <a:moveTo>
                  <a:pt x="210" y="344"/>
                </a:moveTo>
                <a:lnTo>
                  <a:pt x="271" y="344"/>
                </a:lnTo>
                <a:lnTo>
                  <a:pt x="271" y="568"/>
                </a:lnTo>
                <a:lnTo>
                  <a:pt x="210" y="568"/>
                </a:lnTo>
                <a:lnTo>
                  <a:pt x="210" y="344"/>
                </a:lnTo>
                <a:close/>
                <a:moveTo>
                  <a:pt x="350" y="344"/>
                </a:moveTo>
                <a:lnTo>
                  <a:pt x="411" y="344"/>
                </a:lnTo>
                <a:lnTo>
                  <a:pt x="411" y="568"/>
                </a:lnTo>
                <a:lnTo>
                  <a:pt x="350" y="568"/>
                </a:lnTo>
                <a:lnTo>
                  <a:pt x="350" y="344"/>
                </a:lnTo>
                <a:close/>
                <a:moveTo>
                  <a:pt x="490" y="344"/>
                </a:moveTo>
                <a:lnTo>
                  <a:pt x="551" y="344"/>
                </a:lnTo>
                <a:lnTo>
                  <a:pt x="551" y="568"/>
                </a:lnTo>
                <a:lnTo>
                  <a:pt x="490" y="568"/>
                </a:lnTo>
                <a:lnTo>
                  <a:pt x="490" y="344"/>
                </a:lnTo>
                <a:close/>
                <a:moveTo>
                  <a:pt x="630" y="344"/>
                </a:moveTo>
                <a:lnTo>
                  <a:pt x="691" y="344"/>
                </a:lnTo>
                <a:lnTo>
                  <a:pt x="691" y="568"/>
                </a:lnTo>
                <a:lnTo>
                  <a:pt x="630" y="568"/>
                </a:lnTo>
                <a:lnTo>
                  <a:pt x="630" y="344"/>
                </a:lnTo>
                <a:close/>
                <a:moveTo>
                  <a:pt x="770" y="344"/>
                </a:moveTo>
                <a:lnTo>
                  <a:pt x="831" y="344"/>
                </a:lnTo>
                <a:lnTo>
                  <a:pt x="831" y="568"/>
                </a:lnTo>
                <a:lnTo>
                  <a:pt x="770" y="568"/>
                </a:lnTo>
                <a:lnTo>
                  <a:pt x="770" y="344"/>
                </a:lnTo>
                <a:close/>
                <a:moveTo>
                  <a:pt x="910" y="344"/>
                </a:moveTo>
                <a:lnTo>
                  <a:pt x="971" y="344"/>
                </a:lnTo>
                <a:lnTo>
                  <a:pt x="971" y="568"/>
                </a:lnTo>
                <a:lnTo>
                  <a:pt x="910" y="568"/>
                </a:lnTo>
                <a:lnTo>
                  <a:pt x="910" y="344"/>
                </a:lnTo>
                <a:close/>
                <a:moveTo>
                  <a:pt x="1050" y="344"/>
                </a:moveTo>
                <a:lnTo>
                  <a:pt x="1112" y="344"/>
                </a:lnTo>
                <a:lnTo>
                  <a:pt x="1112" y="568"/>
                </a:lnTo>
                <a:lnTo>
                  <a:pt x="1050" y="568"/>
                </a:lnTo>
                <a:lnTo>
                  <a:pt x="1050" y="344"/>
                </a:lnTo>
                <a:close/>
                <a:moveTo>
                  <a:pt x="1190" y="344"/>
                </a:moveTo>
                <a:lnTo>
                  <a:pt x="1252" y="344"/>
                </a:lnTo>
                <a:lnTo>
                  <a:pt x="1252" y="568"/>
                </a:lnTo>
                <a:lnTo>
                  <a:pt x="1190" y="568"/>
                </a:lnTo>
                <a:lnTo>
                  <a:pt x="1190" y="344"/>
                </a:lnTo>
                <a:close/>
                <a:moveTo>
                  <a:pt x="1330" y="344"/>
                </a:moveTo>
                <a:lnTo>
                  <a:pt x="1391" y="344"/>
                </a:lnTo>
                <a:lnTo>
                  <a:pt x="1391" y="568"/>
                </a:lnTo>
                <a:lnTo>
                  <a:pt x="1330" y="568"/>
                </a:lnTo>
                <a:lnTo>
                  <a:pt x="1330" y="344"/>
                </a:lnTo>
                <a:close/>
                <a:moveTo>
                  <a:pt x="1470" y="344"/>
                </a:moveTo>
                <a:lnTo>
                  <a:pt x="1531" y="344"/>
                </a:lnTo>
                <a:lnTo>
                  <a:pt x="1531" y="568"/>
                </a:lnTo>
                <a:lnTo>
                  <a:pt x="1470" y="568"/>
                </a:lnTo>
                <a:lnTo>
                  <a:pt x="1470" y="344"/>
                </a:lnTo>
                <a:close/>
                <a:moveTo>
                  <a:pt x="70" y="1033"/>
                </a:moveTo>
                <a:lnTo>
                  <a:pt x="131" y="1033"/>
                </a:lnTo>
                <a:lnTo>
                  <a:pt x="131" y="1257"/>
                </a:lnTo>
                <a:lnTo>
                  <a:pt x="70" y="1257"/>
                </a:lnTo>
                <a:lnTo>
                  <a:pt x="70" y="1033"/>
                </a:lnTo>
                <a:close/>
                <a:moveTo>
                  <a:pt x="210" y="1033"/>
                </a:moveTo>
                <a:lnTo>
                  <a:pt x="271" y="1033"/>
                </a:lnTo>
                <a:lnTo>
                  <a:pt x="271" y="1257"/>
                </a:lnTo>
                <a:lnTo>
                  <a:pt x="210" y="1257"/>
                </a:lnTo>
                <a:lnTo>
                  <a:pt x="210" y="1033"/>
                </a:lnTo>
                <a:close/>
                <a:moveTo>
                  <a:pt x="350" y="1033"/>
                </a:moveTo>
                <a:lnTo>
                  <a:pt x="411" y="1033"/>
                </a:lnTo>
                <a:lnTo>
                  <a:pt x="411" y="1257"/>
                </a:lnTo>
                <a:lnTo>
                  <a:pt x="350" y="1257"/>
                </a:lnTo>
                <a:lnTo>
                  <a:pt x="350" y="1033"/>
                </a:lnTo>
                <a:close/>
                <a:moveTo>
                  <a:pt x="490" y="1033"/>
                </a:moveTo>
                <a:lnTo>
                  <a:pt x="551" y="1033"/>
                </a:lnTo>
                <a:lnTo>
                  <a:pt x="551" y="1257"/>
                </a:lnTo>
                <a:lnTo>
                  <a:pt x="490" y="1257"/>
                </a:lnTo>
                <a:lnTo>
                  <a:pt x="490" y="1033"/>
                </a:lnTo>
                <a:close/>
                <a:moveTo>
                  <a:pt x="630" y="1033"/>
                </a:moveTo>
                <a:lnTo>
                  <a:pt x="691" y="1033"/>
                </a:lnTo>
                <a:lnTo>
                  <a:pt x="691" y="1257"/>
                </a:lnTo>
                <a:lnTo>
                  <a:pt x="630" y="1257"/>
                </a:lnTo>
                <a:lnTo>
                  <a:pt x="630" y="1033"/>
                </a:lnTo>
                <a:close/>
                <a:moveTo>
                  <a:pt x="770" y="1033"/>
                </a:moveTo>
                <a:lnTo>
                  <a:pt x="831" y="1033"/>
                </a:lnTo>
                <a:lnTo>
                  <a:pt x="831" y="1257"/>
                </a:lnTo>
                <a:lnTo>
                  <a:pt x="770" y="1257"/>
                </a:lnTo>
                <a:lnTo>
                  <a:pt x="770" y="1033"/>
                </a:lnTo>
                <a:close/>
                <a:moveTo>
                  <a:pt x="910" y="1033"/>
                </a:moveTo>
                <a:lnTo>
                  <a:pt x="971" y="1033"/>
                </a:lnTo>
                <a:lnTo>
                  <a:pt x="971" y="1257"/>
                </a:lnTo>
                <a:lnTo>
                  <a:pt x="910" y="1257"/>
                </a:lnTo>
                <a:lnTo>
                  <a:pt x="910" y="1033"/>
                </a:lnTo>
                <a:close/>
                <a:moveTo>
                  <a:pt x="1050" y="1033"/>
                </a:moveTo>
                <a:lnTo>
                  <a:pt x="1112" y="1033"/>
                </a:lnTo>
                <a:lnTo>
                  <a:pt x="1112" y="1257"/>
                </a:lnTo>
                <a:lnTo>
                  <a:pt x="1050" y="1257"/>
                </a:lnTo>
                <a:lnTo>
                  <a:pt x="1050" y="1033"/>
                </a:lnTo>
                <a:close/>
                <a:moveTo>
                  <a:pt x="1190" y="1033"/>
                </a:moveTo>
                <a:lnTo>
                  <a:pt x="1252" y="1033"/>
                </a:lnTo>
                <a:lnTo>
                  <a:pt x="1252" y="1257"/>
                </a:lnTo>
                <a:lnTo>
                  <a:pt x="1190" y="1257"/>
                </a:lnTo>
                <a:lnTo>
                  <a:pt x="1190" y="1033"/>
                </a:lnTo>
                <a:close/>
                <a:moveTo>
                  <a:pt x="1330" y="1033"/>
                </a:moveTo>
                <a:lnTo>
                  <a:pt x="1391" y="1033"/>
                </a:lnTo>
                <a:lnTo>
                  <a:pt x="1391" y="1257"/>
                </a:lnTo>
                <a:lnTo>
                  <a:pt x="1330" y="1257"/>
                </a:lnTo>
                <a:lnTo>
                  <a:pt x="1330" y="1033"/>
                </a:lnTo>
                <a:close/>
                <a:moveTo>
                  <a:pt x="1470" y="1033"/>
                </a:moveTo>
                <a:lnTo>
                  <a:pt x="1531" y="1033"/>
                </a:lnTo>
                <a:lnTo>
                  <a:pt x="1531" y="1257"/>
                </a:lnTo>
                <a:lnTo>
                  <a:pt x="1470" y="1257"/>
                </a:lnTo>
                <a:lnTo>
                  <a:pt x="1470" y="1033"/>
                </a:lnTo>
                <a:close/>
                <a:moveTo>
                  <a:pt x="0" y="688"/>
                </a:moveTo>
                <a:lnTo>
                  <a:pt x="61" y="688"/>
                </a:lnTo>
                <a:lnTo>
                  <a:pt x="61" y="912"/>
                </a:lnTo>
                <a:lnTo>
                  <a:pt x="0" y="912"/>
                </a:lnTo>
                <a:lnTo>
                  <a:pt x="0" y="688"/>
                </a:lnTo>
                <a:close/>
                <a:moveTo>
                  <a:pt x="140" y="688"/>
                </a:moveTo>
                <a:lnTo>
                  <a:pt x="201" y="688"/>
                </a:lnTo>
                <a:lnTo>
                  <a:pt x="201" y="912"/>
                </a:lnTo>
                <a:lnTo>
                  <a:pt x="140" y="912"/>
                </a:lnTo>
                <a:lnTo>
                  <a:pt x="140" y="688"/>
                </a:lnTo>
                <a:close/>
                <a:moveTo>
                  <a:pt x="280" y="688"/>
                </a:moveTo>
                <a:lnTo>
                  <a:pt x="341" y="688"/>
                </a:lnTo>
                <a:lnTo>
                  <a:pt x="341" y="912"/>
                </a:lnTo>
                <a:lnTo>
                  <a:pt x="280" y="912"/>
                </a:lnTo>
                <a:lnTo>
                  <a:pt x="280" y="688"/>
                </a:lnTo>
                <a:close/>
                <a:moveTo>
                  <a:pt x="420" y="688"/>
                </a:moveTo>
                <a:lnTo>
                  <a:pt x="481" y="688"/>
                </a:lnTo>
                <a:lnTo>
                  <a:pt x="481" y="912"/>
                </a:lnTo>
                <a:lnTo>
                  <a:pt x="420" y="912"/>
                </a:lnTo>
                <a:lnTo>
                  <a:pt x="420" y="688"/>
                </a:lnTo>
                <a:close/>
                <a:moveTo>
                  <a:pt x="560" y="688"/>
                </a:moveTo>
                <a:lnTo>
                  <a:pt x="621" y="688"/>
                </a:lnTo>
                <a:lnTo>
                  <a:pt x="621" y="912"/>
                </a:lnTo>
                <a:lnTo>
                  <a:pt x="560" y="912"/>
                </a:lnTo>
                <a:lnTo>
                  <a:pt x="560" y="688"/>
                </a:lnTo>
                <a:close/>
                <a:moveTo>
                  <a:pt x="700" y="688"/>
                </a:moveTo>
                <a:lnTo>
                  <a:pt x="761" y="688"/>
                </a:lnTo>
                <a:lnTo>
                  <a:pt x="761" y="912"/>
                </a:lnTo>
                <a:lnTo>
                  <a:pt x="700" y="912"/>
                </a:lnTo>
                <a:lnTo>
                  <a:pt x="700" y="688"/>
                </a:lnTo>
                <a:close/>
                <a:moveTo>
                  <a:pt x="840" y="688"/>
                </a:moveTo>
                <a:lnTo>
                  <a:pt x="901" y="688"/>
                </a:lnTo>
                <a:lnTo>
                  <a:pt x="901" y="912"/>
                </a:lnTo>
                <a:lnTo>
                  <a:pt x="840" y="912"/>
                </a:lnTo>
                <a:lnTo>
                  <a:pt x="840" y="688"/>
                </a:lnTo>
                <a:close/>
                <a:moveTo>
                  <a:pt x="980" y="688"/>
                </a:moveTo>
                <a:lnTo>
                  <a:pt x="1041" y="688"/>
                </a:lnTo>
                <a:lnTo>
                  <a:pt x="1041" y="912"/>
                </a:lnTo>
                <a:lnTo>
                  <a:pt x="980" y="912"/>
                </a:lnTo>
                <a:lnTo>
                  <a:pt x="980" y="688"/>
                </a:lnTo>
                <a:close/>
                <a:moveTo>
                  <a:pt x="1120" y="688"/>
                </a:moveTo>
                <a:lnTo>
                  <a:pt x="1182" y="688"/>
                </a:lnTo>
                <a:lnTo>
                  <a:pt x="1182" y="912"/>
                </a:lnTo>
                <a:lnTo>
                  <a:pt x="1120" y="912"/>
                </a:lnTo>
                <a:lnTo>
                  <a:pt x="1120" y="688"/>
                </a:lnTo>
                <a:close/>
                <a:moveTo>
                  <a:pt x="1260" y="688"/>
                </a:moveTo>
                <a:lnTo>
                  <a:pt x="1321" y="688"/>
                </a:lnTo>
                <a:lnTo>
                  <a:pt x="1321" y="912"/>
                </a:lnTo>
                <a:lnTo>
                  <a:pt x="1260" y="912"/>
                </a:lnTo>
                <a:lnTo>
                  <a:pt x="1260" y="688"/>
                </a:lnTo>
                <a:close/>
                <a:moveTo>
                  <a:pt x="1400" y="688"/>
                </a:moveTo>
                <a:lnTo>
                  <a:pt x="1461" y="688"/>
                </a:lnTo>
                <a:lnTo>
                  <a:pt x="1461" y="912"/>
                </a:lnTo>
                <a:lnTo>
                  <a:pt x="1400" y="912"/>
                </a:lnTo>
                <a:lnTo>
                  <a:pt x="1400" y="688"/>
                </a:lnTo>
                <a:close/>
                <a:moveTo>
                  <a:pt x="1540" y="688"/>
                </a:moveTo>
                <a:lnTo>
                  <a:pt x="1601" y="688"/>
                </a:lnTo>
                <a:lnTo>
                  <a:pt x="1601" y="912"/>
                </a:lnTo>
                <a:lnTo>
                  <a:pt x="1540" y="912"/>
                </a:lnTo>
                <a:lnTo>
                  <a:pt x="1540" y="688"/>
                </a:lnTo>
                <a:close/>
                <a:moveTo>
                  <a:pt x="0" y="1377"/>
                </a:moveTo>
                <a:lnTo>
                  <a:pt x="61" y="1377"/>
                </a:lnTo>
                <a:lnTo>
                  <a:pt x="61" y="1601"/>
                </a:lnTo>
                <a:lnTo>
                  <a:pt x="0" y="1601"/>
                </a:lnTo>
                <a:lnTo>
                  <a:pt x="0" y="1377"/>
                </a:lnTo>
                <a:close/>
                <a:moveTo>
                  <a:pt x="140" y="1377"/>
                </a:moveTo>
                <a:lnTo>
                  <a:pt x="201" y="1377"/>
                </a:lnTo>
                <a:lnTo>
                  <a:pt x="201" y="1601"/>
                </a:lnTo>
                <a:lnTo>
                  <a:pt x="140" y="1601"/>
                </a:lnTo>
                <a:lnTo>
                  <a:pt x="140" y="1377"/>
                </a:lnTo>
                <a:close/>
                <a:moveTo>
                  <a:pt x="280" y="1377"/>
                </a:moveTo>
                <a:lnTo>
                  <a:pt x="341" y="1377"/>
                </a:lnTo>
                <a:lnTo>
                  <a:pt x="341" y="1601"/>
                </a:lnTo>
                <a:lnTo>
                  <a:pt x="280" y="1601"/>
                </a:lnTo>
                <a:lnTo>
                  <a:pt x="280" y="1377"/>
                </a:lnTo>
                <a:close/>
                <a:moveTo>
                  <a:pt x="420" y="1377"/>
                </a:moveTo>
                <a:lnTo>
                  <a:pt x="481" y="1377"/>
                </a:lnTo>
                <a:lnTo>
                  <a:pt x="481" y="1601"/>
                </a:lnTo>
                <a:lnTo>
                  <a:pt x="420" y="1601"/>
                </a:lnTo>
                <a:lnTo>
                  <a:pt x="420" y="1377"/>
                </a:lnTo>
                <a:close/>
                <a:moveTo>
                  <a:pt x="560" y="1377"/>
                </a:moveTo>
                <a:lnTo>
                  <a:pt x="621" y="1377"/>
                </a:lnTo>
                <a:lnTo>
                  <a:pt x="621" y="1601"/>
                </a:lnTo>
                <a:lnTo>
                  <a:pt x="560" y="1601"/>
                </a:lnTo>
                <a:lnTo>
                  <a:pt x="560" y="1377"/>
                </a:lnTo>
                <a:close/>
                <a:moveTo>
                  <a:pt x="700" y="1377"/>
                </a:moveTo>
                <a:lnTo>
                  <a:pt x="761" y="1377"/>
                </a:lnTo>
                <a:lnTo>
                  <a:pt x="761" y="1601"/>
                </a:lnTo>
                <a:lnTo>
                  <a:pt x="700" y="1601"/>
                </a:lnTo>
                <a:lnTo>
                  <a:pt x="700" y="1377"/>
                </a:lnTo>
                <a:close/>
                <a:moveTo>
                  <a:pt x="840" y="1377"/>
                </a:moveTo>
                <a:lnTo>
                  <a:pt x="901" y="1377"/>
                </a:lnTo>
                <a:lnTo>
                  <a:pt x="901" y="1601"/>
                </a:lnTo>
                <a:lnTo>
                  <a:pt x="840" y="1601"/>
                </a:lnTo>
                <a:lnTo>
                  <a:pt x="840" y="1377"/>
                </a:lnTo>
                <a:close/>
                <a:moveTo>
                  <a:pt x="980" y="1377"/>
                </a:moveTo>
                <a:lnTo>
                  <a:pt x="1041" y="1377"/>
                </a:lnTo>
                <a:lnTo>
                  <a:pt x="1041" y="1601"/>
                </a:lnTo>
                <a:lnTo>
                  <a:pt x="980" y="1601"/>
                </a:lnTo>
                <a:lnTo>
                  <a:pt x="980" y="1377"/>
                </a:lnTo>
                <a:close/>
                <a:moveTo>
                  <a:pt x="1120" y="1377"/>
                </a:moveTo>
                <a:lnTo>
                  <a:pt x="1182" y="1377"/>
                </a:lnTo>
                <a:lnTo>
                  <a:pt x="1182" y="1601"/>
                </a:lnTo>
                <a:lnTo>
                  <a:pt x="1120" y="1601"/>
                </a:lnTo>
                <a:lnTo>
                  <a:pt x="1120" y="1377"/>
                </a:lnTo>
                <a:close/>
                <a:moveTo>
                  <a:pt x="1260" y="1377"/>
                </a:moveTo>
                <a:lnTo>
                  <a:pt x="1321" y="1377"/>
                </a:lnTo>
                <a:lnTo>
                  <a:pt x="1321" y="1601"/>
                </a:lnTo>
                <a:lnTo>
                  <a:pt x="1260" y="1601"/>
                </a:lnTo>
                <a:lnTo>
                  <a:pt x="1260" y="1377"/>
                </a:lnTo>
                <a:close/>
                <a:moveTo>
                  <a:pt x="1400" y="1377"/>
                </a:moveTo>
                <a:lnTo>
                  <a:pt x="1461" y="1377"/>
                </a:lnTo>
                <a:lnTo>
                  <a:pt x="1461" y="1601"/>
                </a:lnTo>
                <a:lnTo>
                  <a:pt x="1400" y="1601"/>
                </a:lnTo>
                <a:lnTo>
                  <a:pt x="1400" y="13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37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BA6511BF-2A05-F4F3-E13F-6D9BBB629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6688" y="0"/>
            <a:ext cx="12288689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1D0C3-05F3-8DB4-E5B6-6E1112C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098806"/>
            <a:ext cx="8208292" cy="1698345"/>
          </a:xfrm>
        </p:spPr>
        <p:txBody>
          <a:bodyPr tIns="0" anchor="b">
            <a:spAutoFit/>
          </a:bodyPr>
          <a:lstStyle>
            <a:lvl1pPr algn="l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59CDB-932A-93A7-3B5B-6B91D352B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188716"/>
            <a:ext cx="8208292" cy="472309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19493CF5-E08B-7B93-1441-9A3EF36CF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671613" y="404813"/>
            <a:ext cx="1112400" cy="57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lag">
            <a:extLst>
              <a:ext uri="{FF2B5EF4-FFF2-40B4-BE49-F238E27FC236}">
                <a16:creationId xmlns:a16="http://schemas.microsoft.com/office/drawing/2014/main" id="{D4B147D9-EF3D-DD24-CA86-C5516A241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7988" y="404813"/>
            <a:ext cx="943200" cy="576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F77E5-AB29-469C-A3E9-DDC65085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9BBAA7-523A-4B35-A7B6-08C68DDCC444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B163-A8D9-03B8-46BF-0215837F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42D25-7418-9801-A554-5E65193B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ource">
            <a:extLst>
              <a:ext uri="{FF2B5EF4-FFF2-40B4-BE49-F238E27FC236}">
                <a16:creationId xmlns:a16="http://schemas.microsoft.com/office/drawing/2014/main" id="{F19FB673-E590-DB3F-594E-175B9761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0884132" y="5555614"/>
            <a:ext cx="1655762" cy="144000"/>
          </a:xfrm>
        </p:spPr>
        <p:txBody>
          <a:bodyPr wrap="none" anchor="ctr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518133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255965" cy="11519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6510-1D2D-59F8-CD18-236D1013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255964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12DF-F3B0-47C2-982D-1B67C90F3BF0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0695A6-347E-5B2B-8339-D9E585CDCE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28015" y="404813"/>
            <a:ext cx="5255998" cy="5256000"/>
          </a:xfrm>
          <a:custGeom>
            <a:avLst/>
            <a:gdLst>
              <a:gd name="T0" fmla="*/ 1540 w 1601"/>
              <a:gd name="T1" fmla="*/ 1377 h 1601"/>
              <a:gd name="T2" fmla="*/ 0 w 1601"/>
              <a:gd name="T3" fmla="*/ 0 h 1601"/>
              <a:gd name="T4" fmla="*/ 140 w 1601"/>
              <a:gd name="T5" fmla="*/ 0 h 1601"/>
              <a:gd name="T6" fmla="*/ 280 w 1601"/>
              <a:gd name="T7" fmla="*/ 0 h 1601"/>
              <a:gd name="T8" fmla="*/ 420 w 1601"/>
              <a:gd name="T9" fmla="*/ 0 h 1601"/>
              <a:gd name="T10" fmla="*/ 561 w 1601"/>
              <a:gd name="T11" fmla="*/ 0 h 1601"/>
              <a:gd name="T12" fmla="*/ 701 w 1601"/>
              <a:gd name="T13" fmla="*/ 0 h 1601"/>
              <a:gd name="T14" fmla="*/ 841 w 1601"/>
              <a:gd name="T15" fmla="*/ 0 h 1601"/>
              <a:gd name="T16" fmla="*/ 981 w 1601"/>
              <a:gd name="T17" fmla="*/ 0 h 1601"/>
              <a:gd name="T18" fmla="*/ 1121 w 1601"/>
              <a:gd name="T19" fmla="*/ 0 h 1601"/>
              <a:gd name="T20" fmla="*/ 1261 w 1601"/>
              <a:gd name="T21" fmla="*/ 0 h 1601"/>
              <a:gd name="T22" fmla="*/ 1400 w 1601"/>
              <a:gd name="T23" fmla="*/ 0 h 1601"/>
              <a:gd name="T24" fmla="*/ 1540 w 1601"/>
              <a:gd name="T25" fmla="*/ 0 h 1601"/>
              <a:gd name="T26" fmla="*/ 0 w 1601"/>
              <a:gd name="T27" fmla="*/ 344 h 1601"/>
              <a:gd name="T28" fmla="*/ 140 w 1601"/>
              <a:gd name="T29" fmla="*/ 344 h 1601"/>
              <a:gd name="T30" fmla="*/ 280 w 1601"/>
              <a:gd name="T31" fmla="*/ 344 h 1601"/>
              <a:gd name="T32" fmla="*/ 420 w 1601"/>
              <a:gd name="T33" fmla="*/ 344 h 1601"/>
              <a:gd name="T34" fmla="*/ 561 w 1601"/>
              <a:gd name="T35" fmla="*/ 344 h 1601"/>
              <a:gd name="T36" fmla="*/ 701 w 1601"/>
              <a:gd name="T37" fmla="*/ 344 h 1601"/>
              <a:gd name="T38" fmla="*/ 841 w 1601"/>
              <a:gd name="T39" fmla="*/ 344 h 1601"/>
              <a:gd name="T40" fmla="*/ 981 w 1601"/>
              <a:gd name="T41" fmla="*/ 344 h 1601"/>
              <a:gd name="T42" fmla="*/ 1121 w 1601"/>
              <a:gd name="T43" fmla="*/ 344 h 1601"/>
              <a:gd name="T44" fmla="*/ 1261 w 1601"/>
              <a:gd name="T45" fmla="*/ 344 h 1601"/>
              <a:gd name="T46" fmla="*/ 1400 w 1601"/>
              <a:gd name="T47" fmla="*/ 344 h 1601"/>
              <a:gd name="T48" fmla="*/ 1540 w 1601"/>
              <a:gd name="T49" fmla="*/ 344 h 1601"/>
              <a:gd name="T50" fmla="*/ 0 w 1601"/>
              <a:gd name="T51" fmla="*/ 688 h 1601"/>
              <a:gd name="T52" fmla="*/ 140 w 1601"/>
              <a:gd name="T53" fmla="*/ 688 h 1601"/>
              <a:gd name="T54" fmla="*/ 280 w 1601"/>
              <a:gd name="T55" fmla="*/ 688 h 1601"/>
              <a:gd name="T56" fmla="*/ 420 w 1601"/>
              <a:gd name="T57" fmla="*/ 688 h 1601"/>
              <a:gd name="T58" fmla="*/ 561 w 1601"/>
              <a:gd name="T59" fmla="*/ 688 h 1601"/>
              <a:gd name="T60" fmla="*/ 701 w 1601"/>
              <a:gd name="T61" fmla="*/ 688 h 1601"/>
              <a:gd name="T62" fmla="*/ 841 w 1601"/>
              <a:gd name="T63" fmla="*/ 688 h 1601"/>
              <a:gd name="T64" fmla="*/ 981 w 1601"/>
              <a:gd name="T65" fmla="*/ 688 h 1601"/>
              <a:gd name="T66" fmla="*/ 1121 w 1601"/>
              <a:gd name="T67" fmla="*/ 688 h 1601"/>
              <a:gd name="T68" fmla="*/ 1261 w 1601"/>
              <a:gd name="T69" fmla="*/ 688 h 1601"/>
              <a:gd name="T70" fmla="*/ 1400 w 1601"/>
              <a:gd name="T71" fmla="*/ 688 h 1601"/>
              <a:gd name="T72" fmla="*/ 1540 w 1601"/>
              <a:gd name="T73" fmla="*/ 688 h 1601"/>
              <a:gd name="T74" fmla="*/ 0 w 1601"/>
              <a:gd name="T75" fmla="*/ 1033 h 1601"/>
              <a:gd name="T76" fmla="*/ 140 w 1601"/>
              <a:gd name="T77" fmla="*/ 1033 h 1601"/>
              <a:gd name="T78" fmla="*/ 280 w 1601"/>
              <a:gd name="T79" fmla="*/ 1033 h 1601"/>
              <a:gd name="T80" fmla="*/ 420 w 1601"/>
              <a:gd name="T81" fmla="*/ 1033 h 1601"/>
              <a:gd name="T82" fmla="*/ 561 w 1601"/>
              <a:gd name="T83" fmla="*/ 1033 h 1601"/>
              <a:gd name="T84" fmla="*/ 701 w 1601"/>
              <a:gd name="T85" fmla="*/ 1033 h 1601"/>
              <a:gd name="T86" fmla="*/ 841 w 1601"/>
              <a:gd name="T87" fmla="*/ 1033 h 1601"/>
              <a:gd name="T88" fmla="*/ 981 w 1601"/>
              <a:gd name="T89" fmla="*/ 1033 h 1601"/>
              <a:gd name="T90" fmla="*/ 1121 w 1601"/>
              <a:gd name="T91" fmla="*/ 1033 h 1601"/>
              <a:gd name="T92" fmla="*/ 1261 w 1601"/>
              <a:gd name="T93" fmla="*/ 1033 h 1601"/>
              <a:gd name="T94" fmla="*/ 1400 w 1601"/>
              <a:gd name="T95" fmla="*/ 1033 h 1601"/>
              <a:gd name="T96" fmla="*/ 1540 w 1601"/>
              <a:gd name="T97" fmla="*/ 1033 h 1601"/>
              <a:gd name="T98" fmla="*/ 0 w 1601"/>
              <a:gd name="T99" fmla="*/ 1377 h 1601"/>
              <a:gd name="T100" fmla="*/ 140 w 1601"/>
              <a:gd name="T101" fmla="*/ 1377 h 1601"/>
              <a:gd name="T102" fmla="*/ 280 w 1601"/>
              <a:gd name="T103" fmla="*/ 1377 h 1601"/>
              <a:gd name="T104" fmla="*/ 420 w 1601"/>
              <a:gd name="T105" fmla="*/ 1377 h 1601"/>
              <a:gd name="T106" fmla="*/ 561 w 1601"/>
              <a:gd name="T107" fmla="*/ 1377 h 1601"/>
              <a:gd name="T108" fmla="*/ 701 w 1601"/>
              <a:gd name="T109" fmla="*/ 1377 h 1601"/>
              <a:gd name="T110" fmla="*/ 841 w 1601"/>
              <a:gd name="T111" fmla="*/ 1377 h 1601"/>
              <a:gd name="T112" fmla="*/ 981 w 1601"/>
              <a:gd name="T113" fmla="*/ 1377 h 1601"/>
              <a:gd name="T114" fmla="*/ 1121 w 1601"/>
              <a:gd name="T115" fmla="*/ 1377 h 1601"/>
              <a:gd name="T116" fmla="*/ 1261 w 1601"/>
              <a:gd name="T117" fmla="*/ 1377 h 1601"/>
              <a:gd name="T118" fmla="*/ 1400 w 1601"/>
              <a:gd name="T119" fmla="*/ 1377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1" h="1601">
                <a:moveTo>
                  <a:pt x="1540" y="1377"/>
                </a:moveTo>
                <a:lnTo>
                  <a:pt x="1601" y="1377"/>
                </a:lnTo>
                <a:lnTo>
                  <a:pt x="1601" y="1601"/>
                </a:lnTo>
                <a:lnTo>
                  <a:pt x="1540" y="1601"/>
                </a:lnTo>
                <a:lnTo>
                  <a:pt x="1540" y="1377"/>
                </a:lnTo>
                <a:close/>
                <a:moveTo>
                  <a:pt x="0" y="0"/>
                </a:moveTo>
                <a:lnTo>
                  <a:pt x="62" y="0"/>
                </a:lnTo>
                <a:lnTo>
                  <a:pt x="62" y="224"/>
                </a:lnTo>
                <a:lnTo>
                  <a:pt x="0" y="224"/>
                </a:lnTo>
                <a:lnTo>
                  <a:pt x="0" y="0"/>
                </a:lnTo>
                <a:close/>
                <a:moveTo>
                  <a:pt x="140" y="0"/>
                </a:moveTo>
                <a:lnTo>
                  <a:pt x="201" y="0"/>
                </a:lnTo>
                <a:lnTo>
                  <a:pt x="201" y="224"/>
                </a:lnTo>
                <a:lnTo>
                  <a:pt x="140" y="224"/>
                </a:lnTo>
                <a:lnTo>
                  <a:pt x="140" y="0"/>
                </a:lnTo>
                <a:close/>
                <a:moveTo>
                  <a:pt x="280" y="0"/>
                </a:moveTo>
                <a:lnTo>
                  <a:pt x="341" y="0"/>
                </a:lnTo>
                <a:lnTo>
                  <a:pt x="341" y="224"/>
                </a:lnTo>
                <a:lnTo>
                  <a:pt x="280" y="224"/>
                </a:lnTo>
                <a:lnTo>
                  <a:pt x="280" y="0"/>
                </a:lnTo>
                <a:close/>
                <a:moveTo>
                  <a:pt x="420" y="0"/>
                </a:moveTo>
                <a:lnTo>
                  <a:pt x="481" y="0"/>
                </a:lnTo>
                <a:lnTo>
                  <a:pt x="481" y="224"/>
                </a:lnTo>
                <a:lnTo>
                  <a:pt x="420" y="224"/>
                </a:lnTo>
                <a:lnTo>
                  <a:pt x="420" y="0"/>
                </a:lnTo>
                <a:close/>
                <a:moveTo>
                  <a:pt x="561" y="0"/>
                </a:moveTo>
                <a:lnTo>
                  <a:pt x="622" y="0"/>
                </a:lnTo>
                <a:lnTo>
                  <a:pt x="622" y="224"/>
                </a:lnTo>
                <a:lnTo>
                  <a:pt x="561" y="224"/>
                </a:lnTo>
                <a:lnTo>
                  <a:pt x="561" y="0"/>
                </a:lnTo>
                <a:close/>
                <a:moveTo>
                  <a:pt x="701" y="0"/>
                </a:moveTo>
                <a:lnTo>
                  <a:pt x="762" y="0"/>
                </a:lnTo>
                <a:lnTo>
                  <a:pt x="762" y="224"/>
                </a:lnTo>
                <a:lnTo>
                  <a:pt x="701" y="224"/>
                </a:lnTo>
                <a:lnTo>
                  <a:pt x="701" y="0"/>
                </a:lnTo>
                <a:close/>
                <a:moveTo>
                  <a:pt x="841" y="0"/>
                </a:moveTo>
                <a:lnTo>
                  <a:pt x="902" y="0"/>
                </a:lnTo>
                <a:lnTo>
                  <a:pt x="902" y="224"/>
                </a:lnTo>
                <a:lnTo>
                  <a:pt x="841" y="224"/>
                </a:lnTo>
                <a:lnTo>
                  <a:pt x="841" y="0"/>
                </a:lnTo>
                <a:close/>
                <a:moveTo>
                  <a:pt x="981" y="0"/>
                </a:moveTo>
                <a:lnTo>
                  <a:pt x="1042" y="0"/>
                </a:lnTo>
                <a:lnTo>
                  <a:pt x="1042" y="224"/>
                </a:lnTo>
                <a:lnTo>
                  <a:pt x="981" y="224"/>
                </a:lnTo>
                <a:lnTo>
                  <a:pt x="981" y="0"/>
                </a:lnTo>
                <a:close/>
                <a:moveTo>
                  <a:pt x="1121" y="0"/>
                </a:moveTo>
                <a:lnTo>
                  <a:pt x="1182" y="0"/>
                </a:lnTo>
                <a:lnTo>
                  <a:pt x="1182" y="224"/>
                </a:lnTo>
                <a:lnTo>
                  <a:pt x="1121" y="224"/>
                </a:lnTo>
                <a:lnTo>
                  <a:pt x="1121" y="0"/>
                </a:lnTo>
                <a:close/>
                <a:moveTo>
                  <a:pt x="1261" y="0"/>
                </a:moveTo>
                <a:lnTo>
                  <a:pt x="1322" y="0"/>
                </a:lnTo>
                <a:lnTo>
                  <a:pt x="1322" y="224"/>
                </a:lnTo>
                <a:lnTo>
                  <a:pt x="1261" y="224"/>
                </a:lnTo>
                <a:lnTo>
                  <a:pt x="1261" y="0"/>
                </a:lnTo>
                <a:close/>
                <a:moveTo>
                  <a:pt x="1400" y="0"/>
                </a:moveTo>
                <a:lnTo>
                  <a:pt x="1462" y="0"/>
                </a:lnTo>
                <a:lnTo>
                  <a:pt x="1462" y="224"/>
                </a:lnTo>
                <a:lnTo>
                  <a:pt x="1400" y="224"/>
                </a:lnTo>
                <a:lnTo>
                  <a:pt x="1400" y="0"/>
                </a:lnTo>
                <a:close/>
                <a:moveTo>
                  <a:pt x="1540" y="0"/>
                </a:moveTo>
                <a:lnTo>
                  <a:pt x="1601" y="0"/>
                </a:lnTo>
                <a:lnTo>
                  <a:pt x="1601" y="224"/>
                </a:lnTo>
                <a:lnTo>
                  <a:pt x="1540" y="224"/>
                </a:lnTo>
                <a:lnTo>
                  <a:pt x="1540" y="0"/>
                </a:lnTo>
                <a:close/>
                <a:moveTo>
                  <a:pt x="0" y="344"/>
                </a:moveTo>
                <a:lnTo>
                  <a:pt x="62" y="344"/>
                </a:lnTo>
                <a:lnTo>
                  <a:pt x="62" y="568"/>
                </a:lnTo>
                <a:lnTo>
                  <a:pt x="0" y="568"/>
                </a:lnTo>
                <a:lnTo>
                  <a:pt x="0" y="344"/>
                </a:lnTo>
                <a:close/>
                <a:moveTo>
                  <a:pt x="140" y="344"/>
                </a:moveTo>
                <a:lnTo>
                  <a:pt x="201" y="344"/>
                </a:lnTo>
                <a:lnTo>
                  <a:pt x="201" y="568"/>
                </a:lnTo>
                <a:lnTo>
                  <a:pt x="140" y="568"/>
                </a:lnTo>
                <a:lnTo>
                  <a:pt x="140" y="344"/>
                </a:lnTo>
                <a:close/>
                <a:moveTo>
                  <a:pt x="280" y="344"/>
                </a:moveTo>
                <a:lnTo>
                  <a:pt x="341" y="344"/>
                </a:lnTo>
                <a:lnTo>
                  <a:pt x="341" y="568"/>
                </a:lnTo>
                <a:lnTo>
                  <a:pt x="280" y="568"/>
                </a:lnTo>
                <a:lnTo>
                  <a:pt x="280" y="344"/>
                </a:lnTo>
                <a:close/>
                <a:moveTo>
                  <a:pt x="420" y="344"/>
                </a:moveTo>
                <a:lnTo>
                  <a:pt x="481" y="344"/>
                </a:lnTo>
                <a:lnTo>
                  <a:pt x="481" y="568"/>
                </a:lnTo>
                <a:lnTo>
                  <a:pt x="420" y="568"/>
                </a:lnTo>
                <a:lnTo>
                  <a:pt x="420" y="344"/>
                </a:lnTo>
                <a:close/>
                <a:moveTo>
                  <a:pt x="561" y="344"/>
                </a:moveTo>
                <a:lnTo>
                  <a:pt x="622" y="344"/>
                </a:lnTo>
                <a:lnTo>
                  <a:pt x="622" y="568"/>
                </a:lnTo>
                <a:lnTo>
                  <a:pt x="561" y="568"/>
                </a:lnTo>
                <a:lnTo>
                  <a:pt x="561" y="344"/>
                </a:lnTo>
                <a:close/>
                <a:moveTo>
                  <a:pt x="701" y="344"/>
                </a:moveTo>
                <a:lnTo>
                  <a:pt x="762" y="344"/>
                </a:lnTo>
                <a:lnTo>
                  <a:pt x="762" y="568"/>
                </a:lnTo>
                <a:lnTo>
                  <a:pt x="701" y="568"/>
                </a:lnTo>
                <a:lnTo>
                  <a:pt x="701" y="344"/>
                </a:lnTo>
                <a:close/>
                <a:moveTo>
                  <a:pt x="841" y="344"/>
                </a:moveTo>
                <a:lnTo>
                  <a:pt x="902" y="344"/>
                </a:lnTo>
                <a:lnTo>
                  <a:pt x="902" y="568"/>
                </a:lnTo>
                <a:lnTo>
                  <a:pt x="841" y="568"/>
                </a:lnTo>
                <a:lnTo>
                  <a:pt x="841" y="344"/>
                </a:lnTo>
                <a:close/>
                <a:moveTo>
                  <a:pt x="981" y="344"/>
                </a:moveTo>
                <a:lnTo>
                  <a:pt x="1042" y="344"/>
                </a:lnTo>
                <a:lnTo>
                  <a:pt x="1042" y="568"/>
                </a:lnTo>
                <a:lnTo>
                  <a:pt x="981" y="568"/>
                </a:lnTo>
                <a:lnTo>
                  <a:pt x="981" y="344"/>
                </a:lnTo>
                <a:close/>
                <a:moveTo>
                  <a:pt x="1121" y="344"/>
                </a:moveTo>
                <a:lnTo>
                  <a:pt x="1182" y="344"/>
                </a:lnTo>
                <a:lnTo>
                  <a:pt x="1182" y="568"/>
                </a:lnTo>
                <a:lnTo>
                  <a:pt x="1121" y="568"/>
                </a:lnTo>
                <a:lnTo>
                  <a:pt x="1121" y="344"/>
                </a:lnTo>
                <a:close/>
                <a:moveTo>
                  <a:pt x="1261" y="344"/>
                </a:moveTo>
                <a:lnTo>
                  <a:pt x="1322" y="344"/>
                </a:lnTo>
                <a:lnTo>
                  <a:pt x="1322" y="568"/>
                </a:lnTo>
                <a:lnTo>
                  <a:pt x="1261" y="568"/>
                </a:lnTo>
                <a:lnTo>
                  <a:pt x="1261" y="344"/>
                </a:lnTo>
                <a:close/>
                <a:moveTo>
                  <a:pt x="1400" y="344"/>
                </a:moveTo>
                <a:lnTo>
                  <a:pt x="1462" y="344"/>
                </a:lnTo>
                <a:lnTo>
                  <a:pt x="1462" y="568"/>
                </a:lnTo>
                <a:lnTo>
                  <a:pt x="1400" y="568"/>
                </a:lnTo>
                <a:lnTo>
                  <a:pt x="1400" y="344"/>
                </a:lnTo>
                <a:close/>
                <a:moveTo>
                  <a:pt x="1540" y="344"/>
                </a:moveTo>
                <a:lnTo>
                  <a:pt x="1601" y="344"/>
                </a:lnTo>
                <a:lnTo>
                  <a:pt x="1601" y="568"/>
                </a:lnTo>
                <a:lnTo>
                  <a:pt x="1540" y="568"/>
                </a:lnTo>
                <a:lnTo>
                  <a:pt x="1540" y="344"/>
                </a:lnTo>
                <a:close/>
                <a:moveTo>
                  <a:pt x="0" y="688"/>
                </a:moveTo>
                <a:lnTo>
                  <a:pt x="62" y="688"/>
                </a:lnTo>
                <a:lnTo>
                  <a:pt x="62" y="912"/>
                </a:lnTo>
                <a:lnTo>
                  <a:pt x="0" y="912"/>
                </a:lnTo>
                <a:lnTo>
                  <a:pt x="0" y="688"/>
                </a:lnTo>
                <a:close/>
                <a:moveTo>
                  <a:pt x="140" y="688"/>
                </a:moveTo>
                <a:lnTo>
                  <a:pt x="201" y="688"/>
                </a:lnTo>
                <a:lnTo>
                  <a:pt x="201" y="912"/>
                </a:lnTo>
                <a:lnTo>
                  <a:pt x="140" y="912"/>
                </a:lnTo>
                <a:lnTo>
                  <a:pt x="140" y="688"/>
                </a:lnTo>
                <a:close/>
                <a:moveTo>
                  <a:pt x="280" y="688"/>
                </a:moveTo>
                <a:lnTo>
                  <a:pt x="341" y="688"/>
                </a:lnTo>
                <a:lnTo>
                  <a:pt x="341" y="912"/>
                </a:lnTo>
                <a:lnTo>
                  <a:pt x="280" y="912"/>
                </a:lnTo>
                <a:lnTo>
                  <a:pt x="280" y="688"/>
                </a:lnTo>
                <a:close/>
                <a:moveTo>
                  <a:pt x="420" y="688"/>
                </a:moveTo>
                <a:lnTo>
                  <a:pt x="481" y="688"/>
                </a:lnTo>
                <a:lnTo>
                  <a:pt x="481" y="912"/>
                </a:lnTo>
                <a:lnTo>
                  <a:pt x="420" y="912"/>
                </a:lnTo>
                <a:lnTo>
                  <a:pt x="420" y="688"/>
                </a:lnTo>
                <a:close/>
                <a:moveTo>
                  <a:pt x="561" y="688"/>
                </a:moveTo>
                <a:lnTo>
                  <a:pt x="622" y="688"/>
                </a:lnTo>
                <a:lnTo>
                  <a:pt x="622" y="912"/>
                </a:lnTo>
                <a:lnTo>
                  <a:pt x="561" y="912"/>
                </a:lnTo>
                <a:lnTo>
                  <a:pt x="561" y="688"/>
                </a:lnTo>
                <a:close/>
                <a:moveTo>
                  <a:pt x="701" y="688"/>
                </a:moveTo>
                <a:lnTo>
                  <a:pt x="762" y="688"/>
                </a:lnTo>
                <a:lnTo>
                  <a:pt x="762" y="912"/>
                </a:lnTo>
                <a:lnTo>
                  <a:pt x="701" y="912"/>
                </a:lnTo>
                <a:lnTo>
                  <a:pt x="701" y="688"/>
                </a:lnTo>
                <a:close/>
                <a:moveTo>
                  <a:pt x="841" y="688"/>
                </a:moveTo>
                <a:lnTo>
                  <a:pt x="902" y="688"/>
                </a:lnTo>
                <a:lnTo>
                  <a:pt x="902" y="912"/>
                </a:lnTo>
                <a:lnTo>
                  <a:pt x="841" y="912"/>
                </a:lnTo>
                <a:lnTo>
                  <a:pt x="841" y="688"/>
                </a:lnTo>
                <a:close/>
                <a:moveTo>
                  <a:pt x="981" y="688"/>
                </a:moveTo>
                <a:lnTo>
                  <a:pt x="1042" y="688"/>
                </a:lnTo>
                <a:lnTo>
                  <a:pt x="1042" y="912"/>
                </a:lnTo>
                <a:lnTo>
                  <a:pt x="981" y="912"/>
                </a:lnTo>
                <a:lnTo>
                  <a:pt x="981" y="688"/>
                </a:lnTo>
                <a:close/>
                <a:moveTo>
                  <a:pt x="1121" y="688"/>
                </a:moveTo>
                <a:lnTo>
                  <a:pt x="1182" y="688"/>
                </a:lnTo>
                <a:lnTo>
                  <a:pt x="1182" y="912"/>
                </a:lnTo>
                <a:lnTo>
                  <a:pt x="1121" y="912"/>
                </a:lnTo>
                <a:lnTo>
                  <a:pt x="1121" y="688"/>
                </a:lnTo>
                <a:close/>
                <a:moveTo>
                  <a:pt x="1261" y="688"/>
                </a:moveTo>
                <a:lnTo>
                  <a:pt x="1322" y="688"/>
                </a:lnTo>
                <a:lnTo>
                  <a:pt x="1322" y="912"/>
                </a:lnTo>
                <a:lnTo>
                  <a:pt x="1261" y="912"/>
                </a:lnTo>
                <a:lnTo>
                  <a:pt x="1261" y="688"/>
                </a:lnTo>
                <a:close/>
                <a:moveTo>
                  <a:pt x="1400" y="688"/>
                </a:moveTo>
                <a:lnTo>
                  <a:pt x="1462" y="688"/>
                </a:lnTo>
                <a:lnTo>
                  <a:pt x="1462" y="912"/>
                </a:lnTo>
                <a:lnTo>
                  <a:pt x="1400" y="912"/>
                </a:lnTo>
                <a:lnTo>
                  <a:pt x="1400" y="688"/>
                </a:lnTo>
                <a:close/>
                <a:moveTo>
                  <a:pt x="1540" y="688"/>
                </a:moveTo>
                <a:lnTo>
                  <a:pt x="1601" y="688"/>
                </a:lnTo>
                <a:lnTo>
                  <a:pt x="1601" y="912"/>
                </a:lnTo>
                <a:lnTo>
                  <a:pt x="1540" y="912"/>
                </a:lnTo>
                <a:lnTo>
                  <a:pt x="1540" y="688"/>
                </a:lnTo>
                <a:close/>
                <a:moveTo>
                  <a:pt x="0" y="1033"/>
                </a:moveTo>
                <a:lnTo>
                  <a:pt x="62" y="1033"/>
                </a:lnTo>
                <a:lnTo>
                  <a:pt x="62" y="1257"/>
                </a:lnTo>
                <a:lnTo>
                  <a:pt x="0" y="1257"/>
                </a:lnTo>
                <a:lnTo>
                  <a:pt x="0" y="1033"/>
                </a:lnTo>
                <a:close/>
                <a:moveTo>
                  <a:pt x="140" y="1033"/>
                </a:moveTo>
                <a:lnTo>
                  <a:pt x="201" y="1033"/>
                </a:lnTo>
                <a:lnTo>
                  <a:pt x="201" y="1257"/>
                </a:lnTo>
                <a:lnTo>
                  <a:pt x="140" y="1257"/>
                </a:lnTo>
                <a:lnTo>
                  <a:pt x="140" y="1033"/>
                </a:lnTo>
                <a:close/>
                <a:moveTo>
                  <a:pt x="280" y="1033"/>
                </a:moveTo>
                <a:lnTo>
                  <a:pt x="341" y="1033"/>
                </a:lnTo>
                <a:lnTo>
                  <a:pt x="341" y="1257"/>
                </a:lnTo>
                <a:lnTo>
                  <a:pt x="280" y="1257"/>
                </a:lnTo>
                <a:lnTo>
                  <a:pt x="280" y="1033"/>
                </a:lnTo>
                <a:close/>
                <a:moveTo>
                  <a:pt x="420" y="1033"/>
                </a:moveTo>
                <a:lnTo>
                  <a:pt x="481" y="1033"/>
                </a:lnTo>
                <a:lnTo>
                  <a:pt x="481" y="1257"/>
                </a:lnTo>
                <a:lnTo>
                  <a:pt x="420" y="1257"/>
                </a:lnTo>
                <a:lnTo>
                  <a:pt x="420" y="1033"/>
                </a:lnTo>
                <a:close/>
                <a:moveTo>
                  <a:pt x="561" y="1033"/>
                </a:moveTo>
                <a:lnTo>
                  <a:pt x="622" y="1033"/>
                </a:lnTo>
                <a:lnTo>
                  <a:pt x="622" y="1257"/>
                </a:lnTo>
                <a:lnTo>
                  <a:pt x="561" y="1257"/>
                </a:lnTo>
                <a:lnTo>
                  <a:pt x="561" y="1033"/>
                </a:lnTo>
                <a:close/>
                <a:moveTo>
                  <a:pt x="701" y="1033"/>
                </a:moveTo>
                <a:lnTo>
                  <a:pt x="762" y="1033"/>
                </a:lnTo>
                <a:lnTo>
                  <a:pt x="762" y="1257"/>
                </a:lnTo>
                <a:lnTo>
                  <a:pt x="701" y="1257"/>
                </a:lnTo>
                <a:lnTo>
                  <a:pt x="701" y="1033"/>
                </a:lnTo>
                <a:close/>
                <a:moveTo>
                  <a:pt x="841" y="1033"/>
                </a:moveTo>
                <a:lnTo>
                  <a:pt x="902" y="1033"/>
                </a:lnTo>
                <a:lnTo>
                  <a:pt x="902" y="1257"/>
                </a:lnTo>
                <a:lnTo>
                  <a:pt x="841" y="1257"/>
                </a:lnTo>
                <a:lnTo>
                  <a:pt x="841" y="1033"/>
                </a:lnTo>
                <a:close/>
                <a:moveTo>
                  <a:pt x="981" y="1033"/>
                </a:moveTo>
                <a:lnTo>
                  <a:pt x="1042" y="1033"/>
                </a:lnTo>
                <a:lnTo>
                  <a:pt x="1042" y="1257"/>
                </a:lnTo>
                <a:lnTo>
                  <a:pt x="981" y="1257"/>
                </a:lnTo>
                <a:lnTo>
                  <a:pt x="981" y="1033"/>
                </a:lnTo>
                <a:close/>
                <a:moveTo>
                  <a:pt x="1121" y="1033"/>
                </a:moveTo>
                <a:lnTo>
                  <a:pt x="1182" y="1033"/>
                </a:lnTo>
                <a:lnTo>
                  <a:pt x="1182" y="1257"/>
                </a:lnTo>
                <a:lnTo>
                  <a:pt x="1121" y="1257"/>
                </a:lnTo>
                <a:lnTo>
                  <a:pt x="1121" y="1033"/>
                </a:lnTo>
                <a:close/>
                <a:moveTo>
                  <a:pt x="1261" y="1033"/>
                </a:moveTo>
                <a:lnTo>
                  <a:pt x="1322" y="1033"/>
                </a:lnTo>
                <a:lnTo>
                  <a:pt x="1322" y="1257"/>
                </a:lnTo>
                <a:lnTo>
                  <a:pt x="1261" y="1257"/>
                </a:lnTo>
                <a:lnTo>
                  <a:pt x="1261" y="1033"/>
                </a:lnTo>
                <a:close/>
                <a:moveTo>
                  <a:pt x="1400" y="1033"/>
                </a:moveTo>
                <a:lnTo>
                  <a:pt x="1462" y="1033"/>
                </a:lnTo>
                <a:lnTo>
                  <a:pt x="1462" y="1257"/>
                </a:lnTo>
                <a:lnTo>
                  <a:pt x="1400" y="1257"/>
                </a:lnTo>
                <a:lnTo>
                  <a:pt x="1400" y="1033"/>
                </a:lnTo>
                <a:close/>
                <a:moveTo>
                  <a:pt x="1540" y="1033"/>
                </a:moveTo>
                <a:lnTo>
                  <a:pt x="1601" y="1033"/>
                </a:lnTo>
                <a:lnTo>
                  <a:pt x="1601" y="1257"/>
                </a:lnTo>
                <a:lnTo>
                  <a:pt x="1540" y="1257"/>
                </a:lnTo>
                <a:lnTo>
                  <a:pt x="1540" y="1033"/>
                </a:lnTo>
                <a:close/>
                <a:moveTo>
                  <a:pt x="0" y="1377"/>
                </a:moveTo>
                <a:lnTo>
                  <a:pt x="62" y="1377"/>
                </a:lnTo>
                <a:lnTo>
                  <a:pt x="62" y="1601"/>
                </a:lnTo>
                <a:lnTo>
                  <a:pt x="0" y="1601"/>
                </a:lnTo>
                <a:lnTo>
                  <a:pt x="0" y="1377"/>
                </a:lnTo>
                <a:close/>
                <a:moveTo>
                  <a:pt x="140" y="1377"/>
                </a:moveTo>
                <a:lnTo>
                  <a:pt x="201" y="1377"/>
                </a:lnTo>
                <a:lnTo>
                  <a:pt x="201" y="1601"/>
                </a:lnTo>
                <a:lnTo>
                  <a:pt x="140" y="1601"/>
                </a:lnTo>
                <a:lnTo>
                  <a:pt x="140" y="1377"/>
                </a:lnTo>
                <a:close/>
                <a:moveTo>
                  <a:pt x="280" y="1377"/>
                </a:moveTo>
                <a:lnTo>
                  <a:pt x="341" y="1377"/>
                </a:lnTo>
                <a:lnTo>
                  <a:pt x="341" y="1601"/>
                </a:lnTo>
                <a:lnTo>
                  <a:pt x="280" y="1601"/>
                </a:lnTo>
                <a:lnTo>
                  <a:pt x="280" y="1377"/>
                </a:lnTo>
                <a:close/>
                <a:moveTo>
                  <a:pt x="420" y="1377"/>
                </a:moveTo>
                <a:lnTo>
                  <a:pt x="481" y="1377"/>
                </a:lnTo>
                <a:lnTo>
                  <a:pt x="481" y="1601"/>
                </a:lnTo>
                <a:lnTo>
                  <a:pt x="420" y="1601"/>
                </a:lnTo>
                <a:lnTo>
                  <a:pt x="420" y="1377"/>
                </a:lnTo>
                <a:close/>
                <a:moveTo>
                  <a:pt x="561" y="1377"/>
                </a:moveTo>
                <a:lnTo>
                  <a:pt x="622" y="1377"/>
                </a:lnTo>
                <a:lnTo>
                  <a:pt x="622" y="1601"/>
                </a:lnTo>
                <a:lnTo>
                  <a:pt x="561" y="1601"/>
                </a:lnTo>
                <a:lnTo>
                  <a:pt x="561" y="1377"/>
                </a:lnTo>
                <a:close/>
                <a:moveTo>
                  <a:pt x="701" y="1377"/>
                </a:moveTo>
                <a:lnTo>
                  <a:pt x="762" y="1377"/>
                </a:lnTo>
                <a:lnTo>
                  <a:pt x="762" y="1601"/>
                </a:lnTo>
                <a:lnTo>
                  <a:pt x="701" y="1601"/>
                </a:lnTo>
                <a:lnTo>
                  <a:pt x="701" y="1377"/>
                </a:lnTo>
                <a:close/>
                <a:moveTo>
                  <a:pt x="841" y="1377"/>
                </a:moveTo>
                <a:lnTo>
                  <a:pt x="902" y="1377"/>
                </a:lnTo>
                <a:lnTo>
                  <a:pt x="902" y="1601"/>
                </a:lnTo>
                <a:lnTo>
                  <a:pt x="841" y="1601"/>
                </a:lnTo>
                <a:lnTo>
                  <a:pt x="841" y="1377"/>
                </a:lnTo>
                <a:close/>
                <a:moveTo>
                  <a:pt x="981" y="1377"/>
                </a:moveTo>
                <a:lnTo>
                  <a:pt x="1042" y="1377"/>
                </a:lnTo>
                <a:lnTo>
                  <a:pt x="1042" y="1601"/>
                </a:lnTo>
                <a:lnTo>
                  <a:pt x="981" y="1601"/>
                </a:lnTo>
                <a:lnTo>
                  <a:pt x="981" y="1377"/>
                </a:lnTo>
                <a:close/>
                <a:moveTo>
                  <a:pt x="1121" y="1377"/>
                </a:moveTo>
                <a:lnTo>
                  <a:pt x="1182" y="1377"/>
                </a:lnTo>
                <a:lnTo>
                  <a:pt x="1182" y="1601"/>
                </a:lnTo>
                <a:lnTo>
                  <a:pt x="1121" y="1601"/>
                </a:lnTo>
                <a:lnTo>
                  <a:pt x="1121" y="1377"/>
                </a:lnTo>
                <a:close/>
                <a:moveTo>
                  <a:pt x="1261" y="1377"/>
                </a:moveTo>
                <a:lnTo>
                  <a:pt x="1322" y="1377"/>
                </a:lnTo>
                <a:lnTo>
                  <a:pt x="1322" y="1601"/>
                </a:lnTo>
                <a:lnTo>
                  <a:pt x="1261" y="1601"/>
                </a:lnTo>
                <a:lnTo>
                  <a:pt x="1261" y="1377"/>
                </a:lnTo>
                <a:close/>
                <a:moveTo>
                  <a:pt x="1400" y="1377"/>
                </a:moveTo>
                <a:lnTo>
                  <a:pt x="1462" y="1377"/>
                </a:lnTo>
                <a:lnTo>
                  <a:pt x="1462" y="1601"/>
                </a:lnTo>
                <a:lnTo>
                  <a:pt x="1400" y="1601"/>
                </a:lnTo>
                <a:lnTo>
                  <a:pt x="1400" y="1377"/>
                </a:lnTo>
                <a:close/>
              </a:path>
            </a:pathLst>
          </a:custGeom>
          <a:solidFill>
            <a:srgbClr val="002E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547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tern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255965" cy="115197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6510-1D2D-59F8-CD18-236D1013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255964" cy="360045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7F81473-043E-477E-A9D2-AA420A36100F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5B861ED-A693-7B7F-E572-6284916A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00F79A3-1697-9568-A495-56A3998FAB5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28015" y="403200"/>
            <a:ext cx="5255998" cy="5256000"/>
          </a:xfrm>
          <a:custGeom>
            <a:avLst/>
            <a:gdLst>
              <a:gd name="T0" fmla="*/ 930 w 1601"/>
              <a:gd name="T1" fmla="*/ 1561 h 1601"/>
              <a:gd name="T2" fmla="*/ 120 w 1601"/>
              <a:gd name="T3" fmla="*/ 156 h 1601"/>
              <a:gd name="T4" fmla="*/ 1361 w 1601"/>
              <a:gd name="T5" fmla="*/ 156 h 1601"/>
              <a:gd name="T6" fmla="*/ 430 w 1601"/>
              <a:gd name="T7" fmla="*/ 156 h 1601"/>
              <a:gd name="T8" fmla="*/ 740 w 1601"/>
              <a:gd name="T9" fmla="*/ 156 h 1601"/>
              <a:gd name="T10" fmla="*/ 1051 w 1601"/>
              <a:gd name="T11" fmla="*/ 156 h 1601"/>
              <a:gd name="T12" fmla="*/ 0 w 1601"/>
              <a:gd name="T13" fmla="*/ 0 h 1601"/>
              <a:gd name="T14" fmla="*/ 1241 w 1601"/>
              <a:gd name="T15" fmla="*/ 0 h 1601"/>
              <a:gd name="T16" fmla="*/ 310 w 1601"/>
              <a:gd name="T17" fmla="*/ 0 h 1601"/>
              <a:gd name="T18" fmla="*/ 620 w 1601"/>
              <a:gd name="T19" fmla="*/ 0 h 1601"/>
              <a:gd name="T20" fmla="*/ 930 w 1601"/>
              <a:gd name="T21" fmla="*/ 0 h 1601"/>
              <a:gd name="T22" fmla="*/ 120 w 1601"/>
              <a:gd name="T23" fmla="*/ 468 h 1601"/>
              <a:gd name="T24" fmla="*/ 1361 w 1601"/>
              <a:gd name="T25" fmla="*/ 468 h 1601"/>
              <a:gd name="T26" fmla="*/ 430 w 1601"/>
              <a:gd name="T27" fmla="*/ 468 h 1601"/>
              <a:gd name="T28" fmla="*/ 740 w 1601"/>
              <a:gd name="T29" fmla="*/ 468 h 1601"/>
              <a:gd name="T30" fmla="*/ 1051 w 1601"/>
              <a:gd name="T31" fmla="*/ 468 h 1601"/>
              <a:gd name="T32" fmla="*/ 0 w 1601"/>
              <a:gd name="T33" fmla="*/ 312 h 1601"/>
              <a:gd name="T34" fmla="*/ 1241 w 1601"/>
              <a:gd name="T35" fmla="*/ 312 h 1601"/>
              <a:gd name="T36" fmla="*/ 310 w 1601"/>
              <a:gd name="T37" fmla="*/ 312 h 1601"/>
              <a:gd name="T38" fmla="*/ 620 w 1601"/>
              <a:gd name="T39" fmla="*/ 312 h 1601"/>
              <a:gd name="T40" fmla="*/ 930 w 1601"/>
              <a:gd name="T41" fmla="*/ 312 h 1601"/>
              <a:gd name="T42" fmla="*/ 120 w 1601"/>
              <a:gd name="T43" fmla="*/ 781 h 1601"/>
              <a:gd name="T44" fmla="*/ 1361 w 1601"/>
              <a:gd name="T45" fmla="*/ 781 h 1601"/>
              <a:gd name="T46" fmla="*/ 430 w 1601"/>
              <a:gd name="T47" fmla="*/ 781 h 1601"/>
              <a:gd name="T48" fmla="*/ 740 w 1601"/>
              <a:gd name="T49" fmla="*/ 781 h 1601"/>
              <a:gd name="T50" fmla="*/ 1051 w 1601"/>
              <a:gd name="T51" fmla="*/ 781 h 1601"/>
              <a:gd name="T52" fmla="*/ 0 w 1601"/>
              <a:gd name="T53" fmla="*/ 624 h 1601"/>
              <a:gd name="T54" fmla="*/ 1241 w 1601"/>
              <a:gd name="T55" fmla="*/ 624 h 1601"/>
              <a:gd name="T56" fmla="*/ 310 w 1601"/>
              <a:gd name="T57" fmla="*/ 624 h 1601"/>
              <a:gd name="T58" fmla="*/ 620 w 1601"/>
              <a:gd name="T59" fmla="*/ 624 h 1601"/>
              <a:gd name="T60" fmla="*/ 930 w 1601"/>
              <a:gd name="T61" fmla="*/ 624 h 1601"/>
              <a:gd name="T62" fmla="*/ 120 w 1601"/>
              <a:gd name="T63" fmla="*/ 1093 h 1601"/>
              <a:gd name="T64" fmla="*/ 1361 w 1601"/>
              <a:gd name="T65" fmla="*/ 1093 h 1601"/>
              <a:gd name="T66" fmla="*/ 430 w 1601"/>
              <a:gd name="T67" fmla="*/ 1093 h 1601"/>
              <a:gd name="T68" fmla="*/ 740 w 1601"/>
              <a:gd name="T69" fmla="*/ 1093 h 1601"/>
              <a:gd name="T70" fmla="*/ 1051 w 1601"/>
              <a:gd name="T71" fmla="*/ 1093 h 1601"/>
              <a:gd name="T72" fmla="*/ 0 w 1601"/>
              <a:gd name="T73" fmla="*/ 937 h 1601"/>
              <a:gd name="T74" fmla="*/ 1241 w 1601"/>
              <a:gd name="T75" fmla="*/ 937 h 1601"/>
              <a:gd name="T76" fmla="*/ 310 w 1601"/>
              <a:gd name="T77" fmla="*/ 937 h 1601"/>
              <a:gd name="T78" fmla="*/ 620 w 1601"/>
              <a:gd name="T79" fmla="*/ 937 h 1601"/>
              <a:gd name="T80" fmla="*/ 930 w 1601"/>
              <a:gd name="T81" fmla="*/ 937 h 1601"/>
              <a:gd name="T82" fmla="*/ 120 w 1601"/>
              <a:gd name="T83" fmla="*/ 1405 h 1601"/>
              <a:gd name="T84" fmla="*/ 1361 w 1601"/>
              <a:gd name="T85" fmla="*/ 1405 h 1601"/>
              <a:gd name="T86" fmla="*/ 430 w 1601"/>
              <a:gd name="T87" fmla="*/ 1405 h 1601"/>
              <a:gd name="T88" fmla="*/ 740 w 1601"/>
              <a:gd name="T89" fmla="*/ 1405 h 1601"/>
              <a:gd name="T90" fmla="*/ 1051 w 1601"/>
              <a:gd name="T91" fmla="*/ 1405 h 1601"/>
              <a:gd name="T92" fmla="*/ 0 w 1601"/>
              <a:gd name="T93" fmla="*/ 1249 h 1601"/>
              <a:gd name="T94" fmla="*/ 1241 w 1601"/>
              <a:gd name="T95" fmla="*/ 1249 h 1601"/>
              <a:gd name="T96" fmla="*/ 310 w 1601"/>
              <a:gd name="T97" fmla="*/ 1249 h 1601"/>
              <a:gd name="T98" fmla="*/ 620 w 1601"/>
              <a:gd name="T99" fmla="*/ 1249 h 1601"/>
              <a:gd name="T100" fmla="*/ 930 w 1601"/>
              <a:gd name="T101" fmla="*/ 1249 h 1601"/>
              <a:gd name="T102" fmla="*/ 0 w 1601"/>
              <a:gd name="T103" fmla="*/ 1561 h 1601"/>
              <a:gd name="T104" fmla="*/ 1241 w 1601"/>
              <a:gd name="T105" fmla="*/ 1561 h 1601"/>
              <a:gd name="T106" fmla="*/ 310 w 1601"/>
              <a:gd name="T107" fmla="*/ 1561 h 1601"/>
              <a:gd name="T108" fmla="*/ 620 w 1601"/>
              <a:gd name="T109" fmla="*/ 1561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1" h="1601">
                <a:moveTo>
                  <a:pt x="930" y="1561"/>
                </a:moveTo>
                <a:lnTo>
                  <a:pt x="1171" y="1561"/>
                </a:lnTo>
                <a:lnTo>
                  <a:pt x="1171" y="1601"/>
                </a:lnTo>
                <a:lnTo>
                  <a:pt x="930" y="1601"/>
                </a:lnTo>
                <a:lnTo>
                  <a:pt x="930" y="1561"/>
                </a:lnTo>
                <a:close/>
                <a:moveTo>
                  <a:pt x="120" y="156"/>
                </a:moveTo>
                <a:lnTo>
                  <a:pt x="360" y="156"/>
                </a:lnTo>
                <a:lnTo>
                  <a:pt x="360" y="196"/>
                </a:lnTo>
                <a:lnTo>
                  <a:pt x="120" y="196"/>
                </a:lnTo>
                <a:lnTo>
                  <a:pt x="120" y="156"/>
                </a:lnTo>
                <a:close/>
                <a:moveTo>
                  <a:pt x="1361" y="156"/>
                </a:moveTo>
                <a:lnTo>
                  <a:pt x="1601" y="156"/>
                </a:lnTo>
                <a:lnTo>
                  <a:pt x="1601" y="196"/>
                </a:lnTo>
                <a:lnTo>
                  <a:pt x="1361" y="196"/>
                </a:lnTo>
                <a:lnTo>
                  <a:pt x="1361" y="156"/>
                </a:lnTo>
                <a:close/>
                <a:moveTo>
                  <a:pt x="430" y="156"/>
                </a:moveTo>
                <a:lnTo>
                  <a:pt x="670" y="156"/>
                </a:lnTo>
                <a:lnTo>
                  <a:pt x="670" y="196"/>
                </a:lnTo>
                <a:lnTo>
                  <a:pt x="430" y="196"/>
                </a:lnTo>
                <a:lnTo>
                  <a:pt x="430" y="156"/>
                </a:lnTo>
                <a:close/>
                <a:moveTo>
                  <a:pt x="740" y="156"/>
                </a:moveTo>
                <a:lnTo>
                  <a:pt x="981" y="156"/>
                </a:lnTo>
                <a:lnTo>
                  <a:pt x="981" y="196"/>
                </a:lnTo>
                <a:lnTo>
                  <a:pt x="740" y="196"/>
                </a:lnTo>
                <a:lnTo>
                  <a:pt x="740" y="156"/>
                </a:lnTo>
                <a:close/>
                <a:moveTo>
                  <a:pt x="1051" y="156"/>
                </a:moveTo>
                <a:lnTo>
                  <a:pt x="1291" y="156"/>
                </a:lnTo>
                <a:lnTo>
                  <a:pt x="1291" y="196"/>
                </a:lnTo>
                <a:lnTo>
                  <a:pt x="1051" y="196"/>
                </a:lnTo>
                <a:lnTo>
                  <a:pt x="1051" y="156"/>
                </a:lnTo>
                <a:close/>
                <a:moveTo>
                  <a:pt x="0" y="0"/>
                </a:moveTo>
                <a:lnTo>
                  <a:pt x="240" y="0"/>
                </a:lnTo>
                <a:lnTo>
                  <a:pt x="240" y="40"/>
                </a:lnTo>
                <a:lnTo>
                  <a:pt x="0" y="40"/>
                </a:lnTo>
                <a:lnTo>
                  <a:pt x="0" y="0"/>
                </a:lnTo>
                <a:close/>
                <a:moveTo>
                  <a:pt x="1241" y="0"/>
                </a:moveTo>
                <a:lnTo>
                  <a:pt x="1481" y="0"/>
                </a:lnTo>
                <a:lnTo>
                  <a:pt x="1481" y="40"/>
                </a:lnTo>
                <a:lnTo>
                  <a:pt x="1241" y="40"/>
                </a:lnTo>
                <a:lnTo>
                  <a:pt x="1241" y="0"/>
                </a:lnTo>
                <a:close/>
                <a:moveTo>
                  <a:pt x="310" y="0"/>
                </a:moveTo>
                <a:lnTo>
                  <a:pt x="550" y="0"/>
                </a:lnTo>
                <a:lnTo>
                  <a:pt x="550" y="40"/>
                </a:lnTo>
                <a:lnTo>
                  <a:pt x="310" y="40"/>
                </a:lnTo>
                <a:lnTo>
                  <a:pt x="310" y="0"/>
                </a:lnTo>
                <a:close/>
                <a:moveTo>
                  <a:pt x="620" y="0"/>
                </a:moveTo>
                <a:lnTo>
                  <a:pt x="860" y="0"/>
                </a:lnTo>
                <a:lnTo>
                  <a:pt x="860" y="40"/>
                </a:lnTo>
                <a:lnTo>
                  <a:pt x="620" y="40"/>
                </a:lnTo>
                <a:lnTo>
                  <a:pt x="620" y="0"/>
                </a:lnTo>
                <a:close/>
                <a:moveTo>
                  <a:pt x="930" y="0"/>
                </a:moveTo>
                <a:lnTo>
                  <a:pt x="1171" y="0"/>
                </a:lnTo>
                <a:lnTo>
                  <a:pt x="1171" y="40"/>
                </a:lnTo>
                <a:lnTo>
                  <a:pt x="930" y="40"/>
                </a:lnTo>
                <a:lnTo>
                  <a:pt x="930" y="0"/>
                </a:lnTo>
                <a:close/>
                <a:moveTo>
                  <a:pt x="120" y="468"/>
                </a:moveTo>
                <a:lnTo>
                  <a:pt x="360" y="468"/>
                </a:lnTo>
                <a:lnTo>
                  <a:pt x="360" y="508"/>
                </a:lnTo>
                <a:lnTo>
                  <a:pt x="120" y="508"/>
                </a:lnTo>
                <a:lnTo>
                  <a:pt x="120" y="468"/>
                </a:lnTo>
                <a:close/>
                <a:moveTo>
                  <a:pt x="1361" y="468"/>
                </a:moveTo>
                <a:lnTo>
                  <a:pt x="1601" y="468"/>
                </a:lnTo>
                <a:lnTo>
                  <a:pt x="1601" y="508"/>
                </a:lnTo>
                <a:lnTo>
                  <a:pt x="1361" y="508"/>
                </a:lnTo>
                <a:lnTo>
                  <a:pt x="1361" y="468"/>
                </a:lnTo>
                <a:close/>
                <a:moveTo>
                  <a:pt x="430" y="468"/>
                </a:moveTo>
                <a:lnTo>
                  <a:pt x="670" y="468"/>
                </a:lnTo>
                <a:lnTo>
                  <a:pt x="670" y="508"/>
                </a:lnTo>
                <a:lnTo>
                  <a:pt x="430" y="508"/>
                </a:lnTo>
                <a:lnTo>
                  <a:pt x="430" y="468"/>
                </a:lnTo>
                <a:close/>
                <a:moveTo>
                  <a:pt x="740" y="468"/>
                </a:moveTo>
                <a:lnTo>
                  <a:pt x="981" y="468"/>
                </a:lnTo>
                <a:lnTo>
                  <a:pt x="981" y="508"/>
                </a:lnTo>
                <a:lnTo>
                  <a:pt x="740" y="508"/>
                </a:lnTo>
                <a:lnTo>
                  <a:pt x="740" y="468"/>
                </a:lnTo>
                <a:close/>
                <a:moveTo>
                  <a:pt x="1051" y="468"/>
                </a:moveTo>
                <a:lnTo>
                  <a:pt x="1291" y="468"/>
                </a:lnTo>
                <a:lnTo>
                  <a:pt x="1291" y="508"/>
                </a:lnTo>
                <a:lnTo>
                  <a:pt x="1051" y="508"/>
                </a:lnTo>
                <a:lnTo>
                  <a:pt x="1051" y="468"/>
                </a:lnTo>
                <a:close/>
                <a:moveTo>
                  <a:pt x="0" y="312"/>
                </a:moveTo>
                <a:lnTo>
                  <a:pt x="240" y="312"/>
                </a:lnTo>
                <a:lnTo>
                  <a:pt x="240" y="352"/>
                </a:lnTo>
                <a:lnTo>
                  <a:pt x="0" y="352"/>
                </a:lnTo>
                <a:lnTo>
                  <a:pt x="0" y="312"/>
                </a:lnTo>
                <a:close/>
                <a:moveTo>
                  <a:pt x="1241" y="312"/>
                </a:moveTo>
                <a:lnTo>
                  <a:pt x="1481" y="312"/>
                </a:lnTo>
                <a:lnTo>
                  <a:pt x="1481" y="352"/>
                </a:lnTo>
                <a:lnTo>
                  <a:pt x="1241" y="352"/>
                </a:lnTo>
                <a:lnTo>
                  <a:pt x="1241" y="312"/>
                </a:lnTo>
                <a:close/>
                <a:moveTo>
                  <a:pt x="310" y="312"/>
                </a:moveTo>
                <a:lnTo>
                  <a:pt x="550" y="312"/>
                </a:lnTo>
                <a:lnTo>
                  <a:pt x="550" y="352"/>
                </a:lnTo>
                <a:lnTo>
                  <a:pt x="310" y="352"/>
                </a:lnTo>
                <a:lnTo>
                  <a:pt x="310" y="312"/>
                </a:lnTo>
                <a:close/>
                <a:moveTo>
                  <a:pt x="620" y="312"/>
                </a:moveTo>
                <a:lnTo>
                  <a:pt x="860" y="312"/>
                </a:lnTo>
                <a:lnTo>
                  <a:pt x="860" y="352"/>
                </a:lnTo>
                <a:lnTo>
                  <a:pt x="620" y="352"/>
                </a:lnTo>
                <a:lnTo>
                  <a:pt x="620" y="312"/>
                </a:lnTo>
                <a:close/>
                <a:moveTo>
                  <a:pt x="930" y="312"/>
                </a:moveTo>
                <a:lnTo>
                  <a:pt x="1171" y="312"/>
                </a:lnTo>
                <a:lnTo>
                  <a:pt x="1171" y="352"/>
                </a:lnTo>
                <a:lnTo>
                  <a:pt x="930" y="352"/>
                </a:lnTo>
                <a:lnTo>
                  <a:pt x="930" y="312"/>
                </a:lnTo>
                <a:close/>
                <a:moveTo>
                  <a:pt x="120" y="781"/>
                </a:moveTo>
                <a:lnTo>
                  <a:pt x="360" y="781"/>
                </a:lnTo>
                <a:lnTo>
                  <a:pt x="360" y="821"/>
                </a:lnTo>
                <a:lnTo>
                  <a:pt x="120" y="821"/>
                </a:lnTo>
                <a:lnTo>
                  <a:pt x="120" y="781"/>
                </a:lnTo>
                <a:close/>
                <a:moveTo>
                  <a:pt x="1361" y="781"/>
                </a:moveTo>
                <a:lnTo>
                  <a:pt x="1601" y="781"/>
                </a:lnTo>
                <a:lnTo>
                  <a:pt x="1601" y="821"/>
                </a:lnTo>
                <a:lnTo>
                  <a:pt x="1361" y="821"/>
                </a:lnTo>
                <a:lnTo>
                  <a:pt x="1361" y="781"/>
                </a:lnTo>
                <a:close/>
                <a:moveTo>
                  <a:pt x="430" y="781"/>
                </a:moveTo>
                <a:lnTo>
                  <a:pt x="670" y="781"/>
                </a:lnTo>
                <a:lnTo>
                  <a:pt x="670" y="821"/>
                </a:lnTo>
                <a:lnTo>
                  <a:pt x="430" y="821"/>
                </a:lnTo>
                <a:lnTo>
                  <a:pt x="430" y="781"/>
                </a:lnTo>
                <a:close/>
                <a:moveTo>
                  <a:pt x="740" y="781"/>
                </a:moveTo>
                <a:lnTo>
                  <a:pt x="981" y="781"/>
                </a:lnTo>
                <a:lnTo>
                  <a:pt x="981" y="821"/>
                </a:lnTo>
                <a:lnTo>
                  <a:pt x="740" y="821"/>
                </a:lnTo>
                <a:lnTo>
                  <a:pt x="740" y="781"/>
                </a:lnTo>
                <a:close/>
                <a:moveTo>
                  <a:pt x="1051" y="781"/>
                </a:moveTo>
                <a:lnTo>
                  <a:pt x="1291" y="781"/>
                </a:lnTo>
                <a:lnTo>
                  <a:pt x="1291" y="821"/>
                </a:lnTo>
                <a:lnTo>
                  <a:pt x="1051" y="821"/>
                </a:lnTo>
                <a:lnTo>
                  <a:pt x="1051" y="781"/>
                </a:lnTo>
                <a:close/>
                <a:moveTo>
                  <a:pt x="0" y="624"/>
                </a:moveTo>
                <a:lnTo>
                  <a:pt x="240" y="624"/>
                </a:lnTo>
                <a:lnTo>
                  <a:pt x="240" y="665"/>
                </a:lnTo>
                <a:lnTo>
                  <a:pt x="0" y="665"/>
                </a:lnTo>
                <a:lnTo>
                  <a:pt x="0" y="624"/>
                </a:lnTo>
                <a:close/>
                <a:moveTo>
                  <a:pt x="1241" y="624"/>
                </a:moveTo>
                <a:lnTo>
                  <a:pt x="1481" y="624"/>
                </a:lnTo>
                <a:lnTo>
                  <a:pt x="1481" y="665"/>
                </a:lnTo>
                <a:lnTo>
                  <a:pt x="1241" y="665"/>
                </a:lnTo>
                <a:lnTo>
                  <a:pt x="1241" y="624"/>
                </a:lnTo>
                <a:close/>
                <a:moveTo>
                  <a:pt x="310" y="624"/>
                </a:moveTo>
                <a:lnTo>
                  <a:pt x="550" y="624"/>
                </a:lnTo>
                <a:lnTo>
                  <a:pt x="550" y="665"/>
                </a:lnTo>
                <a:lnTo>
                  <a:pt x="310" y="665"/>
                </a:lnTo>
                <a:lnTo>
                  <a:pt x="310" y="624"/>
                </a:lnTo>
                <a:close/>
                <a:moveTo>
                  <a:pt x="620" y="624"/>
                </a:moveTo>
                <a:lnTo>
                  <a:pt x="860" y="624"/>
                </a:lnTo>
                <a:lnTo>
                  <a:pt x="860" y="665"/>
                </a:lnTo>
                <a:lnTo>
                  <a:pt x="620" y="665"/>
                </a:lnTo>
                <a:lnTo>
                  <a:pt x="620" y="624"/>
                </a:lnTo>
                <a:close/>
                <a:moveTo>
                  <a:pt x="930" y="624"/>
                </a:moveTo>
                <a:lnTo>
                  <a:pt x="1171" y="624"/>
                </a:lnTo>
                <a:lnTo>
                  <a:pt x="1171" y="665"/>
                </a:lnTo>
                <a:lnTo>
                  <a:pt x="930" y="665"/>
                </a:lnTo>
                <a:lnTo>
                  <a:pt x="930" y="624"/>
                </a:lnTo>
                <a:close/>
                <a:moveTo>
                  <a:pt x="120" y="1093"/>
                </a:moveTo>
                <a:lnTo>
                  <a:pt x="360" y="1093"/>
                </a:lnTo>
                <a:lnTo>
                  <a:pt x="360" y="1133"/>
                </a:lnTo>
                <a:lnTo>
                  <a:pt x="120" y="1133"/>
                </a:lnTo>
                <a:lnTo>
                  <a:pt x="120" y="1093"/>
                </a:lnTo>
                <a:close/>
                <a:moveTo>
                  <a:pt x="1361" y="1093"/>
                </a:moveTo>
                <a:lnTo>
                  <a:pt x="1601" y="1093"/>
                </a:lnTo>
                <a:lnTo>
                  <a:pt x="1601" y="1133"/>
                </a:lnTo>
                <a:lnTo>
                  <a:pt x="1361" y="1133"/>
                </a:lnTo>
                <a:lnTo>
                  <a:pt x="1361" y="1093"/>
                </a:lnTo>
                <a:close/>
                <a:moveTo>
                  <a:pt x="430" y="1093"/>
                </a:moveTo>
                <a:lnTo>
                  <a:pt x="670" y="1093"/>
                </a:lnTo>
                <a:lnTo>
                  <a:pt x="670" y="1133"/>
                </a:lnTo>
                <a:lnTo>
                  <a:pt x="430" y="1133"/>
                </a:lnTo>
                <a:lnTo>
                  <a:pt x="430" y="1093"/>
                </a:lnTo>
                <a:close/>
                <a:moveTo>
                  <a:pt x="740" y="1093"/>
                </a:moveTo>
                <a:lnTo>
                  <a:pt x="981" y="1093"/>
                </a:lnTo>
                <a:lnTo>
                  <a:pt x="981" y="1133"/>
                </a:lnTo>
                <a:lnTo>
                  <a:pt x="740" y="1133"/>
                </a:lnTo>
                <a:lnTo>
                  <a:pt x="740" y="1093"/>
                </a:lnTo>
                <a:close/>
                <a:moveTo>
                  <a:pt x="1051" y="1093"/>
                </a:moveTo>
                <a:lnTo>
                  <a:pt x="1291" y="1093"/>
                </a:lnTo>
                <a:lnTo>
                  <a:pt x="1291" y="1133"/>
                </a:lnTo>
                <a:lnTo>
                  <a:pt x="1051" y="1133"/>
                </a:lnTo>
                <a:lnTo>
                  <a:pt x="1051" y="1093"/>
                </a:lnTo>
                <a:close/>
                <a:moveTo>
                  <a:pt x="0" y="937"/>
                </a:moveTo>
                <a:lnTo>
                  <a:pt x="240" y="937"/>
                </a:lnTo>
                <a:lnTo>
                  <a:pt x="240" y="977"/>
                </a:lnTo>
                <a:lnTo>
                  <a:pt x="0" y="977"/>
                </a:lnTo>
                <a:lnTo>
                  <a:pt x="0" y="937"/>
                </a:lnTo>
                <a:close/>
                <a:moveTo>
                  <a:pt x="1241" y="937"/>
                </a:moveTo>
                <a:lnTo>
                  <a:pt x="1481" y="937"/>
                </a:lnTo>
                <a:lnTo>
                  <a:pt x="1481" y="977"/>
                </a:lnTo>
                <a:lnTo>
                  <a:pt x="1241" y="977"/>
                </a:lnTo>
                <a:lnTo>
                  <a:pt x="1241" y="937"/>
                </a:lnTo>
                <a:close/>
                <a:moveTo>
                  <a:pt x="310" y="937"/>
                </a:moveTo>
                <a:lnTo>
                  <a:pt x="550" y="937"/>
                </a:lnTo>
                <a:lnTo>
                  <a:pt x="550" y="977"/>
                </a:lnTo>
                <a:lnTo>
                  <a:pt x="310" y="977"/>
                </a:lnTo>
                <a:lnTo>
                  <a:pt x="310" y="937"/>
                </a:lnTo>
                <a:close/>
                <a:moveTo>
                  <a:pt x="620" y="937"/>
                </a:moveTo>
                <a:lnTo>
                  <a:pt x="860" y="937"/>
                </a:lnTo>
                <a:lnTo>
                  <a:pt x="860" y="977"/>
                </a:lnTo>
                <a:lnTo>
                  <a:pt x="620" y="977"/>
                </a:lnTo>
                <a:lnTo>
                  <a:pt x="620" y="937"/>
                </a:lnTo>
                <a:close/>
                <a:moveTo>
                  <a:pt x="930" y="937"/>
                </a:moveTo>
                <a:lnTo>
                  <a:pt x="1171" y="937"/>
                </a:lnTo>
                <a:lnTo>
                  <a:pt x="1171" y="977"/>
                </a:lnTo>
                <a:lnTo>
                  <a:pt x="930" y="977"/>
                </a:lnTo>
                <a:lnTo>
                  <a:pt x="930" y="937"/>
                </a:lnTo>
                <a:close/>
                <a:moveTo>
                  <a:pt x="120" y="1405"/>
                </a:moveTo>
                <a:lnTo>
                  <a:pt x="360" y="1405"/>
                </a:lnTo>
                <a:lnTo>
                  <a:pt x="360" y="1445"/>
                </a:lnTo>
                <a:lnTo>
                  <a:pt x="120" y="1445"/>
                </a:lnTo>
                <a:lnTo>
                  <a:pt x="120" y="1405"/>
                </a:lnTo>
                <a:close/>
                <a:moveTo>
                  <a:pt x="1361" y="1405"/>
                </a:moveTo>
                <a:lnTo>
                  <a:pt x="1601" y="1405"/>
                </a:lnTo>
                <a:lnTo>
                  <a:pt x="1601" y="1445"/>
                </a:lnTo>
                <a:lnTo>
                  <a:pt x="1361" y="1445"/>
                </a:lnTo>
                <a:lnTo>
                  <a:pt x="1361" y="1405"/>
                </a:lnTo>
                <a:close/>
                <a:moveTo>
                  <a:pt x="430" y="1405"/>
                </a:moveTo>
                <a:lnTo>
                  <a:pt x="670" y="1405"/>
                </a:lnTo>
                <a:lnTo>
                  <a:pt x="670" y="1445"/>
                </a:lnTo>
                <a:lnTo>
                  <a:pt x="430" y="1445"/>
                </a:lnTo>
                <a:lnTo>
                  <a:pt x="430" y="1405"/>
                </a:lnTo>
                <a:close/>
                <a:moveTo>
                  <a:pt x="740" y="1405"/>
                </a:moveTo>
                <a:lnTo>
                  <a:pt x="981" y="1405"/>
                </a:lnTo>
                <a:lnTo>
                  <a:pt x="981" y="1445"/>
                </a:lnTo>
                <a:lnTo>
                  <a:pt x="740" y="1445"/>
                </a:lnTo>
                <a:lnTo>
                  <a:pt x="740" y="1405"/>
                </a:lnTo>
                <a:close/>
                <a:moveTo>
                  <a:pt x="1051" y="1405"/>
                </a:moveTo>
                <a:lnTo>
                  <a:pt x="1291" y="1405"/>
                </a:lnTo>
                <a:lnTo>
                  <a:pt x="1291" y="1445"/>
                </a:lnTo>
                <a:lnTo>
                  <a:pt x="1051" y="1445"/>
                </a:lnTo>
                <a:lnTo>
                  <a:pt x="1051" y="1405"/>
                </a:lnTo>
                <a:close/>
                <a:moveTo>
                  <a:pt x="0" y="1249"/>
                </a:moveTo>
                <a:lnTo>
                  <a:pt x="240" y="1249"/>
                </a:lnTo>
                <a:lnTo>
                  <a:pt x="240" y="1289"/>
                </a:lnTo>
                <a:lnTo>
                  <a:pt x="0" y="1289"/>
                </a:lnTo>
                <a:lnTo>
                  <a:pt x="0" y="1249"/>
                </a:lnTo>
                <a:close/>
                <a:moveTo>
                  <a:pt x="1241" y="1249"/>
                </a:moveTo>
                <a:lnTo>
                  <a:pt x="1481" y="1249"/>
                </a:lnTo>
                <a:lnTo>
                  <a:pt x="1481" y="1289"/>
                </a:lnTo>
                <a:lnTo>
                  <a:pt x="1241" y="1289"/>
                </a:lnTo>
                <a:lnTo>
                  <a:pt x="1241" y="1249"/>
                </a:lnTo>
                <a:close/>
                <a:moveTo>
                  <a:pt x="310" y="1249"/>
                </a:moveTo>
                <a:lnTo>
                  <a:pt x="550" y="1249"/>
                </a:lnTo>
                <a:lnTo>
                  <a:pt x="550" y="1289"/>
                </a:lnTo>
                <a:lnTo>
                  <a:pt x="310" y="1289"/>
                </a:lnTo>
                <a:lnTo>
                  <a:pt x="310" y="1249"/>
                </a:lnTo>
                <a:close/>
                <a:moveTo>
                  <a:pt x="620" y="1249"/>
                </a:moveTo>
                <a:lnTo>
                  <a:pt x="860" y="1249"/>
                </a:lnTo>
                <a:lnTo>
                  <a:pt x="860" y="1289"/>
                </a:lnTo>
                <a:lnTo>
                  <a:pt x="620" y="1289"/>
                </a:lnTo>
                <a:lnTo>
                  <a:pt x="620" y="1249"/>
                </a:lnTo>
                <a:close/>
                <a:moveTo>
                  <a:pt x="930" y="1249"/>
                </a:moveTo>
                <a:lnTo>
                  <a:pt x="1171" y="1249"/>
                </a:lnTo>
                <a:lnTo>
                  <a:pt x="1171" y="1289"/>
                </a:lnTo>
                <a:lnTo>
                  <a:pt x="930" y="1289"/>
                </a:lnTo>
                <a:lnTo>
                  <a:pt x="930" y="1249"/>
                </a:lnTo>
                <a:close/>
                <a:moveTo>
                  <a:pt x="0" y="1561"/>
                </a:moveTo>
                <a:lnTo>
                  <a:pt x="240" y="1561"/>
                </a:lnTo>
                <a:lnTo>
                  <a:pt x="240" y="1601"/>
                </a:lnTo>
                <a:lnTo>
                  <a:pt x="0" y="1601"/>
                </a:lnTo>
                <a:lnTo>
                  <a:pt x="0" y="1561"/>
                </a:lnTo>
                <a:close/>
                <a:moveTo>
                  <a:pt x="1241" y="1561"/>
                </a:moveTo>
                <a:lnTo>
                  <a:pt x="1481" y="1561"/>
                </a:lnTo>
                <a:lnTo>
                  <a:pt x="1481" y="1601"/>
                </a:lnTo>
                <a:lnTo>
                  <a:pt x="1241" y="1601"/>
                </a:lnTo>
                <a:lnTo>
                  <a:pt x="1241" y="1561"/>
                </a:lnTo>
                <a:close/>
                <a:moveTo>
                  <a:pt x="310" y="1561"/>
                </a:moveTo>
                <a:lnTo>
                  <a:pt x="550" y="1561"/>
                </a:lnTo>
                <a:lnTo>
                  <a:pt x="550" y="1601"/>
                </a:lnTo>
                <a:lnTo>
                  <a:pt x="310" y="1601"/>
                </a:lnTo>
                <a:lnTo>
                  <a:pt x="310" y="1561"/>
                </a:lnTo>
                <a:close/>
                <a:moveTo>
                  <a:pt x="620" y="1561"/>
                </a:moveTo>
                <a:lnTo>
                  <a:pt x="860" y="1561"/>
                </a:lnTo>
                <a:lnTo>
                  <a:pt x="860" y="1601"/>
                </a:lnTo>
                <a:lnTo>
                  <a:pt x="620" y="1601"/>
                </a:lnTo>
                <a:lnTo>
                  <a:pt x="620" y="15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194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ttern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255965" cy="115197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6510-1D2D-59F8-CD18-236D1013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255964" cy="360045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8A7915E-499E-4CF4-8CD9-8171F4908F11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6019D28-9E55-F784-AE5D-2969450C9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0B05A0A-6829-9615-4015-E7076FD69B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26800" y="404813"/>
            <a:ext cx="5256210" cy="5256212"/>
          </a:xfrm>
          <a:custGeom>
            <a:avLst/>
            <a:gdLst>
              <a:gd name="T0" fmla="*/ 282 w 1601"/>
              <a:gd name="T1" fmla="*/ 1601 h 1601"/>
              <a:gd name="T2" fmla="*/ 1319 w 1601"/>
              <a:gd name="T3" fmla="*/ 32 h 1601"/>
              <a:gd name="T4" fmla="*/ 756 w 1601"/>
              <a:gd name="T5" fmla="*/ 0 h 1601"/>
              <a:gd name="T6" fmla="*/ 0 w 1601"/>
              <a:gd name="T7" fmla="*/ 0 h 1601"/>
              <a:gd name="T8" fmla="*/ 0 w 1601"/>
              <a:gd name="T9" fmla="*/ 0 h 1601"/>
              <a:gd name="T10" fmla="*/ 1409 w 1601"/>
              <a:gd name="T11" fmla="*/ 137 h 1601"/>
              <a:gd name="T12" fmla="*/ 1038 w 1601"/>
              <a:gd name="T13" fmla="*/ 137 h 1601"/>
              <a:gd name="T14" fmla="*/ 474 w 1601"/>
              <a:gd name="T15" fmla="*/ 105 h 1601"/>
              <a:gd name="T16" fmla="*/ 1127 w 1601"/>
              <a:gd name="T17" fmla="*/ 209 h 1601"/>
              <a:gd name="T18" fmla="*/ 1127 w 1601"/>
              <a:gd name="T19" fmla="*/ 209 h 1601"/>
              <a:gd name="T20" fmla="*/ 563 w 1601"/>
              <a:gd name="T21" fmla="*/ 241 h 1601"/>
              <a:gd name="T22" fmla="*/ 192 w 1601"/>
              <a:gd name="T23" fmla="*/ 241 h 1601"/>
              <a:gd name="T24" fmla="*/ 1601 w 1601"/>
              <a:gd name="T25" fmla="*/ 314 h 1601"/>
              <a:gd name="T26" fmla="*/ 846 w 1601"/>
              <a:gd name="T27" fmla="*/ 314 h 1601"/>
              <a:gd name="T28" fmla="*/ 846 w 1601"/>
              <a:gd name="T29" fmla="*/ 314 h 1601"/>
              <a:gd name="T30" fmla="*/ 282 w 1601"/>
              <a:gd name="T31" fmla="*/ 346 h 1601"/>
              <a:gd name="T32" fmla="*/ 1319 w 1601"/>
              <a:gd name="T33" fmla="*/ 450 h 1601"/>
              <a:gd name="T34" fmla="*/ 756 w 1601"/>
              <a:gd name="T35" fmla="*/ 418 h 1601"/>
              <a:gd name="T36" fmla="*/ 0 w 1601"/>
              <a:gd name="T37" fmla="*/ 418 h 1601"/>
              <a:gd name="T38" fmla="*/ 0 w 1601"/>
              <a:gd name="T39" fmla="*/ 418 h 1601"/>
              <a:gd name="T40" fmla="*/ 1409 w 1601"/>
              <a:gd name="T41" fmla="*/ 555 h 1601"/>
              <a:gd name="T42" fmla="*/ 1038 w 1601"/>
              <a:gd name="T43" fmla="*/ 555 h 1601"/>
              <a:gd name="T44" fmla="*/ 474 w 1601"/>
              <a:gd name="T45" fmla="*/ 523 h 1601"/>
              <a:gd name="T46" fmla="*/ 1127 w 1601"/>
              <a:gd name="T47" fmla="*/ 627 h 1601"/>
              <a:gd name="T48" fmla="*/ 1127 w 1601"/>
              <a:gd name="T49" fmla="*/ 627 h 1601"/>
              <a:gd name="T50" fmla="*/ 563 w 1601"/>
              <a:gd name="T51" fmla="*/ 660 h 1601"/>
              <a:gd name="T52" fmla="*/ 192 w 1601"/>
              <a:gd name="T53" fmla="*/ 660 h 1601"/>
              <a:gd name="T54" fmla="*/ 1601 w 1601"/>
              <a:gd name="T55" fmla="*/ 733 h 1601"/>
              <a:gd name="T56" fmla="*/ 846 w 1601"/>
              <a:gd name="T57" fmla="*/ 733 h 1601"/>
              <a:gd name="T58" fmla="*/ 846 w 1601"/>
              <a:gd name="T59" fmla="*/ 733 h 1601"/>
              <a:gd name="T60" fmla="*/ 282 w 1601"/>
              <a:gd name="T61" fmla="*/ 765 h 1601"/>
              <a:gd name="T62" fmla="*/ 1319 w 1601"/>
              <a:gd name="T63" fmla="*/ 869 h 1601"/>
              <a:gd name="T64" fmla="*/ 756 w 1601"/>
              <a:gd name="T65" fmla="*/ 837 h 1601"/>
              <a:gd name="T66" fmla="*/ 0 w 1601"/>
              <a:gd name="T67" fmla="*/ 837 h 1601"/>
              <a:gd name="T68" fmla="*/ 0 w 1601"/>
              <a:gd name="T69" fmla="*/ 837 h 1601"/>
              <a:gd name="T70" fmla="*/ 1409 w 1601"/>
              <a:gd name="T71" fmla="*/ 974 h 1601"/>
              <a:gd name="T72" fmla="*/ 1038 w 1601"/>
              <a:gd name="T73" fmla="*/ 974 h 1601"/>
              <a:gd name="T74" fmla="*/ 474 w 1601"/>
              <a:gd name="T75" fmla="*/ 942 h 1601"/>
              <a:gd name="T76" fmla="*/ 1127 w 1601"/>
              <a:gd name="T77" fmla="*/ 1046 h 1601"/>
              <a:gd name="T78" fmla="*/ 1127 w 1601"/>
              <a:gd name="T79" fmla="*/ 1046 h 1601"/>
              <a:gd name="T80" fmla="*/ 563 w 1601"/>
              <a:gd name="T81" fmla="*/ 1078 h 1601"/>
              <a:gd name="T82" fmla="*/ 192 w 1601"/>
              <a:gd name="T83" fmla="*/ 1078 h 1601"/>
              <a:gd name="T84" fmla="*/ 1601 w 1601"/>
              <a:gd name="T85" fmla="*/ 1151 h 1601"/>
              <a:gd name="T86" fmla="*/ 846 w 1601"/>
              <a:gd name="T87" fmla="*/ 1151 h 1601"/>
              <a:gd name="T88" fmla="*/ 846 w 1601"/>
              <a:gd name="T89" fmla="*/ 1151 h 1601"/>
              <a:gd name="T90" fmla="*/ 282 w 1601"/>
              <a:gd name="T91" fmla="*/ 1183 h 1601"/>
              <a:gd name="T92" fmla="*/ 1319 w 1601"/>
              <a:gd name="T93" fmla="*/ 1287 h 1601"/>
              <a:gd name="T94" fmla="*/ 756 w 1601"/>
              <a:gd name="T95" fmla="*/ 1255 h 1601"/>
              <a:gd name="T96" fmla="*/ 0 w 1601"/>
              <a:gd name="T97" fmla="*/ 1255 h 1601"/>
              <a:gd name="T98" fmla="*/ 0 w 1601"/>
              <a:gd name="T99" fmla="*/ 1255 h 1601"/>
              <a:gd name="T100" fmla="*/ 1409 w 1601"/>
              <a:gd name="T101" fmla="*/ 1392 h 1601"/>
              <a:gd name="T102" fmla="*/ 1038 w 1601"/>
              <a:gd name="T103" fmla="*/ 1392 h 1601"/>
              <a:gd name="T104" fmla="*/ 474 w 1601"/>
              <a:gd name="T105" fmla="*/ 1360 h 1601"/>
              <a:gd name="T106" fmla="*/ 1127 w 1601"/>
              <a:gd name="T107" fmla="*/ 1464 h 1601"/>
              <a:gd name="T108" fmla="*/ 1127 w 1601"/>
              <a:gd name="T109" fmla="*/ 1464 h 1601"/>
              <a:gd name="T110" fmla="*/ 563 w 1601"/>
              <a:gd name="T111" fmla="*/ 1496 h 1601"/>
              <a:gd name="T112" fmla="*/ 192 w 1601"/>
              <a:gd name="T113" fmla="*/ 1496 h 1601"/>
              <a:gd name="T114" fmla="*/ 1601 w 1601"/>
              <a:gd name="T115" fmla="*/ 1569 h 1601"/>
              <a:gd name="T116" fmla="*/ 846 w 1601"/>
              <a:gd name="T117" fmla="*/ 1569 h 1601"/>
              <a:gd name="T118" fmla="*/ 846 w 1601"/>
              <a:gd name="T119" fmla="*/ 1569 h 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1" h="1601">
                <a:moveTo>
                  <a:pt x="282" y="1569"/>
                </a:moveTo>
                <a:lnTo>
                  <a:pt x="474" y="1569"/>
                </a:lnTo>
                <a:lnTo>
                  <a:pt x="474" y="1601"/>
                </a:lnTo>
                <a:lnTo>
                  <a:pt x="282" y="1601"/>
                </a:lnTo>
                <a:lnTo>
                  <a:pt x="282" y="1569"/>
                </a:lnTo>
                <a:close/>
                <a:moveTo>
                  <a:pt x="1127" y="0"/>
                </a:moveTo>
                <a:lnTo>
                  <a:pt x="1319" y="0"/>
                </a:lnTo>
                <a:lnTo>
                  <a:pt x="1319" y="32"/>
                </a:lnTo>
                <a:lnTo>
                  <a:pt x="1127" y="32"/>
                </a:lnTo>
                <a:lnTo>
                  <a:pt x="1127" y="0"/>
                </a:lnTo>
                <a:close/>
                <a:moveTo>
                  <a:pt x="563" y="0"/>
                </a:moveTo>
                <a:lnTo>
                  <a:pt x="756" y="0"/>
                </a:lnTo>
                <a:lnTo>
                  <a:pt x="756" y="32"/>
                </a:lnTo>
                <a:lnTo>
                  <a:pt x="563" y="32"/>
                </a:lnTo>
                <a:lnTo>
                  <a:pt x="563" y="0"/>
                </a:lnTo>
                <a:close/>
                <a:moveTo>
                  <a:pt x="0" y="0"/>
                </a:moveTo>
                <a:lnTo>
                  <a:pt x="192" y="0"/>
                </a:lnTo>
                <a:lnTo>
                  <a:pt x="192" y="32"/>
                </a:lnTo>
                <a:lnTo>
                  <a:pt x="0" y="32"/>
                </a:lnTo>
                <a:lnTo>
                  <a:pt x="0" y="0"/>
                </a:lnTo>
                <a:close/>
                <a:moveTo>
                  <a:pt x="1409" y="105"/>
                </a:moveTo>
                <a:lnTo>
                  <a:pt x="1601" y="105"/>
                </a:lnTo>
                <a:lnTo>
                  <a:pt x="1601" y="137"/>
                </a:lnTo>
                <a:lnTo>
                  <a:pt x="1409" y="137"/>
                </a:lnTo>
                <a:lnTo>
                  <a:pt x="1409" y="105"/>
                </a:lnTo>
                <a:close/>
                <a:moveTo>
                  <a:pt x="846" y="105"/>
                </a:moveTo>
                <a:lnTo>
                  <a:pt x="1038" y="105"/>
                </a:lnTo>
                <a:lnTo>
                  <a:pt x="1038" y="137"/>
                </a:lnTo>
                <a:lnTo>
                  <a:pt x="846" y="137"/>
                </a:lnTo>
                <a:lnTo>
                  <a:pt x="846" y="105"/>
                </a:lnTo>
                <a:close/>
                <a:moveTo>
                  <a:pt x="282" y="105"/>
                </a:moveTo>
                <a:lnTo>
                  <a:pt x="474" y="105"/>
                </a:lnTo>
                <a:lnTo>
                  <a:pt x="474" y="137"/>
                </a:lnTo>
                <a:lnTo>
                  <a:pt x="282" y="137"/>
                </a:lnTo>
                <a:lnTo>
                  <a:pt x="282" y="105"/>
                </a:lnTo>
                <a:close/>
                <a:moveTo>
                  <a:pt x="1127" y="209"/>
                </a:moveTo>
                <a:lnTo>
                  <a:pt x="1319" y="209"/>
                </a:lnTo>
                <a:lnTo>
                  <a:pt x="1319" y="241"/>
                </a:lnTo>
                <a:lnTo>
                  <a:pt x="1127" y="241"/>
                </a:lnTo>
                <a:lnTo>
                  <a:pt x="1127" y="209"/>
                </a:lnTo>
                <a:close/>
                <a:moveTo>
                  <a:pt x="563" y="209"/>
                </a:moveTo>
                <a:lnTo>
                  <a:pt x="756" y="209"/>
                </a:lnTo>
                <a:lnTo>
                  <a:pt x="756" y="241"/>
                </a:lnTo>
                <a:lnTo>
                  <a:pt x="563" y="241"/>
                </a:lnTo>
                <a:lnTo>
                  <a:pt x="563" y="209"/>
                </a:lnTo>
                <a:close/>
                <a:moveTo>
                  <a:pt x="0" y="209"/>
                </a:moveTo>
                <a:lnTo>
                  <a:pt x="192" y="209"/>
                </a:lnTo>
                <a:lnTo>
                  <a:pt x="192" y="241"/>
                </a:lnTo>
                <a:lnTo>
                  <a:pt x="0" y="241"/>
                </a:lnTo>
                <a:lnTo>
                  <a:pt x="0" y="209"/>
                </a:lnTo>
                <a:close/>
                <a:moveTo>
                  <a:pt x="1409" y="314"/>
                </a:moveTo>
                <a:lnTo>
                  <a:pt x="1601" y="314"/>
                </a:lnTo>
                <a:lnTo>
                  <a:pt x="1601" y="346"/>
                </a:lnTo>
                <a:lnTo>
                  <a:pt x="1409" y="346"/>
                </a:lnTo>
                <a:lnTo>
                  <a:pt x="1409" y="314"/>
                </a:lnTo>
                <a:close/>
                <a:moveTo>
                  <a:pt x="846" y="314"/>
                </a:moveTo>
                <a:lnTo>
                  <a:pt x="1038" y="314"/>
                </a:lnTo>
                <a:lnTo>
                  <a:pt x="1038" y="346"/>
                </a:lnTo>
                <a:lnTo>
                  <a:pt x="846" y="346"/>
                </a:lnTo>
                <a:lnTo>
                  <a:pt x="846" y="314"/>
                </a:lnTo>
                <a:close/>
                <a:moveTo>
                  <a:pt x="282" y="314"/>
                </a:moveTo>
                <a:lnTo>
                  <a:pt x="474" y="314"/>
                </a:lnTo>
                <a:lnTo>
                  <a:pt x="474" y="346"/>
                </a:lnTo>
                <a:lnTo>
                  <a:pt x="282" y="346"/>
                </a:lnTo>
                <a:lnTo>
                  <a:pt x="282" y="314"/>
                </a:lnTo>
                <a:close/>
                <a:moveTo>
                  <a:pt x="1127" y="418"/>
                </a:moveTo>
                <a:lnTo>
                  <a:pt x="1319" y="418"/>
                </a:lnTo>
                <a:lnTo>
                  <a:pt x="1319" y="450"/>
                </a:lnTo>
                <a:lnTo>
                  <a:pt x="1127" y="450"/>
                </a:lnTo>
                <a:lnTo>
                  <a:pt x="1127" y="418"/>
                </a:lnTo>
                <a:close/>
                <a:moveTo>
                  <a:pt x="563" y="418"/>
                </a:moveTo>
                <a:lnTo>
                  <a:pt x="756" y="418"/>
                </a:lnTo>
                <a:lnTo>
                  <a:pt x="756" y="450"/>
                </a:lnTo>
                <a:lnTo>
                  <a:pt x="563" y="450"/>
                </a:lnTo>
                <a:lnTo>
                  <a:pt x="563" y="418"/>
                </a:lnTo>
                <a:close/>
                <a:moveTo>
                  <a:pt x="0" y="418"/>
                </a:moveTo>
                <a:lnTo>
                  <a:pt x="192" y="418"/>
                </a:lnTo>
                <a:lnTo>
                  <a:pt x="192" y="450"/>
                </a:lnTo>
                <a:lnTo>
                  <a:pt x="0" y="450"/>
                </a:lnTo>
                <a:lnTo>
                  <a:pt x="0" y="418"/>
                </a:lnTo>
                <a:close/>
                <a:moveTo>
                  <a:pt x="1409" y="523"/>
                </a:moveTo>
                <a:lnTo>
                  <a:pt x="1601" y="523"/>
                </a:lnTo>
                <a:lnTo>
                  <a:pt x="1601" y="555"/>
                </a:lnTo>
                <a:lnTo>
                  <a:pt x="1409" y="555"/>
                </a:lnTo>
                <a:lnTo>
                  <a:pt x="1409" y="523"/>
                </a:lnTo>
                <a:close/>
                <a:moveTo>
                  <a:pt x="846" y="523"/>
                </a:moveTo>
                <a:lnTo>
                  <a:pt x="1038" y="523"/>
                </a:lnTo>
                <a:lnTo>
                  <a:pt x="1038" y="555"/>
                </a:lnTo>
                <a:lnTo>
                  <a:pt x="846" y="555"/>
                </a:lnTo>
                <a:lnTo>
                  <a:pt x="846" y="523"/>
                </a:lnTo>
                <a:close/>
                <a:moveTo>
                  <a:pt x="282" y="523"/>
                </a:moveTo>
                <a:lnTo>
                  <a:pt x="474" y="523"/>
                </a:lnTo>
                <a:lnTo>
                  <a:pt x="474" y="555"/>
                </a:lnTo>
                <a:lnTo>
                  <a:pt x="282" y="555"/>
                </a:lnTo>
                <a:lnTo>
                  <a:pt x="282" y="523"/>
                </a:lnTo>
                <a:close/>
                <a:moveTo>
                  <a:pt x="1127" y="627"/>
                </a:moveTo>
                <a:lnTo>
                  <a:pt x="1319" y="627"/>
                </a:lnTo>
                <a:lnTo>
                  <a:pt x="1319" y="660"/>
                </a:lnTo>
                <a:lnTo>
                  <a:pt x="1127" y="660"/>
                </a:lnTo>
                <a:lnTo>
                  <a:pt x="1127" y="627"/>
                </a:lnTo>
                <a:close/>
                <a:moveTo>
                  <a:pt x="563" y="627"/>
                </a:moveTo>
                <a:lnTo>
                  <a:pt x="756" y="627"/>
                </a:lnTo>
                <a:lnTo>
                  <a:pt x="756" y="660"/>
                </a:lnTo>
                <a:lnTo>
                  <a:pt x="563" y="660"/>
                </a:lnTo>
                <a:lnTo>
                  <a:pt x="563" y="627"/>
                </a:lnTo>
                <a:close/>
                <a:moveTo>
                  <a:pt x="0" y="627"/>
                </a:moveTo>
                <a:lnTo>
                  <a:pt x="192" y="627"/>
                </a:lnTo>
                <a:lnTo>
                  <a:pt x="192" y="660"/>
                </a:lnTo>
                <a:lnTo>
                  <a:pt x="0" y="660"/>
                </a:lnTo>
                <a:lnTo>
                  <a:pt x="0" y="627"/>
                </a:lnTo>
                <a:close/>
                <a:moveTo>
                  <a:pt x="1409" y="733"/>
                </a:moveTo>
                <a:lnTo>
                  <a:pt x="1601" y="733"/>
                </a:lnTo>
                <a:lnTo>
                  <a:pt x="1601" y="765"/>
                </a:lnTo>
                <a:lnTo>
                  <a:pt x="1409" y="765"/>
                </a:lnTo>
                <a:lnTo>
                  <a:pt x="1409" y="733"/>
                </a:lnTo>
                <a:close/>
                <a:moveTo>
                  <a:pt x="846" y="733"/>
                </a:moveTo>
                <a:lnTo>
                  <a:pt x="1038" y="733"/>
                </a:lnTo>
                <a:lnTo>
                  <a:pt x="1038" y="765"/>
                </a:lnTo>
                <a:lnTo>
                  <a:pt x="846" y="765"/>
                </a:lnTo>
                <a:lnTo>
                  <a:pt x="846" y="733"/>
                </a:lnTo>
                <a:close/>
                <a:moveTo>
                  <a:pt x="282" y="733"/>
                </a:moveTo>
                <a:lnTo>
                  <a:pt x="474" y="733"/>
                </a:lnTo>
                <a:lnTo>
                  <a:pt x="474" y="765"/>
                </a:lnTo>
                <a:lnTo>
                  <a:pt x="282" y="765"/>
                </a:lnTo>
                <a:lnTo>
                  <a:pt x="282" y="733"/>
                </a:lnTo>
                <a:close/>
                <a:moveTo>
                  <a:pt x="1127" y="837"/>
                </a:moveTo>
                <a:lnTo>
                  <a:pt x="1319" y="837"/>
                </a:lnTo>
                <a:lnTo>
                  <a:pt x="1319" y="869"/>
                </a:lnTo>
                <a:lnTo>
                  <a:pt x="1127" y="869"/>
                </a:lnTo>
                <a:lnTo>
                  <a:pt x="1127" y="837"/>
                </a:lnTo>
                <a:close/>
                <a:moveTo>
                  <a:pt x="563" y="837"/>
                </a:moveTo>
                <a:lnTo>
                  <a:pt x="756" y="837"/>
                </a:lnTo>
                <a:lnTo>
                  <a:pt x="756" y="869"/>
                </a:lnTo>
                <a:lnTo>
                  <a:pt x="563" y="869"/>
                </a:lnTo>
                <a:lnTo>
                  <a:pt x="563" y="837"/>
                </a:lnTo>
                <a:close/>
                <a:moveTo>
                  <a:pt x="0" y="837"/>
                </a:moveTo>
                <a:lnTo>
                  <a:pt x="192" y="837"/>
                </a:lnTo>
                <a:lnTo>
                  <a:pt x="192" y="869"/>
                </a:lnTo>
                <a:lnTo>
                  <a:pt x="0" y="869"/>
                </a:lnTo>
                <a:lnTo>
                  <a:pt x="0" y="837"/>
                </a:lnTo>
                <a:close/>
                <a:moveTo>
                  <a:pt x="1409" y="942"/>
                </a:moveTo>
                <a:lnTo>
                  <a:pt x="1601" y="942"/>
                </a:lnTo>
                <a:lnTo>
                  <a:pt x="1601" y="974"/>
                </a:lnTo>
                <a:lnTo>
                  <a:pt x="1409" y="974"/>
                </a:lnTo>
                <a:lnTo>
                  <a:pt x="1409" y="942"/>
                </a:lnTo>
                <a:close/>
                <a:moveTo>
                  <a:pt x="846" y="942"/>
                </a:moveTo>
                <a:lnTo>
                  <a:pt x="1038" y="942"/>
                </a:lnTo>
                <a:lnTo>
                  <a:pt x="1038" y="974"/>
                </a:lnTo>
                <a:lnTo>
                  <a:pt x="846" y="974"/>
                </a:lnTo>
                <a:lnTo>
                  <a:pt x="846" y="942"/>
                </a:lnTo>
                <a:close/>
                <a:moveTo>
                  <a:pt x="282" y="942"/>
                </a:moveTo>
                <a:lnTo>
                  <a:pt x="474" y="942"/>
                </a:lnTo>
                <a:lnTo>
                  <a:pt x="474" y="974"/>
                </a:lnTo>
                <a:lnTo>
                  <a:pt x="282" y="974"/>
                </a:lnTo>
                <a:lnTo>
                  <a:pt x="282" y="942"/>
                </a:lnTo>
                <a:close/>
                <a:moveTo>
                  <a:pt x="1127" y="1046"/>
                </a:moveTo>
                <a:lnTo>
                  <a:pt x="1319" y="1046"/>
                </a:lnTo>
                <a:lnTo>
                  <a:pt x="1319" y="1078"/>
                </a:lnTo>
                <a:lnTo>
                  <a:pt x="1127" y="1078"/>
                </a:lnTo>
                <a:lnTo>
                  <a:pt x="1127" y="1046"/>
                </a:lnTo>
                <a:close/>
                <a:moveTo>
                  <a:pt x="563" y="1046"/>
                </a:moveTo>
                <a:lnTo>
                  <a:pt x="756" y="1046"/>
                </a:lnTo>
                <a:lnTo>
                  <a:pt x="756" y="1078"/>
                </a:lnTo>
                <a:lnTo>
                  <a:pt x="563" y="1078"/>
                </a:lnTo>
                <a:lnTo>
                  <a:pt x="563" y="1046"/>
                </a:lnTo>
                <a:close/>
                <a:moveTo>
                  <a:pt x="0" y="1046"/>
                </a:moveTo>
                <a:lnTo>
                  <a:pt x="192" y="1046"/>
                </a:lnTo>
                <a:lnTo>
                  <a:pt x="192" y="1078"/>
                </a:lnTo>
                <a:lnTo>
                  <a:pt x="0" y="1078"/>
                </a:lnTo>
                <a:lnTo>
                  <a:pt x="0" y="1046"/>
                </a:lnTo>
                <a:close/>
                <a:moveTo>
                  <a:pt x="1409" y="1151"/>
                </a:moveTo>
                <a:lnTo>
                  <a:pt x="1601" y="1151"/>
                </a:lnTo>
                <a:lnTo>
                  <a:pt x="1601" y="1183"/>
                </a:lnTo>
                <a:lnTo>
                  <a:pt x="1409" y="1183"/>
                </a:lnTo>
                <a:lnTo>
                  <a:pt x="1409" y="1151"/>
                </a:lnTo>
                <a:close/>
                <a:moveTo>
                  <a:pt x="846" y="1151"/>
                </a:moveTo>
                <a:lnTo>
                  <a:pt x="1038" y="1151"/>
                </a:lnTo>
                <a:lnTo>
                  <a:pt x="1038" y="1183"/>
                </a:lnTo>
                <a:lnTo>
                  <a:pt x="846" y="1183"/>
                </a:lnTo>
                <a:lnTo>
                  <a:pt x="846" y="1151"/>
                </a:lnTo>
                <a:close/>
                <a:moveTo>
                  <a:pt x="282" y="1151"/>
                </a:moveTo>
                <a:lnTo>
                  <a:pt x="474" y="1151"/>
                </a:lnTo>
                <a:lnTo>
                  <a:pt x="474" y="1183"/>
                </a:lnTo>
                <a:lnTo>
                  <a:pt x="282" y="1183"/>
                </a:lnTo>
                <a:lnTo>
                  <a:pt x="282" y="1151"/>
                </a:lnTo>
                <a:close/>
                <a:moveTo>
                  <a:pt x="1127" y="1255"/>
                </a:moveTo>
                <a:lnTo>
                  <a:pt x="1319" y="1255"/>
                </a:lnTo>
                <a:lnTo>
                  <a:pt x="1319" y="1287"/>
                </a:lnTo>
                <a:lnTo>
                  <a:pt x="1127" y="1287"/>
                </a:lnTo>
                <a:lnTo>
                  <a:pt x="1127" y="1255"/>
                </a:lnTo>
                <a:close/>
                <a:moveTo>
                  <a:pt x="563" y="1255"/>
                </a:moveTo>
                <a:lnTo>
                  <a:pt x="756" y="1255"/>
                </a:lnTo>
                <a:lnTo>
                  <a:pt x="756" y="1287"/>
                </a:lnTo>
                <a:lnTo>
                  <a:pt x="563" y="1287"/>
                </a:lnTo>
                <a:lnTo>
                  <a:pt x="563" y="1255"/>
                </a:lnTo>
                <a:close/>
                <a:moveTo>
                  <a:pt x="0" y="1255"/>
                </a:moveTo>
                <a:lnTo>
                  <a:pt x="192" y="1255"/>
                </a:lnTo>
                <a:lnTo>
                  <a:pt x="192" y="1287"/>
                </a:lnTo>
                <a:lnTo>
                  <a:pt x="0" y="1287"/>
                </a:lnTo>
                <a:lnTo>
                  <a:pt x="0" y="1255"/>
                </a:lnTo>
                <a:close/>
                <a:moveTo>
                  <a:pt x="1409" y="1360"/>
                </a:moveTo>
                <a:lnTo>
                  <a:pt x="1601" y="1360"/>
                </a:lnTo>
                <a:lnTo>
                  <a:pt x="1601" y="1392"/>
                </a:lnTo>
                <a:lnTo>
                  <a:pt x="1409" y="1392"/>
                </a:lnTo>
                <a:lnTo>
                  <a:pt x="1409" y="1360"/>
                </a:lnTo>
                <a:close/>
                <a:moveTo>
                  <a:pt x="846" y="1360"/>
                </a:moveTo>
                <a:lnTo>
                  <a:pt x="1038" y="1360"/>
                </a:lnTo>
                <a:lnTo>
                  <a:pt x="1038" y="1392"/>
                </a:lnTo>
                <a:lnTo>
                  <a:pt x="846" y="1392"/>
                </a:lnTo>
                <a:lnTo>
                  <a:pt x="846" y="1360"/>
                </a:lnTo>
                <a:close/>
                <a:moveTo>
                  <a:pt x="282" y="1360"/>
                </a:moveTo>
                <a:lnTo>
                  <a:pt x="474" y="1360"/>
                </a:lnTo>
                <a:lnTo>
                  <a:pt x="474" y="1392"/>
                </a:lnTo>
                <a:lnTo>
                  <a:pt x="282" y="1392"/>
                </a:lnTo>
                <a:lnTo>
                  <a:pt x="282" y="1360"/>
                </a:lnTo>
                <a:close/>
                <a:moveTo>
                  <a:pt x="1127" y="1464"/>
                </a:moveTo>
                <a:lnTo>
                  <a:pt x="1319" y="1464"/>
                </a:lnTo>
                <a:lnTo>
                  <a:pt x="1319" y="1496"/>
                </a:lnTo>
                <a:lnTo>
                  <a:pt x="1127" y="1496"/>
                </a:lnTo>
                <a:lnTo>
                  <a:pt x="1127" y="1464"/>
                </a:lnTo>
                <a:close/>
                <a:moveTo>
                  <a:pt x="563" y="1464"/>
                </a:moveTo>
                <a:lnTo>
                  <a:pt x="756" y="1464"/>
                </a:lnTo>
                <a:lnTo>
                  <a:pt x="756" y="1496"/>
                </a:lnTo>
                <a:lnTo>
                  <a:pt x="563" y="1496"/>
                </a:lnTo>
                <a:lnTo>
                  <a:pt x="563" y="1464"/>
                </a:lnTo>
                <a:close/>
                <a:moveTo>
                  <a:pt x="0" y="1464"/>
                </a:moveTo>
                <a:lnTo>
                  <a:pt x="192" y="1464"/>
                </a:lnTo>
                <a:lnTo>
                  <a:pt x="192" y="1496"/>
                </a:lnTo>
                <a:lnTo>
                  <a:pt x="0" y="1496"/>
                </a:lnTo>
                <a:lnTo>
                  <a:pt x="0" y="1464"/>
                </a:lnTo>
                <a:close/>
                <a:moveTo>
                  <a:pt x="1409" y="1569"/>
                </a:moveTo>
                <a:lnTo>
                  <a:pt x="1601" y="1569"/>
                </a:lnTo>
                <a:lnTo>
                  <a:pt x="1601" y="1601"/>
                </a:lnTo>
                <a:lnTo>
                  <a:pt x="1409" y="1601"/>
                </a:lnTo>
                <a:lnTo>
                  <a:pt x="1409" y="1569"/>
                </a:lnTo>
                <a:close/>
                <a:moveTo>
                  <a:pt x="846" y="1569"/>
                </a:moveTo>
                <a:lnTo>
                  <a:pt x="1038" y="1569"/>
                </a:lnTo>
                <a:lnTo>
                  <a:pt x="1038" y="1601"/>
                </a:lnTo>
                <a:lnTo>
                  <a:pt x="846" y="1601"/>
                </a:lnTo>
                <a:lnTo>
                  <a:pt x="846" y="15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676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255965" cy="11519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B5D7C6B9-F8B5-02A2-9079-8CA464E65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048" y="0"/>
            <a:ext cx="566395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6510-1D2D-59F8-CD18-236D1013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255964" cy="3312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66D7-7040-4456-8819-7B1A09D8BD4A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8134F4DC-C441-C674-ACDF-8ADA3E272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ource">
            <a:extLst>
              <a:ext uri="{FF2B5EF4-FFF2-40B4-BE49-F238E27FC236}">
                <a16:creationId xmlns:a16="http://schemas.microsoft.com/office/drawing/2014/main" id="{E3BE473A-DC43-4813-54C5-2C7229ADEF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988" y="5491748"/>
            <a:ext cx="5255964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91354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255965" cy="11519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B5D7C6B9-F8B5-02A2-9079-8CA464E65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048" y="0"/>
            <a:ext cx="566395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6510-1D2D-59F8-CD18-236D1013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255964" cy="3312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66D7-7040-4456-8819-7B1A09D8BD4A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8134F4DC-C441-C674-ACDF-8ADA3E272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ource">
            <a:extLst>
              <a:ext uri="{FF2B5EF4-FFF2-40B4-BE49-F238E27FC236}">
                <a16:creationId xmlns:a16="http://schemas.microsoft.com/office/drawing/2014/main" id="{E3BE473A-DC43-4813-54C5-2C7229ADEF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988" y="5491748"/>
            <a:ext cx="5255964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260342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5255965" cy="11519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B5D7C6B9-F8B5-02A2-9079-8CA464E65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048" y="404812"/>
            <a:ext cx="5255965" cy="525621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6510-1D2D-59F8-CD18-236D1013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255964" cy="3312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229E-0C50-4A80-B256-DE3337FF4CBD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Source">
            <a:extLst>
              <a:ext uri="{FF2B5EF4-FFF2-40B4-BE49-F238E27FC236}">
                <a16:creationId xmlns:a16="http://schemas.microsoft.com/office/drawing/2014/main" id="{2D850083-9004-0B26-302A-E106274EDF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5491748"/>
            <a:ext cx="5255964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584310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D798BD4C-DF91-0E75-E7DC-F3C351BF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007" y="0"/>
            <a:ext cx="602399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35B447-D31F-F3DC-A168-4605CEDC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9" y="404813"/>
            <a:ext cx="5183956" cy="36002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64AD7B4-03B9-E245-AEC6-518A3379EC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4941168"/>
            <a:ext cx="5183956" cy="272895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E956-087F-4AA6-AD89-4A2285CA4406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ource">
            <a:extLst>
              <a:ext uri="{FF2B5EF4-FFF2-40B4-BE49-F238E27FC236}">
                <a16:creationId xmlns:a16="http://schemas.microsoft.com/office/drawing/2014/main" id="{2C2076DB-8DC1-B71D-CC04-2515FC7AA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5491748"/>
            <a:ext cx="5183955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Sources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3C6D925-EABE-8910-D32C-3F501436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013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D798BD4C-DF91-0E75-E7DC-F3C351BF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007" y="0"/>
            <a:ext cx="602399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35B447-D31F-F3DC-A168-4605CEDC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9" y="404813"/>
            <a:ext cx="5183956" cy="36002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64AD7B4-03B9-E245-AEC6-518A3379EC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4941168"/>
            <a:ext cx="5183956" cy="272895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E956-087F-4AA6-AD89-4A2285CA4406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ource">
            <a:extLst>
              <a:ext uri="{FF2B5EF4-FFF2-40B4-BE49-F238E27FC236}">
                <a16:creationId xmlns:a16="http://schemas.microsoft.com/office/drawing/2014/main" id="{2C2076DB-8DC1-B71D-CC04-2515FC7AA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5491748"/>
            <a:ext cx="5183955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Sources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AB1F279D-F519-34F6-1F69-C0F5F005A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302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D798BD4C-DF91-0E75-E7DC-F3C351BF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2399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35B447-D31F-F3DC-A168-4605CEDC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0057" y="404813"/>
            <a:ext cx="5183956" cy="36002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E38770-0DA0-538D-4C45-731CFD8737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4911" y="4941168"/>
            <a:ext cx="5183956" cy="272895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C6ED6-8B9D-4DD7-9FC8-7F84E45E8FD7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ource">
            <a:extLst>
              <a:ext uri="{FF2B5EF4-FFF2-40B4-BE49-F238E27FC236}">
                <a16:creationId xmlns:a16="http://schemas.microsoft.com/office/drawing/2014/main" id="{2C2076DB-8DC1-B71D-CC04-2515FC7AA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5" y="5501842"/>
            <a:ext cx="5183955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400836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D798BD4C-DF91-0E75-E7DC-F3C351BF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0056" y="0"/>
            <a:ext cx="5591944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35B447-D31F-F3DC-A168-4605CEDC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5015880" cy="50131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C7027161-76A5-C2C9-2163-77EB1AFB50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0096" y="620688"/>
            <a:ext cx="4823917" cy="1439887"/>
          </a:xfrm>
        </p:spPr>
        <p:txBody>
          <a:bodyPr/>
          <a:lstStyle>
            <a:lvl1pPr>
              <a:defRPr sz="20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635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5DE-4753-454C-B6CD-E3F71569DADB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ource">
            <a:extLst>
              <a:ext uri="{FF2B5EF4-FFF2-40B4-BE49-F238E27FC236}">
                <a16:creationId xmlns:a16="http://schemas.microsoft.com/office/drawing/2014/main" id="{2C2076DB-8DC1-B71D-CC04-2515FC7AA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5491748"/>
            <a:ext cx="4607893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Sources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828750B3-7AD2-F899-B9A7-665497FAA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43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(Light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BA6511BF-2A05-F4F3-E13F-6D9BBB629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6688" y="0"/>
            <a:ext cx="12288689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1D0C3-05F3-8DB4-E5B6-6E1112C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098806"/>
            <a:ext cx="8208292" cy="1698345"/>
          </a:xfrm>
        </p:spPr>
        <p:txBody>
          <a:bodyPr tIns="0" anchor="b">
            <a:spAutoFit/>
          </a:bodyPr>
          <a:lstStyle>
            <a:lvl1pPr algn="l">
              <a:defRPr sz="6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59CDB-932A-93A7-3B5B-6B91D352B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183458"/>
            <a:ext cx="8208292" cy="477567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19493CF5-E08B-7B93-1441-9A3EF36CF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671613" y="404813"/>
            <a:ext cx="1112400" cy="576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lag">
            <a:extLst>
              <a:ext uri="{FF2B5EF4-FFF2-40B4-BE49-F238E27FC236}">
                <a16:creationId xmlns:a16="http://schemas.microsoft.com/office/drawing/2014/main" id="{D4B147D9-EF3D-DD24-CA86-C5516A241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7988" y="404813"/>
            <a:ext cx="943200" cy="576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F77E5-AB29-469C-A3E9-DDC65085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9BBAA7-523A-4B35-A7B6-08C68DDCC444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B163-A8D9-03B8-46BF-0215837F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42D25-7418-9801-A554-5E65193B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ource">
            <a:extLst>
              <a:ext uri="{FF2B5EF4-FFF2-40B4-BE49-F238E27FC236}">
                <a16:creationId xmlns:a16="http://schemas.microsoft.com/office/drawing/2014/main" id="{F19FB673-E590-DB3F-594E-175B9761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0884132" y="5555614"/>
            <a:ext cx="1655762" cy="144000"/>
          </a:xfrm>
        </p:spPr>
        <p:txBody>
          <a:bodyPr wrap="none" anchor="ctr" anchorCtr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83039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3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D798BD4C-DF91-0E75-E7DC-F3C351BF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0056" y="0"/>
            <a:ext cx="5591944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35B447-D31F-F3DC-A168-4605CEDC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5015880" cy="50131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C7027161-76A5-C2C9-2163-77EB1AFB50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0096" y="620688"/>
            <a:ext cx="4823917" cy="1439887"/>
          </a:xfrm>
        </p:spPr>
        <p:txBody>
          <a:bodyPr/>
          <a:lstStyle>
            <a:lvl1pPr>
              <a:defRPr sz="2000" i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269875" indent="0"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95DE-4753-454C-B6CD-E3F71569DADB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ource">
            <a:extLst>
              <a:ext uri="{FF2B5EF4-FFF2-40B4-BE49-F238E27FC236}">
                <a16:creationId xmlns:a16="http://schemas.microsoft.com/office/drawing/2014/main" id="{2C2076DB-8DC1-B71D-CC04-2515FC7AA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5491748"/>
            <a:ext cx="4607893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Sources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C8677B57-8DD2-3C54-BE3D-EBDF7F57C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406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D798BD4C-DF91-0E75-E7DC-F3C351BF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9194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35B447-D31F-F3DC-A168-4605CEDC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6120" y="0"/>
            <a:ext cx="5015880" cy="50131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19D2BC-6A2E-400A-F31D-3E8B6693C6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620688"/>
            <a:ext cx="4823917" cy="1439887"/>
          </a:xfrm>
        </p:spPr>
        <p:txBody>
          <a:bodyPr/>
          <a:lstStyle>
            <a:lvl1pPr>
              <a:defRPr sz="20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635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2F44C6-6472-4858-AA0E-7F74A86D677B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ource">
            <a:extLst>
              <a:ext uri="{FF2B5EF4-FFF2-40B4-BE49-F238E27FC236}">
                <a16:creationId xmlns:a16="http://schemas.microsoft.com/office/drawing/2014/main" id="{2C2076DB-8DC1-B71D-CC04-2515FC7AA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6120" y="5491748"/>
            <a:ext cx="4607893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221753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3671789" cy="1151979"/>
          </a:xfrm>
        </p:spPr>
        <p:txBody>
          <a:bodyPr/>
          <a:lstStyle>
            <a:lvl1pPr>
              <a:defRPr sz="1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6140CD-8EC8-CEA5-3297-410CF6B88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1904" y="404813"/>
            <a:ext cx="6552108" cy="5256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4B77-BB38-4D49-A32F-ADB093012CAB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ource">
            <a:extLst>
              <a:ext uri="{FF2B5EF4-FFF2-40B4-BE49-F238E27FC236}">
                <a16:creationId xmlns:a16="http://schemas.microsoft.com/office/drawing/2014/main" id="{2C2076DB-8DC1-B71D-CC04-2515FC7AA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5491748"/>
            <a:ext cx="3671788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1B996C1-2286-183A-E9C4-FB75305EC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4941168"/>
            <a:ext cx="3671788" cy="272895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1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503907"/>
          </a:xfrm>
        </p:spPr>
        <p:txBody>
          <a:bodyPr/>
          <a:lstStyle>
            <a:lvl1pPr>
              <a:defRPr sz="1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D54C-841B-4B3C-B207-0B7AD6576697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ource">
            <a:extLst>
              <a:ext uri="{FF2B5EF4-FFF2-40B4-BE49-F238E27FC236}">
                <a16:creationId xmlns:a16="http://schemas.microsoft.com/office/drawing/2014/main" id="{2C2076DB-8DC1-B71D-CC04-2515FC7AA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5491748"/>
            <a:ext cx="11376025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98B8F4ED-E24D-C889-DF0E-D83004162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7987" y="908720"/>
            <a:ext cx="11376025" cy="43204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007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">
            <a:extLst>
              <a:ext uri="{FF2B5EF4-FFF2-40B4-BE49-F238E27FC236}">
                <a16:creationId xmlns:a16="http://schemas.microsoft.com/office/drawing/2014/main" id="{108D476C-4DE0-BD20-6D16-AC92BA7DF70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07988" y="404813"/>
            <a:ext cx="11376025" cy="4824387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93F879-E808-28B4-202A-143E0147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83CF-043A-4355-84C6-BFF3D1E83A1C}" type="datetime1">
              <a:rPr lang="fi-FI" smtClean="0"/>
              <a:t>30.4.2026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5AFE9-D654-AC8E-2814-C5629D2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F1A1E-0D47-022D-03FB-AF8C705F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ource">
            <a:extLst>
              <a:ext uri="{FF2B5EF4-FFF2-40B4-BE49-F238E27FC236}">
                <a16:creationId xmlns:a16="http://schemas.microsoft.com/office/drawing/2014/main" id="{68FF287E-EB49-67F3-F527-00942AA19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5491748"/>
            <a:ext cx="11376025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722076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503907"/>
          </a:xfrm>
        </p:spPr>
        <p:txBody>
          <a:bodyPr/>
          <a:lstStyle>
            <a:lvl1pPr>
              <a:defRPr sz="1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hart Placeholder 1">
            <a:extLst>
              <a:ext uri="{FF2B5EF4-FFF2-40B4-BE49-F238E27FC236}">
                <a16:creationId xmlns:a16="http://schemas.microsoft.com/office/drawing/2014/main" id="{0B1EE398-5F77-0FDD-FDF3-4DCC57FF9A4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07989" y="908720"/>
            <a:ext cx="5616004" cy="432048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E4DDD36A-EA7D-F561-6552-25CF67389E9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68009" y="908720"/>
            <a:ext cx="5616004" cy="432048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37D0-76C2-491F-9B37-0E663FBA2E02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ource">
            <a:extLst>
              <a:ext uri="{FF2B5EF4-FFF2-40B4-BE49-F238E27FC236}">
                <a16:creationId xmlns:a16="http://schemas.microsoft.com/office/drawing/2014/main" id="{2C2076DB-8DC1-B71D-CC04-2515FC7AA3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5491748"/>
            <a:ext cx="5616004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8" name="Source 2">
            <a:extLst>
              <a:ext uri="{FF2B5EF4-FFF2-40B4-BE49-F238E27FC236}">
                <a16:creationId xmlns:a16="http://schemas.microsoft.com/office/drawing/2014/main" id="{42FCA607-0A49-0F23-8396-835E529578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09" y="5491748"/>
            <a:ext cx="5616004" cy="169277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/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270770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2068106"/>
            <a:ext cx="9649072" cy="1569660"/>
          </a:xfrm>
        </p:spPr>
        <p:txBody>
          <a:bodyPr wrap="square" tIns="0" anchor="ctr" anchorCtr="0">
            <a:sp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BF0AE6-5671-3800-3F61-A79D6A389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1465" y="5354018"/>
            <a:ext cx="9649070" cy="307007"/>
          </a:xfrm>
        </p:spPr>
        <p:txBody>
          <a:bodyPr wrap="square" anchor="b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F434F4-EFC5-4AB8-B768-79EAAA80B43A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31657BB0-8413-7AF7-3190-3234A59EC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1857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E7A0E3A-452D-7143-DD55-C39D7FFE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96688" y="0"/>
            <a:ext cx="12288689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3" y="2068106"/>
            <a:ext cx="9649074" cy="1569660"/>
          </a:xfrm>
        </p:spPr>
        <p:txBody>
          <a:bodyPr wrap="square" tIns="0" anchor="ctr" anchorCtr="0">
            <a:sp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BF0AE6-5671-3800-3F61-A79D6A389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1464" y="5354018"/>
            <a:ext cx="9649072" cy="307007"/>
          </a:xfrm>
        </p:spPr>
        <p:txBody>
          <a:bodyPr wrap="square" anchor="b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37F9F-28B5-4C62-9339-86F4E3744159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ource">
            <a:extLst>
              <a:ext uri="{FF2B5EF4-FFF2-40B4-BE49-F238E27FC236}">
                <a16:creationId xmlns:a16="http://schemas.microsoft.com/office/drawing/2014/main" id="{32203BEE-5522-F965-C3CF-A49567EB8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0884132" y="1160694"/>
            <a:ext cx="1655762" cy="144000"/>
          </a:xfrm>
        </p:spPr>
        <p:txBody>
          <a:bodyPr wrap="none" anchor="ctr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88C6F891-C9A3-2732-1048-987D4DAA9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448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(Light)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E7A0E3A-452D-7143-DD55-C39D7FFE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96688" y="0"/>
            <a:ext cx="12288689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2068106"/>
            <a:ext cx="9649072" cy="1569660"/>
          </a:xfrm>
        </p:spPr>
        <p:txBody>
          <a:bodyPr wrap="square" tIns="0" anchor="ctr" anchorCtr="0">
            <a:sp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BF0AE6-5671-3800-3F61-A79D6A389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1465" y="5354018"/>
            <a:ext cx="9649070" cy="307007"/>
          </a:xfrm>
        </p:spPr>
        <p:txBody>
          <a:bodyPr wrap="square" anchor="b" anchorCtr="0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037F9F-28B5-4C62-9339-86F4E3744159}" type="datetime1">
              <a:rPr lang="fi-FI" smtClean="0"/>
              <a:pPr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ource">
            <a:extLst>
              <a:ext uri="{FF2B5EF4-FFF2-40B4-BE49-F238E27FC236}">
                <a16:creationId xmlns:a16="http://schemas.microsoft.com/office/drawing/2014/main" id="{32203BEE-5522-F965-C3CF-A49567EB8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0884132" y="1160694"/>
            <a:ext cx="1655762" cy="144000"/>
          </a:xfrm>
        </p:spPr>
        <p:txBody>
          <a:bodyPr wrap="none" anchor="ctr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CAF31CA7-C83A-8BC8-F230-50828D16D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945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B5AB-6311-5C7D-268F-AF5EBA8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6479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650FCBE-C183-34D1-9693-7CD64D10A0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4869160"/>
            <a:ext cx="3599780" cy="791866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  <a:lvl6pPr marL="0" indent="0">
              <a:spcBef>
                <a:spcPts val="0"/>
              </a:spcBef>
              <a:buFontTx/>
              <a:buNone/>
              <a:defRPr sz="1400"/>
            </a:lvl6pPr>
            <a:lvl7pPr marL="0" indent="0">
              <a:spcBef>
                <a:spcPts val="0"/>
              </a:spcBef>
              <a:buFontTx/>
              <a:buNone/>
              <a:defRPr sz="1400"/>
            </a:lvl7pPr>
            <a:lvl8pPr marL="0" indent="0">
              <a:spcBef>
                <a:spcPts val="0"/>
              </a:spcBef>
              <a:buFontTx/>
              <a:buNone/>
              <a:defRPr sz="1400"/>
            </a:lvl8pPr>
            <a:lvl9pPr marL="0" indent="0">
              <a:spcBef>
                <a:spcPts val="0"/>
              </a:spcBef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E63CD9-4744-52C5-32EF-65D36F73E1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95800" y="4869160"/>
            <a:ext cx="3600400" cy="791866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  <a:lvl6pPr marL="0" indent="0">
              <a:spcBef>
                <a:spcPts val="0"/>
              </a:spcBef>
              <a:buFontTx/>
              <a:buNone/>
              <a:defRPr sz="1400"/>
            </a:lvl6pPr>
            <a:lvl7pPr marL="0" indent="0">
              <a:spcBef>
                <a:spcPts val="0"/>
              </a:spcBef>
              <a:buFontTx/>
              <a:buNone/>
              <a:defRPr sz="1400"/>
            </a:lvl7pPr>
            <a:lvl8pPr marL="0" indent="0">
              <a:spcBef>
                <a:spcPts val="0"/>
              </a:spcBef>
              <a:buFontTx/>
              <a:buNone/>
              <a:defRPr sz="1400"/>
            </a:lvl8pPr>
            <a:lvl9pPr marL="0" indent="0">
              <a:spcBef>
                <a:spcPts val="0"/>
              </a:spcBef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19E288C-5369-F98B-20D9-AA514E4A07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84232" y="4869160"/>
            <a:ext cx="3599780" cy="791866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1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>
              <a:spcBef>
                <a:spcPts val="0"/>
              </a:spcBef>
              <a:buFontTx/>
              <a:buNone/>
              <a:defRPr sz="1400"/>
            </a:lvl5pPr>
            <a:lvl6pPr marL="0" indent="0">
              <a:spcBef>
                <a:spcPts val="0"/>
              </a:spcBef>
              <a:buFontTx/>
              <a:buNone/>
              <a:defRPr sz="1400"/>
            </a:lvl6pPr>
            <a:lvl7pPr marL="0" indent="0">
              <a:spcBef>
                <a:spcPts val="0"/>
              </a:spcBef>
              <a:buFontTx/>
              <a:buNone/>
              <a:defRPr sz="1400"/>
            </a:lvl7pPr>
            <a:lvl8pPr marL="0" indent="0">
              <a:spcBef>
                <a:spcPts val="0"/>
              </a:spcBef>
              <a:buFontTx/>
              <a:buNone/>
              <a:defRPr sz="1400"/>
            </a:lvl8pPr>
            <a:lvl9pPr marL="0" indent="0">
              <a:spcBef>
                <a:spcPts val="0"/>
              </a:spcBef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31BE258F-2DB2-C918-89A8-44E1A3953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9" y="1196751"/>
            <a:ext cx="3599779" cy="345638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688815D-3EDE-CB86-908E-F017CF22F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5799" y="1196751"/>
            <a:ext cx="3600402" cy="345638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4BC297D-200D-6611-1EF7-1A21E342C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84231" y="1196751"/>
            <a:ext cx="3599782" cy="345638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7939-852C-C8AD-DE27-4E6FDFDB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AD4B-9BF9-44BC-8006-726676145E33}" type="datetime1">
              <a:rPr lang="fi-FI" smtClean="0"/>
              <a:t>30.4.2026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921-167B-284E-B5F9-B3E8C3D9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84F6-2021-70FD-F1B0-6CB1AEB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38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4"/>
            <a:ext cx="11376026" cy="1655761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216F18-3F4F-4F69-891C-98A755C4CF5D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234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691B-6D80-EE7A-9520-DABC66C5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06481-D016-6710-8A18-AD868B33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884-2BED-4E4B-97B5-4FDC86C61E5E}" type="datetime1">
              <a:rPr lang="fi-FI" smtClean="0"/>
              <a:t>30.4.2026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79BE7-56D0-8AA7-5703-340B8B6C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3A084-D2A3-69DA-6561-AA4DB290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6479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93F879-E808-28B4-202A-143E0147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7AA2-FA09-461C-A74B-50EF794612A2}" type="datetime1">
              <a:rPr lang="fi-FI" smtClean="0"/>
              <a:t>30.4.2026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5AFE9-D654-AC8E-2814-C5629D2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F1A1E-0D47-022D-03FB-AF8C705F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118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4"/>
            <a:ext cx="6192069" cy="2592138"/>
          </a:xfrm>
        </p:spPr>
        <p:txBody>
          <a:bodyPr tIns="0" anchor="t" anchorCtr="0"/>
          <a:lstStyle>
            <a:lvl1pPr>
              <a:lnSpc>
                <a:spcPct val="100000"/>
              </a:lnSpc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Thank you!</a:t>
            </a:r>
            <a:endParaRPr lang="fi-FI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BF0AE6-5671-3800-3F61-A79D6A389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5092664"/>
            <a:ext cx="5256212" cy="568361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Contact details.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38EF60-7408-4D51-BFF5-06B7E3686DA7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31657BB0-8413-7AF7-3190-3234A59EC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045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4"/>
            <a:ext cx="6192069" cy="2592138"/>
          </a:xfrm>
        </p:spPr>
        <p:txBody>
          <a:bodyPr tIns="0" anchor="t" anchorCtr="0"/>
          <a:lstStyle>
            <a:lvl1pPr>
              <a:lnSpc>
                <a:spcPct val="100000"/>
              </a:lnSpc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More information</a:t>
            </a:r>
            <a:endParaRPr lang="fi-FI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BF0AE6-5671-3800-3F61-A79D6A389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5388129"/>
            <a:ext cx="5256212" cy="272895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104D-D156-483F-961C-69033D2C781B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506F04-A9B1-6ED5-8329-EB87CD649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56440" y="3860800"/>
            <a:ext cx="1727573" cy="18002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810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la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8FAE9C-ACA2-47CF-9E11-B47DA5298B9E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574985A-D9B1-1542-D6F1-52E937CC8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7987" y="4327687"/>
            <a:ext cx="11376025" cy="2125501"/>
          </a:xfrm>
          <a:custGeom>
            <a:avLst/>
            <a:gdLst>
              <a:gd name="T0" fmla="*/ 11309 w 12128"/>
              <a:gd name="T1" fmla="*/ 429 h 2267"/>
              <a:gd name="T2" fmla="*/ 11463 w 12128"/>
              <a:gd name="T3" fmla="*/ 487 h 2267"/>
              <a:gd name="T4" fmla="*/ 11567 w 12128"/>
              <a:gd name="T5" fmla="*/ 592 h 2267"/>
              <a:gd name="T6" fmla="*/ 11624 w 12128"/>
              <a:gd name="T7" fmla="*/ 733 h 2267"/>
              <a:gd name="T8" fmla="*/ 11647 w 12128"/>
              <a:gd name="T9" fmla="*/ 980 h 2267"/>
              <a:gd name="T10" fmla="*/ 11636 w 12128"/>
              <a:gd name="T11" fmla="*/ 1454 h 2267"/>
              <a:gd name="T12" fmla="*/ 11599 w 12128"/>
              <a:gd name="T13" fmla="*/ 1608 h 2267"/>
              <a:gd name="T14" fmla="*/ 11532 w 12128"/>
              <a:gd name="T15" fmla="*/ 1719 h 2267"/>
              <a:gd name="T16" fmla="*/ 11428 w 12128"/>
              <a:gd name="T17" fmla="*/ 1800 h 2267"/>
              <a:gd name="T18" fmla="*/ 11261 w 12128"/>
              <a:gd name="T19" fmla="*/ 1844 h 2267"/>
              <a:gd name="T20" fmla="*/ 11068 w 12128"/>
              <a:gd name="T21" fmla="*/ 421 h 2267"/>
              <a:gd name="T22" fmla="*/ 10550 w 12128"/>
              <a:gd name="T23" fmla="*/ 1700 h 2267"/>
              <a:gd name="T24" fmla="*/ 11314 w 12128"/>
              <a:gd name="T25" fmla="*/ 2263 h 2267"/>
              <a:gd name="T26" fmla="*/ 11501 w 12128"/>
              <a:gd name="T27" fmla="*/ 2237 h 2267"/>
              <a:gd name="T28" fmla="*/ 11735 w 12128"/>
              <a:gd name="T29" fmla="*/ 2152 h 2267"/>
              <a:gd name="T30" fmla="*/ 11913 w 12128"/>
              <a:gd name="T31" fmla="*/ 2015 h 2267"/>
              <a:gd name="T32" fmla="*/ 12019 w 12128"/>
              <a:gd name="T33" fmla="*/ 1864 h 2267"/>
              <a:gd name="T34" fmla="*/ 12086 w 12128"/>
              <a:gd name="T35" fmla="*/ 1686 h 2267"/>
              <a:gd name="T36" fmla="*/ 12119 w 12128"/>
              <a:gd name="T37" fmla="*/ 1429 h 2267"/>
              <a:gd name="T38" fmla="*/ 12119 w 12128"/>
              <a:gd name="T39" fmla="*/ 837 h 2267"/>
              <a:gd name="T40" fmla="*/ 12085 w 12128"/>
              <a:gd name="T41" fmla="*/ 582 h 2267"/>
              <a:gd name="T42" fmla="*/ 12000 w 12128"/>
              <a:gd name="T43" fmla="*/ 369 h 2267"/>
              <a:gd name="T44" fmla="*/ 11912 w 12128"/>
              <a:gd name="T45" fmla="*/ 253 h 2267"/>
              <a:gd name="T46" fmla="*/ 11734 w 12128"/>
              <a:gd name="T47" fmla="*/ 116 h 2267"/>
              <a:gd name="T48" fmla="*/ 11585 w 12128"/>
              <a:gd name="T49" fmla="*/ 52 h 2267"/>
              <a:gd name="T50" fmla="*/ 11314 w 12128"/>
              <a:gd name="T51" fmla="*/ 3 h 2267"/>
              <a:gd name="T52" fmla="*/ 10158 w 12128"/>
              <a:gd name="T53" fmla="*/ 1700 h 2267"/>
              <a:gd name="T54" fmla="*/ 9672 w 12128"/>
              <a:gd name="T55" fmla="*/ 0 h 2267"/>
              <a:gd name="T56" fmla="*/ 9719 w 12128"/>
              <a:gd name="T57" fmla="*/ 1246 h 2267"/>
              <a:gd name="T58" fmla="*/ 9686 w 12128"/>
              <a:gd name="T59" fmla="*/ 1259 h 2267"/>
              <a:gd name="T60" fmla="*/ 8960 w 12128"/>
              <a:gd name="T61" fmla="*/ 0 h 2267"/>
              <a:gd name="T62" fmla="*/ 8539 w 12128"/>
              <a:gd name="T63" fmla="*/ 1700 h 2267"/>
              <a:gd name="T64" fmla="*/ 8979 w 12128"/>
              <a:gd name="T65" fmla="*/ 1042 h 2267"/>
              <a:gd name="T66" fmla="*/ 8995 w 12128"/>
              <a:gd name="T67" fmla="*/ 1009 h 2267"/>
              <a:gd name="T68" fmla="*/ 9031 w 12128"/>
              <a:gd name="T69" fmla="*/ 1023 h 2267"/>
              <a:gd name="T70" fmla="*/ 7602 w 12128"/>
              <a:gd name="T71" fmla="*/ 1322 h 2267"/>
              <a:gd name="T72" fmla="*/ 7379 w 12128"/>
              <a:gd name="T73" fmla="*/ 447 h 2267"/>
              <a:gd name="T74" fmla="*/ 7408 w 12128"/>
              <a:gd name="T75" fmla="*/ 425 h 2267"/>
              <a:gd name="T76" fmla="*/ 7436 w 12128"/>
              <a:gd name="T77" fmla="*/ 453 h 2267"/>
              <a:gd name="T78" fmla="*/ 7799 w 12128"/>
              <a:gd name="T79" fmla="*/ 2267 h 2267"/>
              <a:gd name="T80" fmla="*/ 7901 w 12128"/>
              <a:gd name="T81" fmla="*/ 566 h 2267"/>
              <a:gd name="T82" fmla="*/ 6711 w 12128"/>
              <a:gd name="T83" fmla="*/ 421 h 2267"/>
              <a:gd name="T84" fmla="*/ 7015 w 12128"/>
              <a:gd name="T85" fmla="*/ 2267 h 2267"/>
              <a:gd name="T86" fmla="*/ 5723 w 12128"/>
              <a:gd name="T87" fmla="*/ 906 h 2267"/>
              <a:gd name="T88" fmla="*/ 5205 w 12128"/>
              <a:gd name="T89" fmla="*/ 1133 h 2267"/>
              <a:gd name="T90" fmla="*/ 6351 w 12128"/>
              <a:gd name="T91" fmla="*/ 2267 h 2267"/>
              <a:gd name="T92" fmla="*/ 4815 w 12128"/>
              <a:gd name="T93" fmla="*/ 1700 h 2267"/>
              <a:gd name="T94" fmla="*/ 4329 w 12128"/>
              <a:gd name="T95" fmla="*/ 0 h 2267"/>
              <a:gd name="T96" fmla="*/ 4376 w 12128"/>
              <a:gd name="T97" fmla="*/ 1246 h 2267"/>
              <a:gd name="T98" fmla="*/ 4343 w 12128"/>
              <a:gd name="T99" fmla="*/ 1259 h 2267"/>
              <a:gd name="T100" fmla="*/ 3616 w 12128"/>
              <a:gd name="T101" fmla="*/ 0 h 2267"/>
              <a:gd name="T102" fmla="*/ 3196 w 12128"/>
              <a:gd name="T103" fmla="*/ 1700 h 2267"/>
              <a:gd name="T104" fmla="*/ 3636 w 12128"/>
              <a:gd name="T105" fmla="*/ 1042 h 2267"/>
              <a:gd name="T106" fmla="*/ 3651 w 12128"/>
              <a:gd name="T107" fmla="*/ 1009 h 2267"/>
              <a:gd name="T108" fmla="*/ 3688 w 12128"/>
              <a:gd name="T109" fmla="*/ 1023 h 2267"/>
              <a:gd name="T110" fmla="*/ 2829 w 12128"/>
              <a:gd name="T111" fmla="*/ 421 h 2267"/>
              <a:gd name="T112" fmla="*/ 1718 w 12128"/>
              <a:gd name="T113" fmla="*/ 421 h 2267"/>
              <a:gd name="T114" fmla="*/ 1718 w 12128"/>
              <a:gd name="T115" fmla="*/ 1846 h 2267"/>
              <a:gd name="T116" fmla="*/ 2829 w 12128"/>
              <a:gd name="T117" fmla="*/ 1846 h 2267"/>
              <a:gd name="T118" fmla="*/ 2829 w 12128"/>
              <a:gd name="T119" fmla="*/ 421 h 2267"/>
              <a:gd name="T120" fmla="*/ 0 w 12128"/>
              <a:gd name="T121" fmla="*/ 0 h 2267"/>
              <a:gd name="T122" fmla="*/ 0 w 12128"/>
              <a:gd name="T123" fmla="*/ 2267 h 2267"/>
              <a:gd name="T124" fmla="*/ 1338 w 12128"/>
              <a:gd name="T125" fmla="*/ 906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8" h="2267">
                <a:moveTo>
                  <a:pt x="11068" y="421"/>
                </a:moveTo>
                <a:lnTo>
                  <a:pt x="11211" y="421"/>
                </a:lnTo>
                <a:lnTo>
                  <a:pt x="11261" y="424"/>
                </a:lnTo>
                <a:lnTo>
                  <a:pt x="11309" y="429"/>
                </a:lnTo>
                <a:lnTo>
                  <a:pt x="11352" y="439"/>
                </a:lnTo>
                <a:lnTo>
                  <a:pt x="11392" y="452"/>
                </a:lnTo>
                <a:lnTo>
                  <a:pt x="11430" y="468"/>
                </a:lnTo>
                <a:lnTo>
                  <a:pt x="11463" y="487"/>
                </a:lnTo>
                <a:lnTo>
                  <a:pt x="11493" y="509"/>
                </a:lnTo>
                <a:lnTo>
                  <a:pt x="11520" y="535"/>
                </a:lnTo>
                <a:lnTo>
                  <a:pt x="11545" y="562"/>
                </a:lnTo>
                <a:lnTo>
                  <a:pt x="11567" y="592"/>
                </a:lnTo>
                <a:lnTo>
                  <a:pt x="11585" y="624"/>
                </a:lnTo>
                <a:lnTo>
                  <a:pt x="11601" y="659"/>
                </a:lnTo>
                <a:lnTo>
                  <a:pt x="11614" y="695"/>
                </a:lnTo>
                <a:lnTo>
                  <a:pt x="11624" y="733"/>
                </a:lnTo>
                <a:lnTo>
                  <a:pt x="11630" y="772"/>
                </a:lnTo>
                <a:lnTo>
                  <a:pt x="11636" y="813"/>
                </a:lnTo>
                <a:lnTo>
                  <a:pt x="11643" y="903"/>
                </a:lnTo>
                <a:lnTo>
                  <a:pt x="11647" y="980"/>
                </a:lnTo>
                <a:lnTo>
                  <a:pt x="11649" y="1134"/>
                </a:lnTo>
                <a:lnTo>
                  <a:pt x="11647" y="1288"/>
                </a:lnTo>
                <a:lnTo>
                  <a:pt x="11643" y="1366"/>
                </a:lnTo>
                <a:lnTo>
                  <a:pt x="11636" y="1454"/>
                </a:lnTo>
                <a:lnTo>
                  <a:pt x="11630" y="1494"/>
                </a:lnTo>
                <a:lnTo>
                  <a:pt x="11623" y="1534"/>
                </a:lnTo>
                <a:lnTo>
                  <a:pt x="11612" y="1572"/>
                </a:lnTo>
                <a:lnTo>
                  <a:pt x="11599" y="1608"/>
                </a:lnTo>
                <a:lnTo>
                  <a:pt x="11584" y="1643"/>
                </a:lnTo>
                <a:lnTo>
                  <a:pt x="11566" y="1675"/>
                </a:lnTo>
                <a:lnTo>
                  <a:pt x="11544" y="1705"/>
                </a:lnTo>
                <a:lnTo>
                  <a:pt x="11532" y="1719"/>
                </a:lnTo>
                <a:lnTo>
                  <a:pt x="11519" y="1732"/>
                </a:lnTo>
                <a:lnTo>
                  <a:pt x="11492" y="1758"/>
                </a:lnTo>
                <a:lnTo>
                  <a:pt x="11462" y="1780"/>
                </a:lnTo>
                <a:lnTo>
                  <a:pt x="11428" y="1800"/>
                </a:lnTo>
                <a:lnTo>
                  <a:pt x="11392" y="1815"/>
                </a:lnTo>
                <a:lnTo>
                  <a:pt x="11352" y="1828"/>
                </a:lnTo>
                <a:lnTo>
                  <a:pt x="11309" y="1839"/>
                </a:lnTo>
                <a:lnTo>
                  <a:pt x="11261" y="1844"/>
                </a:lnTo>
                <a:lnTo>
                  <a:pt x="11211" y="1846"/>
                </a:lnTo>
                <a:lnTo>
                  <a:pt x="11068" y="1846"/>
                </a:lnTo>
                <a:lnTo>
                  <a:pt x="11068" y="1133"/>
                </a:lnTo>
                <a:lnTo>
                  <a:pt x="11068" y="421"/>
                </a:lnTo>
                <a:close/>
                <a:moveTo>
                  <a:pt x="10550" y="0"/>
                </a:moveTo>
                <a:lnTo>
                  <a:pt x="10550" y="566"/>
                </a:lnTo>
                <a:lnTo>
                  <a:pt x="10550" y="1133"/>
                </a:lnTo>
                <a:lnTo>
                  <a:pt x="10550" y="1700"/>
                </a:lnTo>
                <a:lnTo>
                  <a:pt x="10550" y="2267"/>
                </a:lnTo>
                <a:lnTo>
                  <a:pt x="11211" y="2267"/>
                </a:lnTo>
                <a:lnTo>
                  <a:pt x="11264" y="2266"/>
                </a:lnTo>
                <a:lnTo>
                  <a:pt x="11314" y="2263"/>
                </a:lnTo>
                <a:lnTo>
                  <a:pt x="11364" y="2259"/>
                </a:lnTo>
                <a:lnTo>
                  <a:pt x="11410" y="2254"/>
                </a:lnTo>
                <a:lnTo>
                  <a:pt x="11457" y="2246"/>
                </a:lnTo>
                <a:lnTo>
                  <a:pt x="11501" y="2237"/>
                </a:lnTo>
                <a:lnTo>
                  <a:pt x="11585" y="2215"/>
                </a:lnTo>
                <a:lnTo>
                  <a:pt x="11663" y="2187"/>
                </a:lnTo>
                <a:lnTo>
                  <a:pt x="11699" y="2170"/>
                </a:lnTo>
                <a:lnTo>
                  <a:pt x="11735" y="2152"/>
                </a:lnTo>
                <a:lnTo>
                  <a:pt x="11800" y="2112"/>
                </a:lnTo>
                <a:lnTo>
                  <a:pt x="11860" y="2066"/>
                </a:lnTo>
                <a:lnTo>
                  <a:pt x="11887" y="2040"/>
                </a:lnTo>
                <a:lnTo>
                  <a:pt x="11913" y="2015"/>
                </a:lnTo>
                <a:lnTo>
                  <a:pt x="11937" y="1987"/>
                </a:lnTo>
                <a:lnTo>
                  <a:pt x="11961" y="1959"/>
                </a:lnTo>
                <a:lnTo>
                  <a:pt x="12001" y="1897"/>
                </a:lnTo>
                <a:lnTo>
                  <a:pt x="12019" y="1864"/>
                </a:lnTo>
                <a:lnTo>
                  <a:pt x="12036" y="1831"/>
                </a:lnTo>
                <a:lnTo>
                  <a:pt x="12064" y="1761"/>
                </a:lnTo>
                <a:lnTo>
                  <a:pt x="12076" y="1723"/>
                </a:lnTo>
                <a:lnTo>
                  <a:pt x="12086" y="1686"/>
                </a:lnTo>
                <a:lnTo>
                  <a:pt x="12096" y="1646"/>
                </a:lnTo>
                <a:lnTo>
                  <a:pt x="12102" y="1606"/>
                </a:lnTo>
                <a:lnTo>
                  <a:pt x="12112" y="1523"/>
                </a:lnTo>
                <a:lnTo>
                  <a:pt x="12119" y="1429"/>
                </a:lnTo>
                <a:lnTo>
                  <a:pt x="12124" y="1331"/>
                </a:lnTo>
                <a:lnTo>
                  <a:pt x="12128" y="1134"/>
                </a:lnTo>
                <a:lnTo>
                  <a:pt x="12124" y="936"/>
                </a:lnTo>
                <a:lnTo>
                  <a:pt x="12119" y="837"/>
                </a:lnTo>
                <a:lnTo>
                  <a:pt x="12112" y="745"/>
                </a:lnTo>
                <a:lnTo>
                  <a:pt x="12102" y="662"/>
                </a:lnTo>
                <a:lnTo>
                  <a:pt x="12094" y="622"/>
                </a:lnTo>
                <a:lnTo>
                  <a:pt x="12085" y="582"/>
                </a:lnTo>
                <a:lnTo>
                  <a:pt x="12063" y="506"/>
                </a:lnTo>
                <a:lnTo>
                  <a:pt x="12035" y="437"/>
                </a:lnTo>
                <a:lnTo>
                  <a:pt x="12018" y="403"/>
                </a:lnTo>
                <a:lnTo>
                  <a:pt x="12000" y="369"/>
                </a:lnTo>
                <a:lnTo>
                  <a:pt x="11980" y="338"/>
                </a:lnTo>
                <a:lnTo>
                  <a:pt x="11958" y="308"/>
                </a:lnTo>
                <a:lnTo>
                  <a:pt x="11936" y="280"/>
                </a:lnTo>
                <a:lnTo>
                  <a:pt x="11912" y="253"/>
                </a:lnTo>
                <a:lnTo>
                  <a:pt x="11886" y="226"/>
                </a:lnTo>
                <a:lnTo>
                  <a:pt x="11858" y="201"/>
                </a:lnTo>
                <a:lnTo>
                  <a:pt x="11799" y="156"/>
                </a:lnTo>
                <a:lnTo>
                  <a:pt x="11734" y="116"/>
                </a:lnTo>
                <a:lnTo>
                  <a:pt x="11699" y="97"/>
                </a:lnTo>
                <a:lnTo>
                  <a:pt x="11663" y="81"/>
                </a:lnTo>
                <a:lnTo>
                  <a:pt x="11624" y="66"/>
                </a:lnTo>
                <a:lnTo>
                  <a:pt x="11585" y="52"/>
                </a:lnTo>
                <a:lnTo>
                  <a:pt x="11544" y="40"/>
                </a:lnTo>
                <a:lnTo>
                  <a:pt x="11501" y="30"/>
                </a:lnTo>
                <a:lnTo>
                  <a:pt x="11410" y="13"/>
                </a:lnTo>
                <a:lnTo>
                  <a:pt x="11314" y="3"/>
                </a:lnTo>
                <a:lnTo>
                  <a:pt x="11211" y="0"/>
                </a:lnTo>
                <a:lnTo>
                  <a:pt x="10550" y="0"/>
                </a:lnTo>
                <a:close/>
                <a:moveTo>
                  <a:pt x="10158" y="2267"/>
                </a:moveTo>
                <a:lnTo>
                  <a:pt x="10158" y="1700"/>
                </a:lnTo>
                <a:lnTo>
                  <a:pt x="10158" y="1133"/>
                </a:lnTo>
                <a:lnTo>
                  <a:pt x="10158" y="566"/>
                </a:lnTo>
                <a:lnTo>
                  <a:pt x="10158" y="0"/>
                </a:lnTo>
                <a:lnTo>
                  <a:pt x="9672" y="0"/>
                </a:lnTo>
                <a:lnTo>
                  <a:pt x="9672" y="939"/>
                </a:lnTo>
                <a:lnTo>
                  <a:pt x="9721" y="1225"/>
                </a:lnTo>
                <a:lnTo>
                  <a:pt x="9721" y="1235"/>
                </a:lnTo>
                <a:lnTo>
                  <a:pt x="9719" y="1246"/>
                </a:lnTo>
                <a:lnTo>
                  <a:pt x="9712" y="1253"/>
                </a:lnTo>
                <a:lnTo>
                  <a:pt x="9704" y="1259"/>
                </a:lnTo>
                <a:lnTo>
                  <a:pt x="9695" y="1260"/>
                </a:lnTo>
                <a:lnTo>
                  <a:pt x="9686" y="1259"/>
                </a:lnTo>
                <a:lnTo>
                  <a:pt x="9677" y="1253"/>
                </a:lnTo>
                <a:lnTo>
                  <a:pt x="9669" y="1244"/>
                </a:lnTo>
                <a:lnTo>
                  <a:pt x="9314" y="622"/>
                </a:lnTo>
                <a:lnTo>
                  <a:pt x="8960" y="0"/>
                </a:lnTo>
                <a:lnTo>
                  <a:pt x="8539" y="0"/>
                </a:lnTo>
                <a:lnTo>
                  <a:pt x="8539" y="566"/>
                </a:lnTo>
                <a:lnTo>
                  <a:pt x="8539" y="1133"/>
                </a:lnTo>
                <a:lnTo>
                  <a:pt x="8539" y="1700"/>
                </a:lnTo>
                <a:lnTo>
                  <a:pt x="8539" y="2267"/>
                </a:lnTo>
                <a:lnTo>
                  <a:pt x="9024" y="2267"/>
                </a:lnTo>
                <a:lnTo>
                  <a:pt x="9024" y="1328"/>
                </a:lnTo>
                <a:lnTo>
                  <a:pt x="8979" y="1042"/>
                </a:lnTo>
                <a:lnTo>
                  <a:pt x="8979" y="1032"/>
                </a:lnTo>
                <a:lnTo>
                  <a:pt x="8982" y="1022"/>
                </a:lnTo>
                <a:lnTo>
                  <a:pt x="8987" y="1014"/>
                </a:lnTo>
                <a:lnTo>
                  <a:pt x="8995" y="1009"/>
                </a:lnTo>
                <a:lnTo>
                  <a:pt x="9004" y="1007"/>
                </a:lnTo>
                <a:lnTo>
                  <a:pt x="9014" y="1009"/>
                </a:lnTo>
                <a:lnTo>
                  <a:pt x="9023" y="1014"/>
                </a:lnTo>
                <a:lnTo>
                  <a:pt x="9031" y="1023"/>
                </a:lnTo>
                <a:lnTo>
                  <a:pt x="9383" y="1644"/>
                </a:lnTo>
                <a:lnTo>
                  <a:pt x="9737" y="2267"/>
                </a:lnTo>
                <a:lnTo>
                  <a:pt x="10158" y="2267"/>
                </a:lnTo>
                <a:close/>
                <a:moveTo>
                  <a:pt x="7602" y="1322"/>
                </a:moveTo>
                <a:lnTo>
                  <a:pt x="7216" y="1322"/>
                </a:lnTo>
                <a:lnTo>
                  <a:pt x="7356" y="658"/>
                </a:lnTo>
                <a:lnTo>
                  <a:pt x="7378" y="453"/>
                </a:lnTo>
                <a:lnTo>
                  <a:pt x="7379" y="447"/>
                </a:lnTo>
                <a:lnTo>
                  <a:pt x="7382" y="440"/>
                </a:lnTo>
                <a:lnTo>
                  <a:pt x="7388" y="431"/>
                </a:lnTo>
                <a:lnTo>
                  <a:pt x="7397" y="426"/>
                </a:lnTo>
                <a:lnTo>
                  <a:pt x="7408" y="425"/>
                </a:lnTo>
                <a:lnTo>
                  <a:pt x="7417" y="426"/>
                </a:lnTo>
                <a:lnTo>
                  <a:pt x="7426" y="431"/>
                </a:lnTo>
                <a:lnTo>
                  <a:pt x="7434" y="440"/>
                </a:lnTo>
                <a:lnTo>
                  <a:pt x="7436" y="453"/>
                </a:lnTo>
                <a:lnTo>
                  <a:pt x="7460" y="658"/>
                </a:lnTo>
                <a:lnTo>
                  <a:pt x="7602" y="1322"/>
                </a:lnTo>
                <a:close/>
                <a:moveTo>
                  <a:pt x="7689" y="1743"/>
                </a:moveTo>
                <a:lnTo>
                  <a:pt x="7799" y="2267"/>
                </a:lnTo>
                <a:lnTo>
                  <a:pt x="8315" y="2267"/>
                </a:lnTo>
                <a:lnTo>
                  <a:pt x="8176" y="1700"/>
                </a:lnTo>
                <a:lnTo>
                  <a:pt x="8039" y="1133"/>
                </a:lnTo>
                <a:lnTo>
                  <a:pt x="7901" y="566"/>
                </a:lnTo>
                <a:lnTo>
                  <a:pt x="7764" y="0"/>
                </a:lnTo>
                <a:lnTo>
                  <a:pt x="7237" y="0"/>
                </a:lnTo>
                <a:lnTo>
                  <a:pt x="6711" y="0"/>
                </a:lnTo>
                <a:lnTo>
                  <a:pt x="6711" y="421"/>
                </a:lnTo>
                <a:lnTo>
                  <a:pt x="6947" y="421"/>
                </a:lnTo>
                <a:lnTo>
                  <a:pt x="6723" y="1344"/>
                </a:lnTo>
                <a:lnTo>
                  <a:pt x="6500" y="2267"/>
                </a:lnTo>
                <a:lnTo>
                  <a:pt x="7015" y="2267"/>
                </a:lnTo>
                <a:lnTo>
                  <a:pt x="7125" y="1743"/>
                </a:lnTo>
                <a:lnTo>
                  <a:pt x="7689" y="1743"/>
                </a:lnTo>
                <a:close/>
                <a:moveTo>
                  <a:pt x="5723" y="1814"/>
                </a:moveTo>
                <a:lnTo>
                  <a:pt x="5723" y="906"/>
                </a:lnTo>
                <a:lnTo>
                  <a:pt x="5723" y="0"/>
                </a:lnTo>
                <a:lnTo>
                  <a:pt x="5205" y="0"/>
                </a:lnTo>
                <a:lnTo>
                  <a:pt x="5205" y="566"/>
                </a:lnTo>
                <a:lnTo>
                  <a:pt x="5205" y="1133"/>
                </a:lnTo>
                <a:lnTo>
                  <a:pt x="5205" y="1700"/>
                </a:lnTo>
                <a:lnTo>
                  <a:pt x="5205" y="2267"/>
                </a:lnTo>
                <a:lnTo>
                  <a:pt x="5777" y="2267"/>
                </a:lnTo>
                <a:lnTo>
                  <a:pt x="6351" y="2267"/>
                </a:lnTo>
                <a:lnTo>
                  <a:pt x="6351" y="1814"/>
                </a:lnTo>
                <a:lnTo>
                  <a:pt x="5723" y="1814"/>
                </a:lnTo>
                <a:close/>
                <a:moveTo>
                  <a:pt x="4815" y="2267"/>
                </a:moveTo>
                <a:lnTo>
                  <a:pt x="4815" y="1700"/>
                </a:lnTo>
                <a:lnTo>
                  <a:pt x="4815" y="1133"/>
                </a:lnTo>
                <a:lnTo>
                  <a:pt x="4815" y="566"/>
                </a:lnTo>
                <a:lnTo>
                  <a:pt x="4815" y="0"/>
                </a:lnTo>
                <a:lnTo>
                  <a:pt x="4329" y="0"/>
                </a:lnTo>
                <a:lnTo>
                  <a:pt x="4329" y="939"/>
                </a:lnTo>
                <a:lnTo>
                  <a:pt x="4378" y="1225"/>
                </a:lnTo>
                <a:lnTo>
                  <a:pt x="4378" y="1235"/>
                </a:lnTo>
                <a:lnTo>
                  <a:pt x="4376" y="1246"/>
                </a:lnTo>
                <a:lnTo>
                  <a:pt x="4369" y="1253"/>
                </a:lnTo>
                <a:lnTo>
                  <a:pt x="4361" y="1259"/>
                </a:lnTo>
                <a:lnTo>
                  <a:pt x="4352" y="1260"/>
                </a:lnTo>
                <a:lnTo>
                  <a:pt x="4343" y="1259"/>
                </a:lnTo>
                <a:lnTo>
                  <a:pt x="4334" y="1253"/>
                </a:lnTo>
                <a:lnTo>
                  <a:pt x="4326" y="1244"/>
                </a:lnTo>
                <a:lnTo>
                  <a:pt x="3971" y="622"/>
                </a:lnTo>
                <a:lnTo>
                  <a:pt x="3616" y="0"/>
                </a:lnTo>
                <a:lnTo>
                  <a:pt x="3196" y="0"/>
                </a:lnTo>
                <a:lnTo>
                  <a:pt x="3196" y="566"/>
                </a:lnTo>
                <a:lnTo>
                  <a:pt x="3196" y="1133"/>
                </a:lnTo>
                <a:lnTo>
                  <a:pt x="3196" y="1700"/>
                </a:lnTo>
                <a:lnTo>
                  <a:pt x="3196" y="2267"/>
                </a:lnTo>
                <a:lnTo>
                  <a:pt x="3681" y="2267"/>
                </a:lnTo>
                <a:lnTo>
                  <a:pt x="3681" y="1328"/>
                </a:lnTo>
                <a:lnTo>
                  <a:pt x="3636" y="1042"/>
                </a:lnTo>
                <a:lnTo>
                  <a:pt x="3636" y="1032"/>
                </a:lnTo>
                <a:lnTo>
                  <a:pt x="3638" y="1022"/>
                </a:lnTo>
                <a:lnTo>
                  <a:pt x="3644" y="1014"/>
                </a:lnTo>
                <a:lnTo>
                  <a:pt x="3651" y="1009"/>
                </a:lnTo>
                <a:lnTo>
                  <a:pt x="3661" y="1007"/>
                </a:lnTo>
                <a:lnTo>
                  <a:pt x="3670" y="1009"/>
                </a:lnTo>
                <a:lnTo>
                  <a:pt x="3680" y="1014"/>
                </a:lnTo>
                <a:lnTo>
                  <a:pt x="3688" y="1023"/>
                </a:lnTo>
                <a:lnTo>
                  <a:pt x="4040" y="1644"/>
                </a:lnTo>
                <a:lnTo>
                  <a:pt x="4394" y="2267"/>
                </a:lnTo>
                <a:lnTo>
                  <a:pt x="4815" y="2267"/>
                </a:lnTo>
                <a:close/>
                <a:moveTo>
                  <a:pt x="2829" y="421"/>
                </a:moveTo>
                <a:lnTo>
                  <a:pt x="2829" y="0"/>
                </a:lnTo>
                <a:lnTo>
                  <a:pt x="2273" y="0"/>
                </a:lnTo>
                <a:lnTo>
                  <a:pt x="1718" y="0"/>
                </a:lnTo>
                <a:lnTo>
                  <a:pt x="1718" y="421"/>
                </a:lnTo>
                <a:lnTo>
                  <a:pt x="2015" y="421"/>
                </a:lnTo>
                <a:lnTo>
                  <a:pt x="2015" y="1133"/>
                </a:lnTo>
                <a:lnTo>
                  <a:pt x="2015" y="1846"/>
                </a:lnTo>
                <a:lnTo>
                  <a:pt x="1718" y="1846"/>
                </a:lnTo>
                <a:lnTo>
                  <a:pt x="1718" y="2267"/>
                </a:lnTo>
                <a:lnTo>
                  <a:pt x="2273" y="2267"/>
                </a:lnTo>
                <a:lnTo>
                  <a:pt x="2829" y="2267"/>
                </a:lnTo>
                <a:lnTo>
                  <a:pt x="2829" y="1846"/>
                </a:lnTo>
                <a:lnTo>
                  <a:pt x="2531" y="1846"/>
                </a:lnTo>
                <a:lnTo>
                  <a:pt x="2531" y="1133"/>
                </a:lnTo>
                <a:lnTo>
                  <a:pt x="2531" y="421"/>
                </a:lnTo>
                <a:lnTo>
                  <a:pt x="2829" y="421"/>
                </a:lnTo>
                <a:close/>
                <a:moveTo>
                  <a:pt x="1394" y="453"/>
                </a:moveTo>
                <a:lnTo>
                  <a:pt x="1394" y="0"/>
                </a:lnTo>
                <a:lnTo>
                  <a:pt x="697" y="0"/>
                </a:lnTo>
                <a:lnTo>
                  <a:pt x="0" y="0"/>
                </a:lnTo>
                <a:lnTo>
                  <a:pt x="0" y="566"/>
                </a:lnTo>
                <a:lnTo>
                  <a:pt x="0" y="1133"/>
                </a:lnTo>
                <a:lnTo>
                  <a:pt x="0" y="1700"/>
                </a:lnTo>
                <a:lnTo>
                  <a:pt x="0" y="2267"/>
                </a:lnTo>
                <a:lnTo>
                  <a:pt x="518" y="2267"/>
                </a:lnTo>
                <a:lnTo>
                  <a:pt x="518" y="1361"/>
                </a:lnTo>
                <a:lnTo>
                  <a:pt x="1338" y="1361"/>
                </a:lnTo>
                <a:lnTo>
                  <a:pt x="1338" y="906"/>
                </a:lnTo>
                <a:lnTo>
                  <a:pt x="518" y="906"/>
                </a:lnTo>
                <a:lnTo>
                  <a:pt x="518" y="453"/>
                </a:lnTo>
                <a:lnTo>
                  <a:pt x="1394" y="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5C9F259-F70D-DBD2-9DB9-67B555121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72354" y="404813"/>
            <a:ext cx="1111659" cy="576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" name="flag">
            <a:extLst>
              <a:ext uri="{FF2B5EF4-FFF2-40B4-BE49-F238E27FC236}">
                <a16:creationId xmlns:a16="http://schemas.microsoft.com/office/drawing/2014/main" id="{0CEBE5AD-FDEA-0DC4-7FF5-C6D10003F71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8" y="404813"/>
            <a:ext cx="942221" cy="576000"/>
            <a:chOff x="4799856" y="1268214"/>
            <a:chExt cx="2592288" cy="15847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21E075-DEBA-273E-9F1E-1AFE2F3E7978}"/>
                </a:ext>
              </a:extLst>
            </p:cNvPr>
            <p:cNvSpPr/>
            <p:nvPr/>
          </p:nvSpPr>
          <p:spPr>
            <a:xfrm>
              <a:off x="4799856" y="1268487"/>
              <a:ext cx="2592288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DBE04256-B7AD-988D-A887-F6E890DC6C4B}"/>
                </a:ext>
              </a:extLst>
            </p:cNvPr>
            <p:cNvSpPr/>
            <p:nvPr/>
          </p:nvSpPr>
          <p:spPr>
            <a:xfrm>
              <a:off x="4799856" y="1268214"/>
              <a:ext cx="2592288" cy="1584722"/>
            </a:xfrm>
            <a:custGeom>
              <a:avLst/>
              <a:gdLst>
                <a:gd name="connsiteX0" fmla="*/ 720080 w 2592288"/>
                <a:gd name="connsiteY0" fmla="*/ 0 h 1584722"/>
                <a:gd name="connsiteX1" fmla="*/ 1152128 w 2592288"/>
                <a:gd name="connsiteY1" fmla="*/ 0 h 1584722"/>
                <a:gd name="connsiteX2" fmla="*/ 1152128 w 2592288"/>
                <a:gd name="connsiteY2" fmla="*/ 576337 h 1584722"/>
                <a:gd name="connsiteX3" fmla="*/ 2592288 w 2592288"/>
                <a:gd name="connsiteY3" fmla="*/ 576337 h 1584722"/>
                <a:gd name="connsiteX4" fmla="*/ 2592288 w 2592288"/>
                <a:gd name="connsiteY4" fmla="*/ 1008385 h 1584722"/>
                <a:gd name="connsiteX5" fmla="*/ 1152128 w 2592288"/>
                <a:gd name="connsiteY5" fmla="*/ 1008385 h 1584722"/>
                <a:gd name="connsiteX6" fmla="*/ 1152128 w 2592288"/>
                <a:gd name="connsiteY6" fmla="*/ 1584722 h 1584722"/>
                <a:gd name="connsiteX7" fmla="*/ 720080 w 2592288"/>
                <a:gd name="connsiteY7" fmla="*/ 1584722 h 1584722"/>
                <a:gd name="connsiteX8" fmla="*/ 720080 w 2592288"/>
                <a:gd name="connsiteY8" fmla="*/ 1008385 h 1584722"/>
                <a:gd name="connsiteX9" fmla="*/ 0 w 2592288"/>
                <a:gd name="connsiteY9" fmla="*/ 1008385 h 1584722"/>
                <a:gd name="connsiteX10" fmla="*/ 0 w 2592288"/>
                <a:gd name="connsiteY10" fmla="*/ 576337 h 1584722"/>
                <a:gd name="connsiteX11" fmla="*/ 720080 w 2592288"/>
                <a:gd name="connsiteY11" fmla="*/ 576337 h 158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288" h="1584722">
                  <a:moveTo>
                    <a:pt x="720080" y="0"/>
                  </a:moveTo>
                  <a:lnTo>
                    <a:pt x="1152128" y="0"/>
                  </a:lnTo>
                  <a:lnTo>
                    <a:pt x="1152128" y="576337"/>
                  </a:lnTo>
                  <a:lnTo>
                    <a:pt x="2592288" y="576337"/>
                  </a:lnTo>
                  <a:lnTo>
                    <a:pt x="2592288" y="1008385"/>
                  </a:lnTo>
                  <a:lnTo>
                    <a:pt x="1152128" y="1008385"/>
                  </a:lnTo>
                  <a:lnTo>
                    <a:pt x="1152128" y="1584722"/>
                  </a:lnTo>
                  <a:lnTo>
                    <a:pt x="720080" y="1584722"/>
                  </a:lnTo>
                  <a:lnTo>
                    <a:pt x="720080" y="1008385"/>
                  </a:lnTo>
                  <a:lnTo>
                    <a:pt x="0" y="1008385"/>
                  </a:lnTo>
                  <a:lnTo>
                    <a:pt x="0" y="576337"/>
                  </a:lnTo>
                  <a:lnTo>
                    <a:pt x="720080" y="5763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7744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F8BB3434-6AD7-F1B3-81A8-126896FA1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4"/>
            <a:ext cx="11088613" cy="1655761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3A0327B2-2C72-59DD-001D-1626AA715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AC725-0560-4094-A571-F852037DA194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ource">
            <a:extLst>
              <a:ext uri="{FF2B5EF4-FFF2-40B4-BE49-F238E27FC236}">
                <a16:creationId xmlns:a16="http://schemas.microsoft.com/office/drawing/2014/main" id="{3206AF4F-844F-CE1A-9FD5-E454807EC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0884132" y="1160694"/>
            <a:ext cx="1655762" cy="144000"/>
          </a:xfrm>
        </p:spPr>
        <p:txBody>
          <a:bodyPr wrap="none" anchor="ctr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2673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(Light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F8BB3434-6AD7-F1B3-81A8-126896FA1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4"/>
            <a:ext cx="11088613" cy="1655761"/>
          </a:xfrm>
        </p:spPr>
        <p:txBody>
          <a:bodyPr anchor="t" anchorCtr="0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8AC725-0560-4094-A571-F852037DA194}" type="datetime1">
              <a:rPr lang="fi-FI" smtClean="0"/>
              <a:pPr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ource">
            <a:extLst>
              <a:ext uri="{FF2B5EF4-FFF2-40B4-BE49-F238E27FC236}">
                <a16:creationId xmlns:a16="http://schemas.microsoft.com/office/drawing/2014/main" id="{3206AF4F-844F-CE1A-9FD5-E454807EC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10884132" y="1160694"/>
            <a:ext cx="1655762" cy="144000"/>
          </a:xfrm>
        </p:spPr>
        <p:txBody>
          <a:bodyPr wrap="none" anchor="ctr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100"/>
            </a:lvl2pPr>
            <a:lvl3pPr marL="0" indent="0">
              <a:spcBef>
                <a:spcPts val="0"/>
              </a:spcBef>
              <a:buFontTx/>
              <a:buNone/>
              <a:defRPr sz="1100"/>
            </a:lvl3pPr>
            <a:lvl4pPr marL="0" indent="0">
              <a:spcBef>
                <a:spcPts val="0"/>
              </a:spcBef>
              <a:buFontTx/>
              <a:buNone/>
              <a:defRPr sz="1100"/>
            </a:lvl4pPr>
            <a:lvl5pPr marL="0" indent="0">
              <a:spcBef>
                <a:spcPts val="0"/>
              </a:spcBef>
              <a:buFontTx/>
              <a:buNone/>
              <a:defRPr sz="1100"/>
            </a:lvl5pPr>
            <a:lvl6pPr marL="0" indent="0">
              <a:spcBef>
                <a:spcPts val="0"/>
              </a:spcBef>
              <a:buFontTx/>
              <a:buNone/>
              <a:defRPr sz="1100"/>
            </a:lvl6pPr>
            <a:lvl7pPr marL="0" indent="0">
              <a:spcBef>
                <a:spcPts val="0"/>
              </a:spcBef>
              <a:buFontTx/>
              <a:buNone/>
              <a:defRPr sz="1100"/>
            </a:lvl7pPr>
            <a:lvl8pPr marL="0" indent="0">
              <a:spcBef>
                <a:spcPts val="0"/>
              </a:spcBef>
              <a:buFontTx/>
              <a:buNone/>
              <a:defRPr sz="1100"/>
            </a:lvl8pPr>
            <a:lvl9pPr marL="0" indent="0">
              <a:spcBef>
                <a:spcPts val="0"/>
              </a:spcBef>
              <a:buFontTx/>
              <a:buNone/>
              <a:defRPr sz="1100"/>
            </a:lvl9pPr>
          </a:lstStyle>
          <a:p>
            <a:pPr lvl="0"/>
            <a:r>
              <a:rPr lang="en-GB" dirty="0"/>
              <a:t>Source</a:t>
            </a:r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F8BD673F-A74A-DC35-DFA8-019A031C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949713" y="6021188"/>
            <a:ext cx="834300" cy="43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6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4"/>
            <a:ext cx="11376026" cy="1655761"/>
          </a:xfrm>
        </p:spPr>
        <p:txBody>
          <a:bodyPr anchor="t" anchorCtr="0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Agenda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EEC-D883-4346-AA15-7D53059B0076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989B07-3743-5C6A-E5A2-E18C6BA7D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2060576"/>
            <a:ext cx="11376025" cy="3600450"/>
          </a:xfrm>
        </p:spPr>
        <p:txBody>
          <a:bodyPr anchor="b" anchorCtr="0"/>
          <a:lstStyle>
            <a:lvl1pPr marL="358775" indent="-358775">
              <a:spcBef>
                <a:spcPts val="400"/>
              </a:spcBef>
              <a:buFont typeface="+mj-lt"/>
              <a:buAutoNum type="arabicPeriod"/>
              <a:defRPr sz="2800">
                <a:latin typeface="+mj-lt"/>
              </a:defRPr>
            </a:lvl1pPr>
            <a:lvl2pPr marL="631825" indent="-263525">
              <a:spcBef>
                <a:spcPts val="400"/>
              </a:spcBef>
              <a:defRPr>
                <a:latin typeface="+mj-lt"/>
              </a:defRPr>
            </a:lvl2pPr>
            <a:lvl3pPr marL="895350" indent="-273050">
              <a:spcBef>
                <a:spcPts val="400"/>
              </a:spcBef>
              <a:defRPr>
                <a:latin typeface="+mj-lt"/>
              </a:defRPr>
            </a:lvl3pPr>
            <a:lvl4pPr marL="1168400" indent="-273050">
              <a:spcBef>
                <a:spcPts val="400"/>
              </a:spcBef>
              <a:defRPr>
                <a:latin typeface="+mj-lt"/>
              </a:defRPr>
            </a:lvl4pPr>
            <a:lvl5pPr marL="1433513" indent="-263525">
              <a:spcBef>
                <a:spcPts val="400"/>
              </a:spcBef>
              <a:defRPr>
                <a:latin typeface="+mj-lt"/>
              </a:defRPr>
            </a:lvl5pPr>
            <a:lvl6pPr marL="1706563" indent="-273050">
              <a:spcBef>
                <a:spcPts val="400"/>
              </a:spcBef>
              <a:defRPr/>
            </a:lvl6pPr>
            <a:lvl7pPr marL="1970088" indent="-263525">
              <a:spcBef>
                <a:spcPts val="400"/>
              </a:spcBef>
              <a:defRPr/>
            </a:lvl7pPr>
            <a:lvl8pPr marL="2243138" indent="-274638">
              <a:spcBef>
                <a:spcPts val="400"/>
              </a:spcBef>
              <a:defRPr/>
            </a:lvl8pPr>
            <a:lvl9pPr marL="2508250" indent="-265113">
              <a:spcBef>
                <a:spcPts val="40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51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4"/>
            <a:ext cx="11376026" cy="2592138"/>
          </a:xfrm>
        </p:spPr>
        <p:txBody>
          <a:bodyPr tIns="0" anchor="t" anchorCtr="0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BF0AE6-5671-3800-3F61-A79D6A389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5388130"/>
            <a:ext cx="5256212" cy="272895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4CF7F7-E7B4-424D-A6A4-296535A37015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31657BB0-8413-7AF7-3190-3234A59EC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077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F91D-8E4D-B3CD-004F-DE23CA90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4"/>
            <a:ext cx="11376026" cy="2592138"/>
          </a:xfrm>
        </p:spPr>
        <p:txBody>
          <a:bodyPr tIns="0" anchor="t" anchorCtr="0"/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BF0AE6-5671-3800-3F61-A79D6A389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5388130"/>
            <a:ext cx="5256212" cy="272895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463D-D02E-9B24-75F1-07155C17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A6E8-7497-4645-81CC-FA1B9F6F60F1}" type="datetime1">
              <a:rPr lang="fi-FI" smtClean="0"/>
              <a:t>30.4.2026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4283-2158-E925-427E-6FDC2324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0CE1-0BB0-A259-E41A-D8DA5FE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03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C731C-A8A2-FC85-2165-19E73C16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3"/>
            <a:ext cx="11376026" cy="115197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2DC26-CE16-2E17-94D7-BA934EA5F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2060575"/>
            <a:ext cx="11376026" cy="36006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64295-7EC3-D9CF-AF3C-09BFFD41B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87688" y="6309321"/>
            <a:ext cx="2376512" cy="1438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626F61D-E018-4A92-8494-315A9C08459F}" type="datetime1">
              <a:rPr lang="fi-FI" smtClean="0"/>
              <a:t>30.4.2026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ADAF4-A3C9-1429-E1F6-BBEF38C98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8" y="6309320"/>
            <a:ext cx="2735684" cy="1438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EA183-7498-CC50-B29E-594EEF894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0296" y="6309320"/>
            <a:ext cx="648072" cy="1438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AA78B2DE-CF9D-42F2-A94B-F5ACEB23168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13DBDE60-9AD0-4024-FB46-344AEC03C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rgbClr val="002E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(c)" hidden="1">
            <a:extLst>
              <a:ext uri="{FF2B5EF4-FFF2-40B4-BE49-F238E27FC236}">
                <a16:creationId xmlns:a16="http://schemas.microsoft.com/office/drawing/2014/main" id="{22BDC9C6-B27D-00AA-CC27-A29FB26B99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847057" y="6891795"/>
            <a:ext cx="33823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Finlandica Headline" pitchFamily="2" charset="0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Finlandica Headline" pitchFamily="2" charset="0"/>
              </a:rPr>
              <a:t> Suomi Finland (UM)</a:t>
            </a:r>
            <a:endParaRPr lang="en-GB" sz="200" dirty="0" err="1">
              <a:solidFill>
                <a:schemeClr val="bg1"/>
              </a:solidFill>
              <a:latin typeface="Finlandica Headline" pitchFamily="2" charset="0"/>
            </a:endParaRPr>
          </a:p>
        </p:txBody>
      </p:sp>
      <p:pic>
        <p:nvPicPr>
          <p:cNvPr id="19" name="(logo)" descr="Z:\GRW (grow)\logot\copyright_grow.png" hidden="1">
            <a:extLst>
              <a:ext uri="{FF2B5EF4-FFF2-40B4-BE49-F238E27FC236}">
                <a16:creationId xmlns:a16="http://schemas.microsoft.com/office/drawing/2014/main" id="{C5D21D69-8D7F-E921-24C3-A1D529400DE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2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96" r:id="rId3"/>
    <p:sldLayoutId id="2147483651" r:id="rId4"/>
    <p:sldLayoutId id="2147483672" r:id="rId5"/>
    <p:sldLayoutId id="2147483694" r:id="rId6"/>
    <p:sldLayoutId id="2147483660" r:id="rId7"/>
    <p:sldLayoutId id="2147483659" r:id="rId8"/>
    <p:sldLayoutId id="2147483673" r:id="rId9"/>
    <p:sldLayoutId id="2147483674" r:id="rId10"/>
    <p:sldLayoutId id="2147483675" r:id="rId11"/>
    <p:sldLayoutId id="2147483676" r:id="rId12"/>
    <p:sldLayoutId id="2147483695" r:id="rId13"/>
    <p:sldLayoutId id="2147483661" r:id="rId14"/>
    <p:sldLayoutId id="2147483652" r:id="rId15"/>
    <p:sldLayoutId id="2147483657" r:id="rId16"/>
    <p:sldLayoutId id="2147483653" r:id="rId17"/>
    <p:sldLayoutId id="2147483658" r:id="rId18"/>
    <p:sldLayoutId id="2147483678" r:id="rId19"/>
    <p:sldLayoutId id="2147483679" r:id="rId20"/>
    <p:sldLayoutId id="2147483680" r:id="rId21"/>
    <p:sldLayoutId id="2147483682" r:id="rId22"/>
    <p:sldLayoutId id="2147483662" r:id="rId23"/>
    <p:sldLayoutId id="2147483690" r:id="rId24"/>
    <p:sldLayoutId id="2147483677" r:id="rId25"/>
    <p:sldLayoutId id="2147483667" r:id="rId26"/>
    <p:sldLayoutId id="2147483691" r:id="rId27"/>
    <p:sldLayoutId id="2147483668" r:id="rId28"/>
    <p:sldLayoutId id="2147483669" r:id="rId29"/>
    <p:sldLayoutId id="2147483692" r:id="rId30"/>
    <p:sldLayoutId id="2147483670" r:id="rId31"/>
    <p:sldLayoutId id="2147483664" r:id="rId32"/>
    <p:sldLayoutId id="2147483665" r:id="rId33"/>
    <p:sldLayoutId id="2147483666" r:id="rId34"/>
    <p:sldLayoutId id="2147483684" r:id="rId35"/>
    <p:sldLayoutId id="2147483685" r:id="rId36"/>
    <p:sldLayoutId id="2147483686" r:id="rId37"/>
    <p:sldLayoutId id="2147483693" r:id="rId38"/>
    <p:sldLayoutId id="2147483687" r:id="rId39"/>
    <p:sldLayoutId id="2147483654" r:id="rId40"/>
    <p:sldLayoutId id="2147483655" r:id="rId41"/>
    <p:sldLayoutId id="2147483688" r:id="rId42"/>
    <p:sldLayoutId id="2147483689" r:id="rId43"/>
    <p:sldLayoutId id="2147483656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buFontTx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3525" indent="-2635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6575" indent="-27305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1213" indent="-274638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74738" indent="-2635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347788" indent="-27305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611313" indent="-2635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85950" indent="-274638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149475" indent="-263525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8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7" orient="horz" pos="3566" userDrawn="1">
          <p15:clr>
            <a:srgbClr val="F26B43"/>
          </p15:clr>
        </p15:guide>
        <p15:guide id="8" orient="horz" pos="255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orient="horz" pos="4065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9DF4C-817C-4FE9-C102-6E694C3DA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12030" r="845" b="5066"/>
          <a:stretch>
            <a:fillRect/>
          </a:stretch>
        </p:blipFill>
        <p:spPr>
          <a:xfrm>
            <a:off x="0" y="1"/>
            <a:ext cx="12208986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B7D089-405C-D2AD-D72A-C127CF27A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2745143"/>
            <a:ext cx="4968552" cy="2780930"/>
          </a:xfrm>
        </p:spPr>
        <p:txBody>
          <a:bodyPr/>
          <a:lstStyle/>
          <a:p>
            <a:br>
              <a:rPr lang="fi-FI" sz="6500" b="0" dirty="0"/>
            </a:br>
            <a:r>
              <a:rPr lang="fi-FI" sz="6500" b="0" dirty="0"/>
              <a:t> </a:t>
            </a:r>
            <a:br>
              <a:rPr lang="fi-FI" sz="6500" b="0" dirty="0"/>
            </a:br>
            <a:r>
              <a:rPr lang="fi-FI" dirty="0"/>
              <a:t>MAKING </a:t>
            </a:r>
            <a:br>
              <a:rPr lang="fi-FI" b="0" dirty="0"/>
            </a:br>
            <a:r>
              <a:rPr lang="fi-FI" b="0" dirty="0"/>
              <a:t>  </a:t>
            </a:r>
            <a:r>
              <a:rPr lang="fi-FI" dirty="0"/>
              <a:t>HAPPINESS </a:t>
            </a:r>
            <a:br>
              <a:rPr lang="fi-FI" b="0" dirty="0"/>
            </a:br>
            <a:r>
              <a:rPr lang="fi-FI" b="0" dirty="0"/>
              <a:t>    </a:t>
            </a:r>
            <a:r>
              <a:rPr lang="fi-FI" i="1" dirty="0"/>
              <a:t>HAPPEN </a:t>
            </a:r>
            <a:endParaRPr lang="fi-FI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8B0890-44CF-8599-E59B-9071F9587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576" y="5661248"/>
            <a:ext cx="5076316" cy="290582"/>
          </a:xfrm>
        </p:spPr>
        <p:txBody>
          <a:bodyPr/>
          <a:lstStyle/>
          <a:p>
            <a:endParaRPr lang="fi-FI" sz="2400" dirty="0"/>
          </a:p>
          <a:p>
            <a:r>
              <a:rPr lang="fi-FI" sz="2200" dirty="0"/>
              <a:t> </a:t>
            </a:r>
            <a:r>
              <a:rPr lang="fi-FI" sz="2200" b="1" dirty="0"/>
              <a:t>FINLAND’S COUNTRY BRAND STRATEGY</a:t>
            </a:r>
            <a:endParaRPr lang="fi-FI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4503A8-354B-13E0-672D-438C6329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741B-18F1-46D5-B65E-6A124A117BA8}" type="datetime1">
              <a:rPr lang="fi-FI" smtClean="0"/>
              <a:t>30.4.2026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628DE9-9190-570B-0415-D4C250C9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C9B6E6-D917-618F-53EF-E0453D0A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B2DE-CF9D-42F2-A94B-F5ACEB231682}" type="slidenum">
              <a:rPr lang="fi-FI" smtClean="0"/>
              <a:pPr/>
              <a:t>1</a:t>
            </a:fld>
            <a:endParaRPr lang="fi-FI"/>
          </a:p>
        </p:txBody>
      </p:sp>
      <p:grpSp>
        <p:nvGrpSpPr>
          <p:cNvPr id="9" name="flag">
            <a:extLst>
              <a:ext uri="{FF2B5EF4-FFF2-40B4-BE49-F238E27FC236}">
                <a16:creationId xmlns:a16="http://schemas.microsoft.com/office/drawing/2014/main" id="{25938D7A-A05B-EB84-75F0-4E473C630CAE}"/>
              </a:ext>
            </a:extLst>
          </p:cNvPr>
          <p:cNvGrpSpPr>
            <a:grpSpLocks noChangeAspect="1"/>
          </p:cNvGrpSpPr>
          <p:nvPr/>
        </p:nvGrpSpPr>
        <p:grpSpPr>
          <a:xfrm>
            <a:off x="407988" y="404813"/>
            <a:ext cx="942221" cy="576000"/>
            <a:chOff x="4799856" y="1268214"/>
            <a:chExt cx="2592288" cy="15847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F8FAB5-69F7-83EC-28E0-429FBD469C3E}"/>
                </a:ext>
              </a:extLst>
            </p:cNvPr>
            <p:cNvSpPr/>
            <p:nvPr/>
          </p:nvSpPr>
          <p:spPr>
            <a:xfrm>
              <a:off x="4799856" y="1268487"/>
              <a:ext cx="2592288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Free-form: Shape 13">
              <a:extLst>
                <a:ext uri="{FF2B5EF4-FFF2-40B4-BE49-F238E27FC236}">
                  <a16:creationId xmlns:a16="http://schemas.microsoft.com/office/drawing/2014/main" id="{1EFC65DB-B3BF-42D4-F740-9DBFB324A57A}"/>
                </a:ext>
              </a:extLst>
            </p:cNvPr>
            <p:cNvSpPr/>
            <p:nvPr/>
          </p:nvSpPr>
          <p:spPr>
            <a:xfrm>
              <a:off x="4799856" y="1268214"/>
              <a:ext cx="2592288" cy="1584722"/>
            </a:xfrm>
            <a:custGeom>
              <a:avLst/>
              <a:gdLst>
                <a:gd name="connsiteX0" fmla="*/ 720080 w 2592288"/>
                <a:gd name="connsiteY0" fmla="*/ 0 h 1584722"/>
                <a:gd name="connsiteX1" fmla="*/ 1152128 w 2592288"/>
                <a:gd name="connsiteY1" fmla="*/ 0 h 1584722"/>
                <a:gd name="connsiteX2" fmla="*/ 1152128 w 2592288"/>
                <a:gd name="connsiteY2" fmla="*/ 576337 h 1584722"/>
                <a:gd name="connsiteX3" fmla="*/ 2592288 w 2592288"/>
                <a:gd name="connsiteY3" fmla="*/ 576337 h 1584722"/>
                <a:gd name="connsiteX4" fmla="*/ 2592288 w 2592288"/>
                <a:gd name="connsiteY4" fmla="*/ 1008385 h 1584722"/>
                <a:gd name="connsiteX5" fmla="*/ 1152128 w 2592288"/>
                <a:gd name="connsiteY5" fmla="*/ 1008385 h 1584722"/>
                <a:gd name="connsiteX6" fmla="*/ 1152128 w 2592288"/>
                <a:gd name="connsiteY6" fmla="*/ 1584722 h 1584722"/>
                <a:gd name="connsiteX7" fmla="*/ 720080 w 2592288"/>
                <a:gd name="connsiteY7" fmla="*/ 1584722 h 1584722"/>
                <a:gd name="connsiteX8" fmla="*/ 720080 w 2592288"/>
                <a:gd name="connsiteY8" fmla="*/ 1008385 h 1584722"/>
                <a:gd name="connsiteX9" fmla="*/ 0 w 2592288"/>
                <a:gd name="connsiteY9" fmla="*/ 1008385 h 1584722"/>
                <a:gd name="connsiteX10" fmla="*/ 0 w 2592288"/>
                <a:gd name="connsiteY10" fmla="*/ 576337 h 1584722"/>
                <a:gd name="connsiteX11" fmla="*/ 720080 w 2592288"/>
                <a:gd name="connsiteY11" fmla="*/ 576337 h 158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288" h="1584722">
                  <a:moveTo>
                    <a:pt x="720080" y="0"/>
                  </a:moveTo>
                  <a:lnTo>
                    <a:pt x="1152128" y="0"/>
                  </a:lnTo>
                  <a:lnTo>
                    <a:pt x="1152128" y="576337"/>
                  </a:lnTo>
                  <a:lnTo>
                    <a:pt x="2592288" y="576337"/>
                  </a:lnTo>
                  <a:lnTo>
                    <a:pt x="2592288" y="1008385"/>
                  </a:lnTo>
                  <a:lnTo>
                    <a:pt x="1152128" y="1008385"/>
                  </a:lnTo>
                  <a:lnTo>
                    <a:pt x="1152128" y="1584722"/>
                  </a:lnTo>
                  <a:lnTo>
                    <a:pt x="720080" y="1584722"/>
                  </a:lnTo>
                  <a:lnTo>
                    <a:pt x="720080" y="1008385"/>
                  </a:lnTo>
                  <a:lnTo>
                    <a:pt x="0" y="1008385"/>
                  </a:lnTo>
                  <a:lnTo>
                    <a:pt x="0" y="576337"/>
                  </a:lnTo>
                  <a:lnTo>
                    <a:pt x="720080" y="5763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2" name="Freeform 6">
            <a:extLst>
              <a:ext uri="{FF2B5EF4-FFF2-40B4-BE49-F238E27FC236}">
                <a16:creationId xmlns:a16="http://schemas.microsoft.com/office/drawing/2014/main" id="{29C9D8A9-BAF5-DB88-47EC-5D1E0EF79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72354" y="404813"/>
            <a:ext cx="1111659" cy="576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6AD6C-62B7-5C34-6E70-8BCC97286689}"/>
              </a:ext>
            </a:extLst>
          </p:cNvPr>
          <p:cNvSpPr txBox="1"/>
          <p:nvPr/>
        </p:nvSpPr>
        <p:spPr>
          <a:xfrm rot="16200000">
            <a:off x="9060958" y="3665348"/>
            <a:ext cx="609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700" b="1" dirty="0">
                <a:solidFill>
                  <a:schemeClr val="bg1"/>
                </a:solidFill>
              </a:rPr>
              <a:t>Photo: Julia Kivelä / Helsinki Partners</a:t>
            </a:r>
            <a:endParaRPr lang="fi-FI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28B24-7A1F-6FD7-9EAB-974E4A196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7D2531-8AC2-DE6A-8CB8-53C6C3CA6747}"/>
              </a:ext>
            </a:extLst>
          </p:cNvPr>
          <p:cNvSpPr txBox="1">
            <a:spLocks/>
          </p:cNvSpPr>
          <p:nvPr/>
        </p:nvSpPr>
        <p:spPr>
          <a:xfrm>
            <a:off x="5447929" y="648072"/>
            <a:ext cx="6336084" cy="58052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47788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611313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85950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4947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Make it personal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Finland’s story becomes real when it’s made personal. Build on the shared story and make it your own.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1000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Make an impression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Every encounter is a chance to show what Finland stands for. Your words, actions and ideas help shape how the world sees us.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1000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Make it real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Show how Finland’s perspective helps you work better, connect more meaningfully, or do things differently. You are the proof.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Make the most of it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Finland’s values and strengths are there to support you and your message. Use what Finland has to offer for your benefit. </a:t>
            </a:r>
            <a:endParaRPr lang="fi-FI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979108-C071-02A1-17D2-88444CAD1CB1}"/>
              </a:ext>
            </a:extLst>
          </p:cNvPr>
          <p:cNvCxnSpPr>
            <a:cxnSpLocks/>
          </p:cNvCxnSpPr>
          <p:nvPr/>
        </p:nvCxnSpPr>
        <p:spPr>
          <a:xfrm>
            <a:off x="4943872" y="792088"/>
            <a:ext cx="0" cy="20162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DC5B6B-9F98-3E65-8193-1C8150C68D65}"/>
              </a:ext>
            </a:extLst>
          </p:cNvPr>
          <p:cNvCxnSpPr>
            <a:cxnSpLocks/>
          </p:cNvCxnSpPr>
          <p:nvPr/>
        </p:nvCxnSpPr>
        <p:spPr>
          <a:xfrm>
            <a:off x="4943872" y="2808312"/>
            <a:ext cx="0" cy="32403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6">
            <a:extLst>
              <a:ext uri="{FF2B5EF4-FFF2-40B4-BE49-F238E27FC236}">
                <a16:creationId xmlns:a16="http://schemas.microsoft.com/office/drawing/2014/main" id="{D5CBB7DE-72AE-A997-BDA7-A49FC5CF0938}"/>
              </a:ext>
            </a:extLst>
          </p:cNvPr>
          <p:cNvSpPr txBox="1">
            <a:spLocks/>
          </p:cNvSpPr>
          <p:nvPr/>
        </p:nvSpPr>
        <p:spPr>
          <a:xfrm>
            <a:off x="551384" y="4248472"/>
            <a:ext cx="3744416" cy="18002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Telling Finland’s story is a </a:t>
            </a:r>
            <a:r>
              <a:rPr lang="en-US" sz="2000" b="1"/>
              <a:t>shared responsibility — </a:t>
            </a:r>
            <a:r>
              <a:rPr lang="en-US" sz="2000" b="1" dirty="0"/>
              <a:t>and a shared opportunity.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We know Finland and what it stands </a:t>
            </a:r>
            <a:r>
              <a:rPr lang="en-US" sz="2000" b="1" dirty="0" err="1"/>
              <a:t>for,so</a:t>
            </a:r>
            <a:r>
              <a:rPr lang="en-US" sz="2000" b="1" dirty="0"/>
              <a:t> it’s up to us to tell it right.</a:t>
            </a:r>
            <a:endParaRPr lang="fi-FI" sz="2000" dirty="0">
              <a:solidFill>
                <a:srgbClr val="91ACFF"/>
              </a:solidFill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B912F83-D18E-8BAF-D0C6-E74776E9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814"/>
            <a:ext cx="3384376" cy="2808162"/>
          </a:xfrm>
        </p:spPr>
        <p:txBody>
          <a:bodyPr/>
          <a:lstStyle/>
          <a:p>
            <a:r>
              <a:rPr lang="fi-FI" sz="5000" b="1" dirty="0">
                <a:solidFill>
                  <a:srgbClr val="91ACFF"/>
                </a:solidFill>
              </a:rPr>
              <a:t>6.</a:t>
            </a:r>
            <a:br>
              <a:rPr lang="fi-FI" sz="5000" b="1" dirty="0"/>
            </a:br>
            <a:r>
              <a:rPr lang="fi-FI" sz="5000" b="1" dirty="0"/>
              <a:t>FINLAND’S</a:t>
            </a:r>
            <a:br>
              <a:rPr lang="fi-FI" sz="5000" b="1" dirty="0"/>
            </a:br>
            <a:r>
              <a:rPr lang="fi-FI" sz="5000" b="1" dirty="0"/>
              <a:t>STORY IS </a:t>
            </a:r>
            <a:br>
              <a:rPr lang="fi-FI" sz="5000" dirty="0"/>
            </a:br>
            <a:r>
              <a:rPr lang="fi-FI" sz="5000" b="1" i="1" dirty="0">
                <a:solidFill>
                  <a:srgbClr val="91ACFF"/>
                </a:solidFill>
              </a:rPr>
              <a:t>YOURS</a:t>
            </a:r>
            <a:endParaRPr lang="fi-FI" sz="5000" dirty="0">
              <a:solidFill>
                <a:srgbClr val="91A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5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5FBDB-522D-1F2C-F600-DE273FA2B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67E95B-C105-B84F-9317-D7710904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B0FCD-8C6D-02B2-4AE9-C619C101C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13782" r="1400" b="365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6526C9-80D7-B920-370A-110305176479}"/>
              </a:ext>
            </a:extLst>
          </p:cNvPr>
          <p:cNvSpPr txBox="1"/>
          <p:nvPr/>
        </p:nvSpPr>
        <p:spPr>
          <a:xfrm>
            <a:off x="5735960" y="404814"/>
            <a:ext cx="61264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500" b="1" dirty="0">
                <a:solidFill>
                  <a:srgbClr val="002EA2"/>
                </a:solidFill>
                <a:cs typeface="Finlandica Text Medium" pitchFamily="2" charset="0"/>
              </a:rPr>
              <a:t>Finland Promotion Board</a:t>
            </a:r>
            <a:br>
              <a:rPr lang="en-US" sz="1500" b="1" dirty="0">
                <a:solidFill>
                  <a:srgbClr val="002EA2"/>
                </a:solidFill>
                <a:cs typeface="Finlandica Text Medium" pitchFamily="2" charset="0"/>
              </a:rPr>
            </a:br>
            <a:r>
              <a:rPr lang="en-US" sz="1500" b="1" dirty="0">
                <a:solidFill>
                  <a:srgbClr val="002EA2"/>
                </a:solidFill>
                <a:cs typeface="Finlandica Text Medium" pitchFamily="2" charset="0"/>
              </a:rPr>
              <a:t>www.finland.fi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F62B23-11A8-538C-67BE-91E8CA210786}"/>
              </a:ext>
            </a:extLst>
          </p:cNvPr>
          <p:cNvSpPr txBox="1"/>
          <p:nvPr/>
        </p:nvSpPr>
        <p:spPr>
          <a:xfrm rot="16200000">
            <a:off x="9060958" y="3737357"/>
            <a:ext cx="609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700" b="1" dirty="0">
                <a:solidFill>
                  <a:srgbClr val="91ACFF"/>
                </a:solidFill>
              </a:rPr>
              <a:t>Photo: Jussi Hellsten / Helsinki Partners</a:t>
            </a:r>
            <a:endParaRPr lang="fi-FI" sz="700" dirty="0">
              <a:solidFill>
                <a:srgbClr val="91A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3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9EF342-0987-CD55-2E35-C8B84E06D36F}"/>
              </a:ext>
            </a:extLst>
          </p:cNvPr>
          <p:cNvSpPr txBox="1">
            <a:spLocks/>
          </p:cNvSpPr>
          <p:nvPr/>
        </p:nvSpPr>
        <p:spPr>
          <a:xfrm>
            <a:off x="479376" y="620688"/>
            <a:ext cx="10657184" cy="3384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47788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611313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85950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4947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A well-established country brand strengthens Finland’s global position and long-term success – from diplomacy and trade to travel and talent attraction. It builds trust in Finland’s capabilities, increases visibility, and offers resilience in a changing world. In good times, it opens doors; in challenging times, it offers protection.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E91B88F-B791-5DB5-2091-03947585D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B79E5B-ABE6-CFAE-2056-5CFA82211CBF}"/>
              </a:ext>
            </a:extLst>
          </p:cNvPr>
          <p:cNvCxnSpPr>
            <a:cxnSpLocks/>
          </p:cNvCxnSpPr>
          <p:nvPr/>
        </p:nvCxnSpPr>
        <p:spPr>
          <a:xfrm flipH="1">
            <a:off x="2279576" y="4581128"/>
            <a:ext cx="16561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B576C6-66EF-9D76-A4B8-9266603A14CD}"/>
              </a:ext>
            </a:extLst>
          </p:cNvPr>
          <p:cNvCxnSpPr>
            <a:cxnSpLocks/>
          </p:cNvCxnSpPr>
          <p:nvPr/>
        </p:nvCxnSpPr>
        <p:spPr>
          <a:xfrm flipH="1">
            <a:off x="623392" y="4581128"/>
            <a:ext cx="16561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1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ABE47-16B1-BB59-29D7-46C1E4FB7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9503A3-61B9-1C73-A950-8A880009E022}"/>
              </a:ext>
            </a:extLst>
          </p:cNvPr>
          <p:cNvSpPr txBox="1">
            <a:spLocks/>
          </p:cNvSpPr>
          <p:nvPr/>
        </p:nvSpPr>
        <p:spPr>
          <a:xfrm>
            <a:off x="551384" y="620688"/>
            <a:ext cx="11017224" cy="50405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47788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611313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85950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4947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Building and maintaining a strong country brand requires consistent messaging and across-the-board alignment nationally. Finland’s country brand strategy aims to ensure that decision-makers, stakeholders in all sectors, and everyone contributing to Finland’s story share a clear understanding of Finland’s key strengths and narrative.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helps support and guide both promotion and policy, and safeguards Finland’s role and relevance in a rapidly changing world.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F0D16F6-96DB-18C1-2B88-97E26E6D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78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7475F-1684-7CA4-0284-3E61F0A61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7A756A-D5F2-0C5C-7FFE-9525FE661D54}"/>
              </a:ext>
            </a:extLst>
          </p:cNvPr>
          <p:cNvSpPr txBox="1">
            <a:spLocks/>
          </p:cNvSpPr>
          <p:nvPr/>
        </p:nvSpPr>
        <p:spPr>
          <a:xfrm>
            <a:off x="551384" y="620688"/>
            <a:ext cx="10441160" cy="38162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47788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611313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85950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4947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With the six building blocks contained in this strategy, we position Finland as a country that makes happiness happen – both at home and internationally.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EA30CC8D-1664-80F8-4A0F-046D955BA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50270" y="6021188"/>
            <a:ext cx="833743" cy="432000"/>
          </a:xfrm>
          <a:custGeom>
            <a:avLst/>
            <a:gdLst>
              <a:gd name="T0" fmla="*/ 1464 w 12125"/>
              <a:gd name="T1" fmla="*/ 183 h 6282"/>
              <a:gd name="T2" fmla="*/ 693 w 12125"/>
              <a:gd name="T3" fmla="*/ 462 h 6282"/>
              <a:gd name="T4" fmla="*/ 515 w 12125"/>
              <a:gd name="T5" fmla="*/ 710 h 6282"/>
              <a:gd name="T6" fmla="*/ 846 w 12125"/>
              <a:gd name="T7" fmla="*/ 888 h 6282"/>
              <a:gd name="T8" fmla="*/ 1397 w 12125"/>
              <a:gd name="T9" fmla="*/ 1180 h 6282"/>
              <a:gd name="T10" fmla="*/ 1491 w 12125"/>
              <a:gd name="T11" fmla="*/ 1801 h 6282"/>
              <a:gd name="T12" fmla="*/ 1221 w 12125"/>
              <a:gd name="T13" fmla="*/ 2200 h 6282"/>
              <a:gd name="T14" fmla="*/ 459 w 12125"/>
              <a:gd name="T15" fmla="*/ 2303 h 6282"/>
              <a:gd name="T16" fmla="*/ 354 w 12125"/>
              <a:gd name="T17" fmla="*/ 1817 h 6282"/>
              <a:gd name="T18" fmla="*/ 939 w 12125"/>
              <a:gd name="T19" fmla="*/ 1813 h 6282"/>
              <a:gd name="T20" fmla="*/ 1005 w 12125"/>
              <a:gd name="T21" fmla="*/ 1494 h 6282"/>
              <a:gd name="T22" fmla="*/ 588 w 12125"/>
              <a:gd name="T23" fmla="*/ 1325 h 6282"/>
              <a:gd name="T24" fmla="*/ 57 w 12125"/>
              <a:gd name="T25" fmla="*/ 898 h 6282"/>
              <a:gd name="T26" fmla="*/ 141 w 12125"/>
              <a:gd name="T27" fmla="*/ 292 h 6282"/>
              <a:gd name="T28" fmla="*/ 561 w 12125"/>
              <a:gd name="T29" fmla="*/ 28 h 6282"/>
              <a:gd name="T30" fmla="*/ 3334 w 12125"/>
              <a:gd name="T31" fmla="*/ 1787 h 6282"/>
              <a:gd name="T32" fmla="*/ 3031 w 12125"/>
              <a:gd name="T33" fmla="*/ 2206 h 6282"/>
              <a:gd name="T34" fmla="*/ 2422 w 12125"/>
              <a:gd name="T35" fmla="*/ 2309 h 6282"/>
              <a:gd name="T36" fmla="*/ 1915 w 12125"/>
              <a:gd name="T37" fmla="*/ 1986 h 6282"/>
              <a:gd name="T38" fmla="*/ 1810 w 12125"/>
              <a:gd name="T39" fmla="*/ 39 h 6282"/>
              <a:gd name="T40" fmla="*/ 2435 w 12125"/>
              <a:gd name="T41" fmla="*/ 1827 h 6282"/>
              <a:gd name="T42" fmla="*/ 2755 w 12125"/>
              <a:gd name="T43" fmla="*/ 1813 h 6282"/>
              <a:gd name="T44" fmla="*/ 4566 w 12125"/>
              <a:gd name="T45" fmla="*/ 0 h 6282"/>
              <a:gd name="T46" fmla="*/ 5103 w 12125"/>
              <a:gd name="T47" fmla="*/ 170 h 6282"/>
              <a:gd name="T48" fmla="*/ 5384 w 12125"/>
              <a:gd name="T49" fmla="*/ 679 h 6282"/>
              <a:gd name="T50" fmla="*/ 5364 w 12125"/>
              <a:gd name="T51" fmla="*/ 1743 h 6282"/>
              <a:gd name="T52" fmla="*/ 5071 w 12125"/>
              <a:gd name="T53" fmla="*/ 2183 h 6282"/>
              <a:gd name="T54" fmla="*/ 4442 w 12125"/>
              <a:gd name="T55" fmla="*/ 2322 h 6282"/>
              <a:gd name="T56" fmla="*/ 3968 w 12125"/>
              <a:gd name="T57" fmla="*/ 2105 h 6282"/>
              <a:gd name="T58" fmla="*/ 3732 w 12125"/>
              <a:gd name="T59" fmla="*/ 1540 h 6282"/>
              <a:gd name="T60" fmla="*/ 3801 w 12125"/>
              <a:gd name="T61" fmla="*/ 479 h 6282"/>
              <a:gd name="T62" fmla="*/ 4132 w 12125"/>
              <a:gd name="T63" fmla="*/ 103 h 6282"/>
              <a:gd name="T64" fmla="*/ 4471 w 12125"/>
              <a:gd name="T65" fmla="*/ 466 h 6282"/>
              <a:gd name="T66" fmla="*/ 4247 w 12125"/>
              <a:gd name="T67" fmla="*/ 768 h 6282"/>
              <a:gd name="T68" fmla="*/ 4272 w 12125"/>
              <a:gd name="T69" fmla="*/ 1678 h 6282"/>
              <a:gd name="T70" fmla="*/ 4566 w 12125"/>
              <a:gd name="T71" fmla="*/ 1876 h 6282"/>
              <a:gd name="T72" fmla="*/ 4866 w 12125"/>
              <a:gd name="T73" fmla="*/ 1662 h 6282"/>
              <a:gd name="T74" fmla="*/ 4881 w 12125"/>
              <a:gd name="T75" fmla="*/ 732 h 6282"/>
              <a:gd name="T76" fmla="*/ 4662 w 12125"/>
              <a:gd name="T77" fmla="*/ 466 h 6282"/>
              <a:gd name="T78" fmla="*/ 7000 w 12125"/>
              <a:gd name="T79" fmla="*/ 1040 h 6282"/>
              <a:gd name="T80" fmla="*/ 6172 w 12125"/>
              <a:gd name="T81" fmla="*/ 1074 h 6282"/>
              <a:gd name="T82" fmla="*/ 6603 w 12125"/>
              <a:gd name="T83" fmla="*/ 852 h 6282"/>
              <a:gd name="T84" fmla="*/ 8634 w 12125"/>
              <a:gd name="T85" fmla="*/ 1164 h 6282"/>
              <a:gd name="T86" fmla="*/ 8929 w 12125"/>
              <a:gd name="T87" fmla="*/ 39 h 6282"/>
              <a:gd name="T88" fmla="*/ 11520 w 12125"/>
              <a:gd name="T89" fmla="*/ 5751 h 6282"/>
              <a:gd name="T90" fmla="*/ 11642 w 12125"/>
              <a:gd name="T91" fmla="*/ 4926 h 6282"/>
              <a:gd name="T92" fmla="*/ 11430 w 12125"/>
              <a:gd name="T93" fmla="*/ 4494 h 6282"/>
              <a:gd name="T94" fmla="*/ 11457 w 12125"/>
              <a:gd name="T95" fmla="*/ 4050 h 6282"/>
              <a:gd name="T96" fmla="*/ 12031 w 12125"/>
              <a:gd name="T97" fmla="*/ 4463 h 6282"/>
              <a:gd name="T98" fmla="*/ 12104 w 12125"/>
              <a:gd name="T99" fmla="*/ 5583 h 6282"/>
              <a:gd name="T100" fmla="*/ 11858 w 12125"/>
              <a:gd name="T101" fmla="*/ 6083 h 6282"/>
              <a:gd name="T102" fmla="*/ 10558 w 12125"/>
              <a:gd name="T103" fmla="*/ 5719 h 6282"/>
              <a:gd name="T104" fmla="*/ 8999 w 12125"/>
              <a:gd name="T105" fmla="*/ 5044 h 6282"/>
              <a:gd name="T106" fmla="*/ 9690 w 12125"/>
              <a:gd name="T107" fmla="*/ 5275 h 6282"/>
              <a:gd name="T108" fmla="*/ 10168 w 12125"/>
              <a:gd name="T109" fmla="*/ 5719 h 6282"/>
              <a:gd name="T110" fmla="*/ 7406 w 12125"/>
              <a:gd name="T111" fmla="*/ 4480 h 6282"/>
              <a:gd name="T112" fmla="*/ 7790 w 12125"/>
              <a:gd name="T113" fmla="*/ 4029 h 6282"/>
              <a:gd name="T114" fmla="*/ 5248 w 12125"/>
              <a:gd name="T115" fmla="*/ 5155 h 6282"/>
              <a:gd name="T116" fmla="*/ 3707 w 12125"/>
              <a:gd name="T117" fmla="*/ 5032 h 6282"/>
              <a:gd name="T118" fmla="*/ 4024 w 12125"/>
              <a:gd name="T119" fmla="*/ 4647 h 6282"/>
              <a:gd name="T120" fmla="*/ 4862 w 12125"/>
              <a:gd name="T121" fmla="*/ 4592 h 6282"/>
              <a:gd name="T122" fmla="*/ 2081 w 12125"/>
              <a:gd name="T123" fmla="*/ 5864 h 6282"/>
              <a:gd name="T124" fmla="*/ 596 w 12125"/>
              <a:gd name="T125" fmla="*/ 5381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25" h="6282">
                <a:moveTo>
                  <a:pt x="836" y="0"/>
                </a:moveTo>
                <a:lnTo>
                  <a:pt x="889" y="0"/>
                </a:lnTo>
                <a:lnTo>
                  <a:pt x="939" y="4"/>
                </a:lnTo>
                <a:lnTo>
                  <a:pt x="1035" y="14"/>
                </a:lnTo>
                <a:lnTo>
                  <a:pt x="1124" y="31"/>
                </a:lnTo>
                <a:lnTo>
                  <a:pt x="1167" y="41"/>
                </a:lnTo>
                <a:lnTo>
                  <a:pt x="1207" y="54"/>
                </a:lnTo>
                <a:lnTo>
                  <a:pt x="1245" y="67"/>
                </a:lnTo>
                <a:lnTo>
                  <a:pt x="1282" y="81"/>
                </a:lnTo>
                <a:lnTo>
                  <a:pt x="1351" y="112"/>
                </a:lnTo>
                <a:lnTo>
                  <a:pt x="1381" y="129"/>
                </a:lnTo>
                <a:lnTo>
                  <a:pt x="1411" y="147"/>
                </a:lnTo>
                <a:lnTo>
                  <a:pt x="1464" y="183"/>
                </a:lnTo>
                <a:lnTo>
                  <a:pt x="1322" y="562"/>
                </a:lnTo>
                <a:lnTo>
                  <a:pt x="1266" y="534"/>
                </a:lnTo>
                <a:lnTo>
                  <a:pt x="1209" y="511"/>
                </a:lnTo>
                <a:lnTo>
                  <a:pt x="1151" y="490"/>
                </a:lnTo>
                <a:lnTo>
                  <a:pt x="1093" y="474"/>
                </a:lnTo>
                <a:lnTo>
                  <a:pt x="1035" y="461"/>
                </a:lnTo>
                <a:lnTo>
                  <a:pt x="975" y="450"/>
                </a:lnTo>
                <a:lnTo>
                  <a:pt x="915" y="445"/>
                </a:lnTo>
                <a:lnTo>
                  <a:pt x="853" y="444"/>
                </a:lnTo>
                <a:lnTo>
                  <a:pt x="808" y="445"/>
                </a:lnTo>
                <a:lnTo>
                  <a:pt x="765" y="449"/>
                </a:lnTo>
                <a:lnTo>
                  <a:pt x="728" y="454"/>
                </a:lnTo>
                <a:lnTo>
                  <a:pt x="693" y="462"/>
                </a:lnTo>
                <a:lnTo>
                  <a:pt x="662" y="472"/>
                </a:lnTo>
                <a:lnTo>
                  <a:pt x="634" y="484"/>
                </a:lnTo>
                <a:lnTo>
                  <a:pt x="610" y="497"/>
                </a:lnTo>
                <a:lnTo>
                  <a:pt x="588" y="511"/>
                </a:lnTo>
                <a:lnTo>
                  <a:pt x="570" y="528"/>
                </a:lnTo>
                <a:lnTo>
                  <a:pt x="553" y="544"/>
                </a:lnTo>
                <a:lnTo>
                  <a:pt x="540" y="562"/>
                </a:lnTo>
                <a:lnTo>
                  <a:pt x="530" y="582"/>
                </a:lnTo>
                <a:lnTo>
                  <a:pt x="521" y="602"/>
                </a:lnTo>
                <a:lnTo>
                  <a:pt x="516" y="623"/>
                </a:lnTo>
                <a:lnTo>
                  <a:pt x="512" y="665"/>
                </a:lnTo>
                <a:lnTo>
                  <a:pt x="512" y="688"/>
                </a:lnTo>
                <a:lnTo>
                  <a:pt x="515" y="710"/>
                </a:lnTo>
                <a:lnTo>
                  <a:pt x="520" y="730"/>
                </a:lnTo>
                <a:lnTo>
                  <a:pt x="525" y="749"/>
                </a:lnTo>
                <a:lnTo>
                  <a:pt x="533" y="766"/>
                </a:lnTo>
                <a:lnTo>
                  <a:pt x="542" y="782"/>
                </a:lnTo>
                <a:lnTo>
                  <a:pt x="553" y="796"/>
                </a:lnTo>
                <a:lnTo>
                  <a:pt x="565" y="809"/>
                </a:lnTo>
                <a:lnTo>
                  <a:pt x="579" y="822"/>
                </a:lnTo>
                <a:lnTo>
                  <a:pt x="594" y="832"/>
                </a:lnTo>
                <a:lnTo>
                  <a:pt x="629" y="851"/>
                </a:lnTo>
                <a:lnTo>
                  <a:pt x="670" y="863"/>
                </a:lnTo>
                <a:lnTo>
                  <a:pt x="693" y="869"/>
                </a:lnTo>
                <a:lnTo>
                  <a:pt x="718" y="872"/>
                </a:lnTo>
                <a:lnTo>
                  <a:pt x="846" y="888"/>
                </a:lnTo>
                <a:lnTo>
                  <a:pt x="885" y="893"/>
                </a:lnTo>
                <a:lnTo>
                  <a:pt x="924" y="899"/>
                </a:lnTo>
                <a:lnTo>
                  <a:pt x="997" y="916"/>
                </a:lnTo>
                <a:lnTo>
                  <a:pt x="1065" y="937"/>
                </a:lnTo>
                <a:lnTo>
                  <a:pt x="1129" y="961"/>
                </a:lnTo>
                <a:lnTo>
                  <a:pt x="1189" y="992"/>
                </a:lnTo>
                <a:lnTo>
                  <a:pt x="1217" y="1009"/>
                </a:lnTo>
                <a:lnTo>
                  <a:pt x="1244" y="1025"/>
                </a:lnTo>
                <a:lnTo>
                  <a:pt x="1270" y="1045"/>
                </a:lnTo>
                <a:lnTo>
                  <a:pt x="1294" y="1064"/>
                </a:lnTo>
                <a:lnTo>
                  <a:pt x="1339" y="1108"/>
                </a:lnTo>
                <a:lnTo>
                  <a:pt x="1379" y="1154"/>
                </a:lnTo>
                <a:lnTo>
                  <a:pt x="1397" y="1180"/>
                </a:lnTo>
                <a:lnTo>
                  <a:pt x="1414" y="1206"/>
                </a:lnTo>
                <a:lnTo>
                  <a:pt x="1443" y="1261"/>
                </a:lnTo>
                <a:lnTo>
                  <a:pt x="1468" y="1320"/>
                </a:lnTo>
                <a:lnTo>
                  <a:pt x="1478" y="1351"/>
                </a:lnTo>
                <a:lnTo>
                  <a:pt x="1487" y="1382"/>
                </a:lnTo>
                <a:lnTo>
                  <a:pt x="1501" y="1449"/>
                </a:lnTo>
                <a:lnTo>
                  <a:pt x="1510" y="1519"/>
                </a:lnTo>
                <a:lnTo>
                  <a:pt x="1513" y="1593"/>
                </a:lnTo>
                <a:lnTo>
                  <a:pt x="1511" y="1637"/>
                </a:lnTo>
                <a:lnTo>
                  <a:pt x="1509" y="1680"/>
                </a:lnTo>
                <a:lnTo>
                  <a:pt x="1505" y="1721"/>
                </a:lnTo>
                <a:lnTo>
                  <a:pt x="1499" y="1761"/>
                </a:lnTo>
                <a:lnTo>
                  <a:pt x="1491" y="1801"/>
                </a:lnTo>
                <a:lnTo>
                  <a:pt x="1482" y="1839"/>
                </a:lnTo>
                <a:lnTo>
                  <a:pt x="1472" y="1875"/>
                </a:lnTo>
                <a:lnTo>
                  <a:pt x="1459" y="1909"/>
                </a:lnTo>
                <a:lnTo>
                  <a:pt x="1445" y="1943"/>
                </a:lnTo>
                <a:lnTo>
                  <a:pt x="1429" y="1975"/>
                </a:lnTo>
                <a:lnTo>
                  <a:pt x="1412" y="2006"/>
                </a:lnTo>
                <a:lnTo>
                  <a:pt x="1393" y="2034"/>
                </a:lnTo>
                <a:lnTo>
                  <a:pt x="1374" y="2062"/>
                </a:lnTo>
                <a:lnTo>
                  <a:pt x="1352" y="2089"/>
                </a:lnTo>
                <a:lnTo>
                  <a:pt x="1303" y="2138"/>
                </a:lnTo>
                <a:lnTo>
                  <a:pt x="1277" y="2160"/>
                </a:lnTo>
                <a:lnTo>
                  <a:pt x="1249" y="2181"/>
                </a:lnTo>
                <a:lnTo>
                  <a:pt x="1221" y="2200"/>
                </a:lnTo>
                <a:lnTo>
                  <a:pt x="1190" y="2218"/>
                </a:lnTo>
                <a:lnTo>
                  <a:pt x="1124" y="2250"/>
                </a:lnTo>
                <a:lnTo>
                  <a:pt x="1088" y="2264"/>
                </a:lnTo>
                <a:lnTo>
                  <a:pt x="1052" y="2276"/>
                </a:lnTo>
                <a:lnTo>
                  <a:pt x="975" y="2296"/>
                </a:lnTo>
                <a:lnTo>
                  <a:pt x="934" y="2304"/>
                </a:lnTo>
                <a:lnTo>
                  <a:pt x="893" y="2312"/>
                </a:lnTo>
                <a:lnTo>
                  <a:pt x="804" y="2320"/>
                </a:lnTo>
                <a:lnTo>
                  <a:pt x="759" y="2322"/>
                </a:lnTo>
                <a:lnTo>
                  <a:pt x="711" y="2324"/>
                </a:lnTo>
                <a:lnTo>
                  <a:pt x="606" y="2320"/>
                </a:lnTo>
                <a:lnTo>
                  <a:pt x="507" y="2311"/>
                </a:lnTo>
                <a:lnTo>
                  <a:pt x="459" y="2303"/>
                </a:lnTo>
                <a:lnTo>
                  <a:pt x="414" y="2294"/>
                </a:lnTo>
                <a:lnTo>
                  <a:pt x="327" y="2272"/>
                </a:lnTo>
                <a:lnTo>
                  <a:pt x="243" y="2244"/>
                </a:lnTo>
                <a:lnTo>
                  <a:pt x="202" y="2226"/>
                </a:lnTo>
                <a:lnTo>
                  <a:pt x="161" y="2208"/>
                </a:lnTo>
                <a:lnTo>
                  <a:pt x="81" y="2165"/>
                </a:lnTo>
                <a:lnTo>
                  <a:pt x="40" y="2142"/>
                </a:lnTo>
                <a:lnTo>
                  <a:pt x="0" y="2118"/>
                </a:lnTo>
                <a:lnTo>
                  <a:pt x="148" y="1711"/>
                </a:lnTo>
                <a:lnTo>
                  <a:pt x="220" y="1754"/>
                </a:lnTo>
                <a:lnTo>
                  <a:pt x="288" y="1788"/>
                </a:lnTo>
                <a:lnTo>
                  <a:pt x="322" y="1804"/>
                </a:lnTo>
                <a:lnTo>
                  <a:pt x="354" y="1817"/>
                </a:lnTo>
                <a:lnTo>
                  <a:pt x="418" y="1840"/>
                </a:lnTo>
                <a:lnTo>
                  <a:pt x="484" y="1858"/>
                </a:lnTo>
                <a:lnTo>
                  <a:pt x="517" y="1864"/>
                </a:lnTo>
                <a:lnTo>
                  <a:pt x="551" y="1869"/>
                </a:lnTo>
                <a:lnTo>
                  <a:pt x="621" y="1877"/>
                </a:lnTo>
                <a:lnTo>
                  <a:pt x="698" y="1878"/>
                </a:lnTo>
                <a:lnTo>
                  <a:pt x="769" y="1875"/>
                </a:lnTo>
                <a:lnTo>
                  <a:pt x="803" y="1869"/>
                </a:lnTo>
                <a:lnTo>
                  <a:pt x="834" y="1862"/>
                </a:lnTo>
                <a:lnTo>
                  <a:pt x="863" y="1853"/>
                </a:lnTo>
                <a:lnTo>
                  <a:pt x="890" y="1841"/>
                </a:lnTo>
                <a:lnTo>
                  <a:pt x="916" y="1828"/>
                </a:lnTo>
                <a:lnTo>
                  <a:pt x="939" y="1813"/>
                </a:lnTo>
                <a:lnTo>
                  <a:pt x="960" y="1795"/>
                </a:lnTo>
                <a:lnTo>
                  <a:pt x="978" y="1775"/>
                </a:lnTo>
                <a:lnTo>
                  <a:pt x="993" y="1754"/>
                </a:lnTo>
                <a:lnTo>
                  <a:pt x="1006" y="1729"/>
                </a:lnTo>
                <a:lnTo>
                  <a:pt x="1016" y="1705"/>
                </a:lnTo>
                <a:lnTo>
                  <a:pt x="1024" y="1676"/>
                </a:lnTo>
                <a:lnTo>
                  <a:pt x="1028" y="1647"/>
                </a:lnTo>
                <a:lnTo>
                  <a:pt x="1029" y="1615"/>
                </a:lnTo>
                <a:lnTo>
                  <a:pt x="1029" y="1589"/>
                </a:lnTo>
                <a:lnTo>
                  <a:pt x="1025" y="1563"/>
                </a:lnTo>
                <a:lnTo>
                  <a:pt x="1020" y="1539"/>
                </a:lnTo>
                <a:lnTo>
                  <a:pt x="1014" y="1516"/>
                </a:lnTo>
                <a:lnTo>
                  <a:pt x="1005" y="1494"/>
                </a:lnTo>
                <a:lnTo>
                  <a:pt x="993" y="1474"/>
                </a:lnTo>
                <a:lnTo>
                  <a:pt x="980" y="1455"/>
                </a:lnTo>
                <a:lnTo>
                  <a:pt x="965" y="1437"/>
                </a:lnTo>
                <a:lnTo>
                  <a:pt x="948" y="1422"/>
                </a:lnTo>
                <a:lnTo>
                  <a:pt x="929" y="1406"/>
                </a:lnTo>
                <a:lnTo>
                  <a:pt x="907" y="1393"/>
                </a:lnTo>
                <a:lnTo>
                  <a:pt x="884" y="1382"/>
                </a:lnTo>
                <a:lnTo>
                  <a:pt x="859" y="1372"/>
                </a:lnTo>
                <a:lnTo>
                  <a:pt x="832" y="1363"/>
                </a:lnTo>
                <a:lnTo>
                  <a:pt x="803" y="1356"/>
                </a:lnTo>
                <a:lnTo>
                  <a:pt x="772" y="1351"/>
                </a:lnTo>
                <a:lnTo>
                  <a:pt x="653" y="1336"/>
                </a:lnTo>
                <a:lnTo>
                  <a:pt x="588" y="1325"/>
                </a:lnTo>
                <a:lnTo>
                  <a:pt x="526" y="1311"/>
                </a:lnTo>
                <a:lnTo>
                  <a:pt x="466" y="1293"/>
                </a:lnTo>
                <a:lnTo>
                  <a:pt x="408" y="1271"/>
                </a:lnTo>
                <a:lnTo>
                  <a:pt x="352" y="1247"/>
                </a:lnTo>
                <a:lnTo>
                  <a:pt x="301" y="1217"/>
                </a:lnTo>
                <a:lnTo>
                  <a:pt x="253" y="1184"/>
                </a:lnTo>
                <a:lnTo>
                  <a:pt x="210" y="1146"/>
                </a:lnTo>
                <a:lnTo>
                  <a:pt x="170" y="1105"/>
                </a:lnTo>
                <a:lnTo>
                  <a:pt x="134" y="1060"/>
                </a:lnTo>
                <a:lnTo>
                  <a:pt x="118" y="1036"/>
                </a:lnTo>
                <a:lnTo>
                  <a:pt x="103" y="1010"/>
                </a:lnTo>
                <a:lnTo>
                  <a:pt x="77" y="957"/>
                </a:lnTo>
                <a:lnTo>
                  <a:pt x="57" y="898"/>
                </a:lnTo>
                <a:lnTo>
                  <a:pt x="48" y="869"/>
                </a:lnTo>
                <a:lnTo>
                  <a:pt x="41" y="836"/>
                </a:lnTo>
                <a:lnTo>
                  <a:pt x="36" y="803"/>
                </a:lnTo>
                <a:lnTo>
                  <a:pt x="32" y="769"/>
                </a:lnTo>
                <a:lnTo>
                  <a:pt x="30" y="735"/>
                </a:lnTo>
                <a:lnTo>
                  <a:pt x="28" y="697"/>
                </a:lnTo>
                <a:lnTo>
                  <a:pt x="32" y="620"/>
                </a:lnTo>
                <a:lnTo>
                  <a:pt x="41" y="547"/>
                </a:lnTo>
                <a:lnTo>
                  <a:pt x="49" y="511"/>
                </a:lnTo>
                <a:lnTo>
                  <a:pt x="57" y="477"/>
                </a:lnTo>
                <a:lnTo>
                  <a:pt x="78" y="411"/>
                </a:lnTo>
                <a:lnTo>
                  <a:pt x="107" y="349"/>
                </a:lnTo>
                <a:lnTo>
                  <a:pt x="141" y="292"/>
                </a:lnTo>
                <a:lnTo>
                  <a:pt x="162" y="265"/>
                </a:lnTo>
                <a:lnTo>
                  <a:pt x="183" y="239"/>
                </a:lnTo>
                <a:lnTo>
                  <a:pt x="206" y="214"/>
                </a:lnTo>
                <a:lnTo>
                  <a:pt x="230" y="191"/>
                </a:lnTo>
                <a:lnTo>
                  <a:pt x="256" y="169"/>
                </a:lnTo>
                <a:lnTo>
                  <a:pt x="283" y="148"/>
                </a:lnTo>
                <a:lnTo>
                  <a:pt x="313" y="128"/>
                </a:lnTo>
                <a:lnTo>
                  <a:pt x="343" y="109"/>
                </a:lnTo>
                <a:lnTo>
                  <a:pt x="376" y="93"/>
                </a:lnTo>
                <a:lnTo>
                  <a:pt x="409" y="76"/>
                </a:lnTo>
                <a:lnTo>
                  <a:pt x="445" y="62"/>
                </a:lnTo>
                <a:lnTo>
                  <a:pt x="482" y="49"/>
                </a:lnTo>
                <a:lnTo>
                  <a:pt x="561" y="28"/>
                </a:lnTo>
                <a:lnTo>
                  <a:pt x="603" y="19"/>
                </a:lnTo>
                <a:lnTo>
                  <a:pt x="647" y="12"/>
                </a:lnTo>
                <a:lnTo>
                  <a:pt x="692" y="7"/>
                </a:lnTo>
                <a:lnTo>
                  <a:pt x="738" y="3"/>
                </a:lnTo>
                <a:lnTo>
                  <a:pt x="787" y="0"/>
                </a:lnTo>
                <a:lnTo>
                  <a:pt x="836" y="0"/>
                </a:lnTo>
                <a:close/>
                <a:moveTo>
                  <a:pt x="3368" y="39"/>
                </a:moveTo>
                <a:lnTo>
                  <a:pt x="3362" y="817"/>
                </a:lnTo>
                <a:lnTo>
                  <a:pt x="3357" y="1595"/>
                </a:lnTo>
                <a:lnTo>
                  <a:pt x="3353" y="1675"/>
                </a:lnTo>
                <a:lnTo>
                  <a:pt x="3348" y="1714"/>
                </a:lnTo>
                <a:lnTo>
                  <a:pt x="3342" y="1751"/>
                </a:lnTo>
                <a:lnTo>
                  <a:pt x="3334" y="1787"/>
                </a:lnTo>
                <a:lnTo>
                  <a:pt x="3324" y="1823"/>
                </a:lnTo>
                <a:lnTo>
                  <a:pt x="3312" y="1858"/>
                </a:lnTo>
                <a:lnTo>
                  <a:pt x="3299" y="1891"/>
                </a:lnTo>
                <a:lnTo>
                  <a:pt x="3285" y="1923"/>
                </a:lnTo>
                <a:lnTo>
                  <a:pt x="3268" y="1956"/>
                </a:lnTo>
                <a:lnTo>
                  <a:pt x="3252" y="1986"/>
                </a:lnTo>
                <a:lnTo>
                  <a:pt x="3232" y="2016"/>
                </a:lnTo>
                <a:lnTo>
                  <a:pt x="3212" y="2043"/>
                </a:lnTo>
                <a:lnTo>
                  <a:pt x="3190" y="2070"/>
                </a:lnTo>
                <a:lnTo>
                  <a:pt x="3167" y="2097"/>
                </a:lnTo>
                <a:lnTo>
                  <a:pt x="3141" y="2122"/>
                </a:lnTo>
                <a:lnTo>
                  <a:pt x="3088" y="2167"/>
                </a:lnTo>
                <a:lnTo>
                  <a:pt x="3031" y="2206"/>
                </a:lnTo>
                <a:lnTo>
                  <a:pt x="3000" y="2224"/>
                </a:lnTo>
                <a:lnTo>
                  <a:pt x="2967" y="2241"/>
                </a:lnTo>
                <a:lnTo>
                  <a:pt x="2934" y="2257"/>
                </a:lnTo>
                <a:lnTo>
                  <a:pt x="2899" y="2269"/>
                </a:lnTo>
                <a:lnTo>
                  <a:pt x="2881" y="2276"/>
                </a:lnTo>
                <a:lnTo>
                  <a:pt x="2863" y="2282"/>
                </a:lnTo>
                <a:lnTo>
                  <a:pt x="2827" y="2293"/>
                </a:lnTo>
                <a:lnTo>
                  <a:pt x="2751" y="2309"/>
                </a:lnTo>
                <a:lnTo>
                  <a:pt x="2672" y="2320"/>
                </a:lnTo>
                <a:lnTo>
                  <a:pt x="2588" y="2324"/>
                </a:lnTo>
                <a:lnTo>
                  <a:pt x="2503" y="2320"/>
                </a:lnTo>
                <a:lnTo>
                  <a:pt x="2463" y="2316"/>
                </a:lnTo>
                <a:lnTo>
                  <a:pt x="2422" y="2309"/>
                </a:lnTo>
                <a:lnTo>
                  <a:pt x="2383" y="2302"/>
                </a:lnTo>
                <a:lnTo>
                  <a:pt x="2345" y="2293"/>
                </a:lnTo>
                <a:lnTo>
                  <a:pt x="2273" y="2269"/>
                </a:lnTo>
                <a:lnTo>
                  <a:pt x="2203" y="2241"/>
                </a:lnTo>
                <a:lnTo>
                  <a:pt x="2171" y="2224"/>
                </a:lnTo>
                <a:lnTo>
                  <a:pt x="2139" y="2206"/>
                </a:lnTo>
                <a:lnTo>
                  <a:pt x="2080" y="2167"/>
                </a:lnTo>
                <a:lnTo>
                  <a:pt x="2053" y="2145"/>
                </a:lnTo>
                <a:lnTo>
                  <a:pt x="2026" y="2122"/>
                </a:lnTo>
                <a:lnTo>
                  <a:pt x="1977" y="2070"/>
                </a:lnTo>
                <a:lnTo>
                  <a:pt x="1955" y="2043"/>
                </a:lnTo>
                <a:lnTo>
                  <a:pt x="1935" y="2016"/>
                </a:lnTo>
                <a:lnTo>
                  <a:pt x="1915" y="1986"/>
                </a:lnTo>
                <a:lnTo>
                  <a:pt x="1897" y="1956"/>
                </a:lnTo>
                <a:lnTo>
                  <a:pt x="1881" y="1923"/>
                </a:lnTo>
                <a:lnTo>
                  <a:pt x="1866" y="1891"/>
                </a:lnTo>
                <a:lnTo>
                  <a:pt x="1854" y="1858"/>
                </a:lnTo>
                <a:lnTo>
                  <a:pt x="1842" y="1823"/>
                </a:lnTo>
                <a:lnTo>
                  <a:pt x="1832" y="1787"/>
                </a:lnTo>
                <a:lnTo>
                  <a:pt x="1824" y="1751"/>
                </a:lnTo>
                <a:lnTo>
                  <a:pt x="1818" y="1714"/>
                </a:lnTo>
                <a:lnTo>
                  <a:pt x="1814" y="1675"/>
                </a:lnTo>
                <a:lnTo>
                  <a:pt x="1810" y="1635"/>
                </a:lnTo>
                <a:lnTo>
                  <a:pt x="1810" y="1595"/>
                </a:lnTo>
                <a:lnTo>
                  <a:pt x="1810" y="817"/>
                </a:lnTo>
                <a:lnTo>
                  <a:pt x="1810" y="39"/>
                </a:lnTo>
                <a:lnTo>
                  <a:pt x="2331" y="39"/>
                </a:lnTo>
                <a:lnTo>
                  <a:pt x="2327" y="822"/>
                </a:lnTo>
                <a:lnTo>
                  <a:pt x="2324" y="1606"/>
                </a:lnTo>
                <a:lnTo>
                  <a:pt x="2326" y="1634"/>
                </a:lnTo>
                <a:lnTo>
                  <a:pt x="2329" y="1662"/>
                </a:lnTo>
                <a:lnTo>
                  <a:pt x="2335" y="1688"/>
                </a:lnTo>
                <a:lnTo>
                  <a:pt x="2344" y="1714"/>
                </a:lnTo>
                <a:lnTo>
                  <a:pt x="2354" y="1737"/>
                </a:lnTo>
                <a:lnTo>
                  <a:pt x="2367" y="1759"/>
                </a:lnTo>
                <a:lnTo>
                  <a:pt x="2381" y="1778"/>
                </a:lnTo>
                <a:lnTo>
                  <a:pt x="2398" y="1796"/>
                </a:lnTo>
                <a:lnTo>
                  <a:pt x="2416" y="1813"/>
                </a:lnTo>
                <a:lnTo>
                  <a:pt x="2435" y="1827"/>
                </a:lnTo>
                <a:lnTo>
                  <a:pt x="2457" y="1840"/>
                </a:lnTo>
                <a:lnTo>
                  <a:pt x="2480" y="1850"/>
                </a:lnTo>
                <a:lnTo>
                  <a:pt x="2506" y="1859"/>
                </a:lnTo>
                <a:lnTo>
                  <a:pt x="2531" y="1864"/>
                </a:lnTo>
                <a:lnTo>
                  <a:pt x="2560" y="1868"/>
                </a:lnTo>
                <a:lnTo>
                  <a:pt x="2588" y="1869"/>
                </a:lnTo>
                <a:lnTo>
                  <a:pt x="2616" y="1868"/>
                </a:lnTo>
                <a:lnTo>
                  <a:pt x="2642" y="1864"/>
                </a:lnTo>
                <a:lnTo>
                  <a:pt x="2668" y="1859"/>
                </a:lnTo>
                <a:lnTo>
                  <a:pt x="2692" y="1850"/>
                </a:lnTo>
                <a:lnTo>
                  <a:pt x="2715" y="1840"/>
                </a:lnTo>
                <a:lnTo>
                  <a:pt x="2736" y="1827"/>
                </a:lnTo>
                <a:lnTo>
                  <a:pt x="2755" y="1813"/>
                </a:lnTo>
                <a:lnTo>
                  <a:pt x="2773" y="1796"/>
                </a:lnTo>
                <a:lnTo>
                  <a:pt x="2790" y="1778"/>
                </a:lnTo>
                <a:lnTo>
                  <a:pt x="2804" y="1759"/>
                </a:lnTo>
                <a:lnTo>
                  <a:pt x="2817" y="1737"/>
                </a:lnTo>
                <a:lnTo>
                  <a:pt x="2827" y="1714"/>
                </a:lnTo>
                <a:lnTo>
                  <a:pt x="2835" y="1688"/>
                </a:lnTo>
                <a:lnTo>
                  <a:pt x="2841" y="1662"/>
                </a:lnTo>
                <a:lnTo>
                  <a:pt x="2844" y="1634"/>
                </a:lnTo>
                <a:lnTo>
                  <a:pt x="2845" y="1606"/>
                </a:lnTo>
                <a:lnTo>
                  <a:pt x="2845" y="822"/>
                </a:lnTo>
                <a:lnTo>
                  <a:pt x="2845" y="39"/>
                </a:lnTo>
                <a:lnTo>
                  <a:pt x="3368" y="39"/>
                </a:lnTo>
                <a:close/>
                <a:moveTo>
                  <a:pt x="4566" y="0"/>
                </a:moveTo>
                <a:lnTo>
                  <a:pt x="4649" y="3"/>
                </a:lnTo>
                <a:lnTo>
                  <a:pt x="4690" y="7"/>
                </a:lnTo>
                <a:lnTo>
                  <a:pt x="4731" y="13"/>
                </a:lnTo>
                <a:lnTo>
                  <a:pt x="4772" y="19"/>
                </a:lnTo>
                <a:lnTo>
                  <a:pt x="4812" y="30"/>
                </a:lnTo>
                <a:lnTo>
                  <a:pt x="4851" y="40"/>
                </a:lnTo>
                <a:lnTo>
                  <a:pt x="4889" y="53"/>
                </a:lnTo>
                <a:lnTo>
                  <a:pt x="4928" y="68"/>
                </a:lnTo>
                <a:lnTo>
                  <a:pt x="4965" y="84"/>
                </a:lnTo>
                <a:lnTo>
                  <a:pt x="5001" y="103"/>
                </a:lnTo>
                <a:lnTo>
                  <a:pt x="5036" y="124"/>
                </a:lnTo>
                <a:lnTo>
                  <a:pt x="5071" y="146"/>
                </a:lnTo>
                <a:lnTo>
                  <a:pt x="5103" y="170"/>
                </a:lnTo>
                <a:lnTo>
                  <a:pt x="5135" y="197"/>
                </a:lnTo>
                <a:lnTo>
                  <a:pt x="5164" y="225"/>
                </a:lnTo>
                <a:lnTo>
                  <a:pt x="5193" y="254"/>
                </a:lnTo>
                <a:lnTo>
                  <a:pt x="5218" y="284"/>
                </a:lnTo>
                <a:lnTo>
                  <a:pt x="5244" y="317"/>
                </a:lnTo>
                <a:lnTo>
                  <a:pt x="5269" y="353"/>
                </a:lnTo>
                <a:lnTo>
                  <a:pt x="5291" y="390"/>
                </a:lnTo>
                <a:lnTo>
                  <a:pt x="5311" y="432"/>
                </a:lnTo>
                <a:lnTo>
                  <a:pt x="5330" y="479"/>
                </a:lnTo>
                <a:lnTo>
                  <a:pt x="5348" y="529"/>
                </a:lnTo>
                <a:lnTo>
                  <a:pt x="5364" y="585"/>
                </a:lnTo>
                <a:lnTo>
                  <a:pt x="5378" y="647"/>
                </a:lnTo>
                <a:lnTo>
                  <a:pt x="5384" y="679"/>
                </a:lnTo>
                <a:lnTo>
                  <a:pt x="5391" y="714"/>
                </a:lnTo>
                <a:lnTo>
                  <a:pt x="5400" y="789"/>
                </a:lnTo>
                <a:lnTo>
                  <a:pt x="5409" y="871"/>
                </a:lnTo>
                <a:lnTo>
                  <a:pt x="5414" y="960"/>
                </a:lnTo>
                <a:lnTo>
                  <a:pt x="5418" y="1058"/>
                </a:lnTo>
                <a:lnTo>
                  <a:pt x="5419" y="1164"/>
                </a:lnTo>
                <a:lnTo>
                  <a:pt x="5418" y="1271"/>
                </a:lnTo>
                <a:lnTo>
                  <a:pt x="5414" y="1369"/>
                </a:lnTo>
                <a:lnTo>
                  <a:pt x="5409" y="1458"/>
                </a:lnTo>
                <a:lnTo>
                  <a:pt x="5400" y="1540"/>
                </a:lnTo>
                <a:lnTo>
                  <a:pt x="5391" y="1615"/>
                </a:lnTo>
                <a:lnTo>
                  <a:pt x="5378" y="1683"/>
                </a:lnTo>
                <a:lnTo>
                  <a:pt x="5364" y="1743"/>
                </a:lnTo>
                <a:lnTo>
                  <a:pt x="5348" y="1800"/>
                </a:lnTo>
                <a:lnTo>
                  <a:pt x="5330" y="1850"/>
                </a:lnTo>
                <a:lnTo>
                  <a:pt x="5311" y="1896"/>
                </a:lnTo>
                <a:lnTo>
                  <a:pt x="5291" y="1939"/>
                </a:lnTo>
                <a:lnTo>
                  <a:pt x="5269" y="1977"/>
                </a:lnTo>
                <a:lnTo>
                  <a:pt x="5256" y="1995"/>
                </a:lnTo>
                <a:lnTo>
                  <a:pt x="5244" y="2012"/>
                </a:lnTo>
                <a:lnTo>
                  <a:pt x="5218" y="2044"/>
                </a:lnTo>
                <a:lnTo>
                  <a:pt x="5193" y="2075"/>
                </a:lnTo>
                <a:lnTo>
                  <a:pt x="5164" y="2105"/>
                </a:lnTo>
                <a:lnTo>
                  <a:pt x="5135" y="2133"/>
                </a:lnTo>
                <a:lnTo>
                  <a:pt x="5103" y="2159"/>
                </a:lnTo>
                <a:lnTo>
                  <a:pt x="5071" y="2183"/>
                </a:lnTo>
                <a:lnTo>
                  <a:pt x="5036" y="2206"/>
                </a:lnTo>
                <a:lnTo>
                  <a:pt x="5001" y="2227"/>
                </a:lnTo>
                <a:lnTo>
                  <a:pt x="4965" y="2245"/>
                </a:lnTo>
                <a:lnTo>
                  <a:pt x="4928" y="2262"/>
                </a:lnTo>
                <a:lnTo>
                  <a:pt x="4889" y="2276"/>
                </a:lnTo>
                <a:lnTo>
                  <a:pt x="4812" y="2300"/>
                </a:lnTo>
                <a:lnTo>
                  <a:pt x="4772" y="2309"/>
                </a:lnTo>
                <a:lnTo>
                  <a:pt x="4731" y="2317"/>
                </a:lnTo>
                <a:lnTo>
                  <a:pt x="4649" y="2326"/>
                </a:lnTo>
                <a:lnTo>
                  <a:pt x="4607" y="2329"/>
                </a:lnTo>
                <a:lnTo>
                  <a:pt x="4566" y="2330"/>
                </a:lnTo>
                <a:lnTo>
                  <a:pt x="4483" y="2326"/>
                </a:lnTo>
                <a:lnTo>
                  <a:pt x="4442" y="2322"/>
                </a:lnTo>
                <a:lnTo>
                  <a:pt x="4402" y="2317"/>
                </a:lnTo>
                <a:lnTo>
                  <a:pt x="4361" y="2309"/>
                </a:lnTo>
                <a:lnTo>
                  <a:pt x="4321" y="2300"/>
                </a:lnTo>
                <a:lnTo>
                  <a:pt x="4282" y="2289"/>
                </a:lnTo>
                <a:lnTo>
                  <a:pt x="4243" y="2276"/>
                </a:lnTo>
                <a:lnTo>
                  <a:pt x="4205" y="2262"/>
                </a:lnTo>
                <a:lnTo>
                  <a:pt x="4168" y="2245"/>
                </a:lnTo>
                <a:lnTo>
                  <a:pt x="4132" y="2227"/>
                </a:lnTo>
                <a:lnTo>
                  <a:pt x="4097" y="2206"/>
                </a:lnTo>
                <a:lnTo>
                  <a:pt x="4062" y="2183"/>
                </a:lnTo>
                <a:lnTo>
                  <a:pt x="4030" y="2159"/>
                </a:lnTo>
                <a:lnTo>
                  <a:pt x="3998" y="2133"/>
                </a:lnTo>
                <a:lnTo>
                  <a:pt x="3968" y="2105"/>
                </a:lnTo>
                <a:lnTo>
                  <a:pt x="3940" y="2075"/>
                </a:lnTo>
                <a:lnTo>
                  <a:pt x="3913" y="2044"/>
                </a:lnTo>
                <a:lnTo>
                  <a:pt x="3888" y="2012"/>
                </a:lnTo>
                <a:lnTo>
                  <a:pt x="3864" y="1977"/>
                </a:lnTo>
                <a:lnTo>
                  <a:pt x="3842" y="1939"/>
                </a:lnTo>
                <a:lnTo>
                  <a:pt x="3820" y="1896"/>
                </a:lnTo>
                <a:lnTo>
                  <a:pt x="3801" y="1850"/>
                </a:lnTo>
                <a:lnTo>
                  <a:pt x="3784" y="1800"/>
                </a:lnTo>
                <a:lnTo>
                  <a:pt x="3768" y="1743"/>
                </a:lnTo>
                <a:lnTo>
                  <a:pt x="3755" y="1683"/>
                </a:lnTo>
                <a:lnTo>
                  <a:pt x="3748" y="1649"/>
                </a:lnTo>
                <a:lnTo>
                  <a:pt x="3742" y="1615"/>
                </a:lnTo>
                <a:lnTo>
                  <a:pt x="3732" y="1540"/>
                </a:lnTo>
                <a:lnTo>
                  <a:pt x="3724" y="1458"/>
                </a:lnTo>
                <a:lnTo>
                  <a:pt x="3719" y="1369"/>
                </a:lnTo>
                <a:lnTo>
                  <a:pt x="3715" y="1271"/>
                </a:lnTo>
                <a:lnTo>
                  <a:pt x="3714" y="1164"/>
                </a:lnTo>
                <a:lnTo>
                  <a:pt x="3715" y="1058"/>
                </a:lnTo>
                <a:lnTo>
                  <a:pt x="3719" y="960"/>
                </a:lnTo>
                <a:lnTo>
                  <a:pt x="3724" y="871"/>
                </a:lnTo>
                <a:lnTo>
                  <a:pt x="3732" y="789"/>
                </a:lnTo>
                <a:lnTo>
                  <a:pt x="3742" y="714"/>
                </a:lnTo>
                <a:lnTo>
                  <a:pt x="3755" y="647"/>
                </a:lnTo>
                <a:lnTo>
                  <a:pt x="3768" y="585"/>
                </a:lnTo>
                <a:lnTo>
                  <a:pt x="3784" y="529"/>
                </a:lnTo>
                <a:lnTo>
                  <a:pt x="3801" y="479"/>
                </a:lnTo>
                <a:lnTo>
                  <a:pt x="3820" y="432"/>
                </a:lnTo>
                <a:lnTo>
                  <a:pt x="3842" y="390"/>
                </a:lnTo>
                <a:lnTo>
                  <a:pt x="3864" y="353"/>
                </a:lnTo>
                <a:lnTo>
                  <a:pt x="3876" y="335"/>
                </a:lnTo>
                <a:lnTo>
                  <a:pt x="3888" y="317"/>
                </a:lnTo>
                <a:lnTo>
                  <a:pt x="3913" y="284"/>
                </a:lnTo>
                <a:lnTo>
                  <a:pt x="3940" y="254"/>
                </a:lnTo>
                <a:lnTo>
                  <a:pt x="3968" y="225"/>
                </a:lnTo>
                <a:lnTo>
                  <a:pt x="3998" y="197"/>
                </a:lnTo>
                <a:lnTo>
                  <a:pt x="4030" y="170"/>
                </a:lnTo>
                <a:lnTo>
                  <a:pt x="4062" y="146"/>
                </a:lnTo>
                <a:lnTo>
                  <a:pt x="4097" y="124"/>
                </a:lnTo>
                <a:lnTo>
                  <a:pt x="4132" y="103"/>
                </a:lnTo>
                <a:lnTo>
                  <a:pt x="4168" y="84"/>
                </a:lnTo>
                <a:lnTo>
                  <a:pt x="4205" y="68"/>
                </a:lnTo>
                <a:lnTo>
                  <a:pt x="4243" y="53"/>
                </a:lnTo>
                <a:lnTo>
                  <a:pt x="4321" y="30"/>
                </a:lnTo>
                <a:lnTo>
                  <a:pt x="4361" y="19"/>
                </a:lnTo>
                <a:lnTo>
                  <a:pt x="4402" y="13"/>
                </a:lnTo>
                <a:lnTo>
                  <a:pt x="4483" y="3"/>
                </a:lnTo>
                <a:lnTo>
                  <a:pt x="4525" y="0"/>
                </a:lnTo>
                <a:lnTo>
                  <a:pt x="4566" y="0"/>
                </a:lnTo>
                <a:close/>
                <a:moveTo>
                  <a:pt x="4566" y="453"/>
                </a:moveTo>
                <a:lnTo>
                  <a:pt x="4533" y="454"/>
                </a:lnTo>
                <a:lnTo>
                  <a:pt x="4501" y="459"/>
                </a:lnTo>
                <a:lnTo>
                  <a:pt x="4471" y="466"/>
                </a:lnTo>
                <a:lnTo>
                  <a:pt x="4442" y="475"/>
                </a:lnTo>
                <a:lnTo>
                  <a:pt x="4415" y="486"/>
                </a:lnTo>
                <a:lnTo>
                  <a:pt x="4390" y="502"/>
                </a:lnTo>
                <a:lnTo>
                  <a:pt x="4366" y="519"/>
                </a:lnTo>
                <a:lnTo>
                  <a:pt x="4344" y="538"/>
                </a:lnTo>
                <a:lnTo>
                  <a:pt x="4325" y="558"/>
                </a:lnTo>
                <a:lnTo>
                  <a:pt x="4307" y="583"/>
                </a:lnTo>
                <a:lnTo>
                  <a:pt x="4291" y="609"/>
                </a:lnTo>
                <a:lnTo>
                  <a:pt x="4277" y="637"/>
                </a:lnTo>
                <a:lnTo>
                  <a:pt x="4267" y="667"/>
                </a:lnTo>
                <a:lnTo>
                  <a:pt x="4258" y="699"/>
                </a:lnTo>
                <a:lnTo>
                  <a:pt x="4251" y="732"/>
                </a:lnTo>
                <a:lnTo>
                  <a:pt x="4247" y="768"/>
                </a:lnTo>
                <a:lnTo>
                  <a:pt x="4241" y="862"/>
                </a:lnTo>
                <a:lnTo>
                  <a:pt x="4236" y="961"/>
                </a:lnTo>
                <a:lnTo>
                  <a:pt x="4233" y="1061"/>
                </a:lnTo>
                <a:lnTo>
                  <a:pt x="4232" y="1164"/>
                </a:lnTo>
                <a:lnTo>
                  <a:pt x="4233" y="1267"/>
                </a:lnTo>
                <a:lnTo>
                  <a:pt x="4234" y="1319"/>
                </a:lnTo>
                <a:lnTo>
                  <a:pt x="4236" y="1369"/>
                </a:lnTo>
                <a:lnTo>
                  <a:pt x="4241" y="1467"/>
                </a:lnTo>
                <a:lnTo>
                  <a:pt x="4247" y="1561"/>
                </a:lnTo>
                <a:lnTo>
                  <a:pt x="4251" y="1597"/>
                </a:lnTo>
                <a:lnTo>
                  <a:pt x="4258" y="1630"/>
                </a:lnTo>
                <a:lnTo>
                  <a:pt x="4267" y="1662"/>
                </a:lnTo>
                <a:lnTo>
                  <a:pt x="4272" y="1678"/>
                </a:lnTo>
                <a:lnTo>
                  <a:pt x="4277" y="1693"/>
                </a:lnTo>
                <a:lnTo>
                  <a:pt x="4291" y="1720"/>
                </a:lnTo>
                <a:lnTo>
                  <a:pt x="4307" y="1746"/>
                </a:lnTo>
                <a:lnTo>
                  <a:pt x="4325" y="1770"/>
                </a:lnTo>
                <a:lnTo>
                  <a:pt x="4344" y="1792"/>
                </a:lnTo>
                <a:lnTo>
                  <a:pt x="4366" y="1811"/>
                </a:lnTo>
                <a:lnTo>
                  <a:pt x="4390" y="1828"/>
                </a:lnTo>
                <a:lnTo>
                  <a:pt x="4415" y="1842"/>
                </a:lnTo>
                <a:lnTo>
                  <a:pt x="4442" y="1854"/>
                </a:lnTo>
                <a:lnTo>
                  <a:pt x="4471" y="1864"/>
                </a:lnTo>
                <a:lnTo>
                  <a:pt x="4501" y="1871"/>
                </a:lnTo>
                <a:lnTo>
                  <a:pt x="4533" y="1875"/>
                </a:lnTo>
                <a:lnTo>
                  <a:pt x="4566" y="1876"/>
                </a:lnTo>
                <a:lnTo>
                  <a:pt x="4600" y="1875"/>
                </a:lnTo>
                <a:lnTo>
                  <a:pt x="4631" y="1871"/>
                </a:lnTo>
                <a:lnTo>
                  <a:pt x="4662" y="1864"/>
                </a:lnTo>
                <a:lnTo>
                  <a:pt x="4690" y="1854"/>
                </a:lnTo>
                <a:lnTo>
                  <a:pt x="4717" y="1842"/>
                </a:lnTo>
                <a:lnTo>
                  <a:pt x="4743" y="1828"/>
                </a:lnTo>
                <a:lnTo>
                  <a:pt x="4767" y="1811"/>
                </a:lnTo>
                <a:lnTo>
                  <a:pt x="4788" y="1792"/>
                </a:lnTo>
                <a:lnTo>
                  <a:pt x="4808" y="1770"/>
                </a:lnTo>
                <a:lnTo>
                  <a:pt x="4826" y="1746"/>
                </a:lnTo>
                <a:lnTo>
                  <a:pt x="4842" y="1720"/>
                </a:lnTo>
                <a:lnTo>
                  <a:pt x="4854" y="1693"/>
                </a:lnTo>
                <a:lnTo>
                  <a:pt x="4866" y="1662"/>
                </a:lnTo>
                <a:lnTo>
                  <a:pt x="4875" y="1630"/>
                </a:lnTo>
                <a:lnTo>
                  <a:pt x="4881" y="1597"/>
                </a:lnTo>
                <a:lnTo>
                  <a:pt x="4885" y="1561"/>
                </a:lnTo>
                <a:lnTo>
                  <a:pt x="4892" y="1467"/>
                </a:lnTo>
                <a:lnTo>
                  <a:pt x="4897" y="1369"/>
                </a:lnTo>
                <a:lnTo>
                  <a:pt x="4899" y="1267"/>
                </a:lnTo>
                <a:lnTo>
                  <a:pt x="4901" y="1164"/>
                </a:lnTo>
                <a:lnTo>
                  <a:pt x="4899" y="1061"/>
                </a:lnTo>
                <a:lnTo>
                  <a:pt x="4898" y="1011"/>
                </a:lnTo>
                <a:lnTo>
                  <a:pt x="4897" y="961"/>
                </a:lnTo>
                <a:lnTo>
                  <a:pt x="4892" y="862"/>
                </a:lnTo>
                <a:lnTo>
                  <a:pt x="4885" y="768"/>
                </a:lnTo>
                <a:lnTo>
                  <a:pt x="4881" y="732"/>
                </a:lnTo>
                <a:lnTo>
                  <a:pt x="4875" y="699"/>
                </a:lnTo>
                <a:lnTo>
                  <a:pt x="4866" y="667"/>
                </a:lnTo>
                <a:lnTo>
                  <a:pt x="4861" y="651"/>
                </a:lnTo>
                <a:lnTo>
                  <a:pt x="4854" y="637"/>
                </a:lnTo>
                <a:lnTo>
                  <a:pt x="4842" y="609"/>
                </a:lnTo>
                <a:lnTo>
                  <a:pt x="4826" y="583"/>
                </a:lnTo>
                <a:lnTo>
                  <a:pt x="4808" y="558"/>
                </a:lnTo>
                <a:lnTo>
                  <a:pt x="4788" y="538"/>
                </a:lnTo>
                <a:lnTo>
                  <a:pt x="4767" y="519"/>
                </a:lnTo>
                <a:lnTo>
                  <a:pt x="4743" y="502"/>
                </a:lnTo>
                <a:lnTo>
                  <a:pt x="4717" y="486"/>
                </a:lnTo>
                <a:lnTo>
                  <a:pt x="4690" y="475"/>
                </a:lnTo>
                <a:lnTo>
                  <a:pt x="4662" y="466"/>
                </a:lnTo>
                <a:lnTo>
                  <a:pt x="4631" y="459"/>
                </a:lnTo>
                <a:lnTo>
                  <a:pt x="4600" y="454"/>
                </a:lnTo>
                <a:lnTo>
                  <a:pt x="4566" y="453"/>
                </a:lnTo>
                <a:close/>
                <a:moveTo>
                  <a:pt x="7472" y="2291"/>
                </a:moveTo>
                <a:lnTo>
                  <a:pt x="6988" y="2291"/>
                </a:lnTo>
                <a:lnTo>
                  <a:pt x="6988" y="1357"/>
                </a:lnTo>
                <a:lnTo>
                  <a:pt x="7033" y="1074"/>
                </a:lnTo>
                <a:lnTo>
                  <a:pt x="7035" y="1063"/>
                </a:lnTo>
                <a:lnTo>
                  <a:pt x="7031" y="1054"/>
                </a:lnTo>
                <a:lnTo>
                  <a:pt x="7026" y="1046"/>
                </a:lnTo>
                <a:lnTo>
                  <a:pt x="7018" y="1041"/>
                </a:lnTo>
                <a:lnTo>
                  <a:pt x="7009" y="1038"/>
                </a:lnTo>
                <a:lnTo>
                  <a:pt x="7000" y="1040"/>
                </a:lnTo>
                <a:lnTo>
                  <a:pt x="6991" y="1046"/>
                </a:lnTo>
                <a:lnTo>
                  <a:pt x="6982" y="1055"/>
                </a:lnTo>
                <a:lnTo>
                  <a:pt x="6673" y="1554"/>
                </a:lnTo>
                <a:lnTo>
                  <a:pt x="6506" y="1554"/>
                </a:lnTo>
                <a:lnTo>
                  <a:pt x="6223" y="1055"/>
                </a:lnTo>
                <a:lnTo>
                  <a:pt x="6215" y="1046"/>
                </a:lnTo>
                <a:lnTo>
                  <a:pt x="6206" y="1040"/>
                </a:lnTo>
                <a:lnTo>
                  <a:pt x="6196" y="1038"/>
                </a:lnTo>
                <a:lnTo>
                  <a:pt x="6187" y="1041"/>
                </a:lnTo>
                <a:lnTo>
                  <a:pt x="6179" y="1046"/>
                </a:lnTo>
                <a:lnTo>
                  <a:pt x="6174" y="1054"/>
                </a:lnTo>
                <a:lnTo>
                  <a:pt x="6172" y="1063"/>
                </a:lnTo>
                <a:lnTo>
                  <a:pt x="6172" y="1074"/>
                </a:lnTo>
                <a:lnTo>
                  <a:pt x="6217" y="1357"/>
                </a:lnTo>
                <a:lnTo>
                  <a:pt x="6217" y="2291"/>
                </a:lnTo>
                <a:lnTo>
                  <a:pt x="5734" y="2291"/>
                </a:lnTo>
                <a:lnTo>
                  <a:pt x="5734" y="1728"/>
                </a:lnTo>
                <a:lnTo>
                  <a:pt x="5734" y="1164"/>
                </a:lnTo>
                <a:lnTo>
                  <a:pt x="5734" y="601"/>
                </a:lnTo>
                <a:lnTo>
                  <a:pt x="5734" y="39"/>
                </a:lnTo>
                <a:lnTo>
                  <a:pt x="6152" y="39"/>
                </a:lnTo>
                <a:lnTo>
                  <a:pt x="6574" y="834"/>
                </a:lnTo>
                <a:lnTo>
                  <a:pt x="6579" y="841"/>
                </a:lnTo>
                <a:lnTo>
                  <a:pt x="6586" y="848"/>
                </a:lnTo>
                <a:lnTo>
                  <a:pt x="6595" y="852"/>
                </a:lnTo>
                <a:lnTo>
                  <a:pt x="6603" y="852"/>
                </a:lnTo>
                <a:lnTo>
                  <a:pt x="6612" y="852"/>
                </a:lnTo>
                <a:lnTo>
                  <a:pt x="6619" y="848"/>
                </a:lnTo>
                <a:lnTo>
                  <a:pt x="6626" y="841"/>
                </a:lnTo>
                <a:lnTo>
                  <a:pt x="6632" y="834"/>
                </a:lnTo>
                <a:lnTo>
                  <a:pt x="7053" y="39"/>
                </a:lnTo>
                <a:lnTo>
                  <a:pt x="7472" y="39"/>
                </a:lnTo>
                <a:lnTo>
                  <a:pt x="7472" y="601"/>
                </a:lnTo>
                <a:lnTo>
                  <a:pt x="7472" y="1164"/>
                </a:lnTo>
                <a:lnTo>
                  <a:pt x="7472" y="1728"/>
                </a:lnTo>
                <a:lnTo>
                  <a:pt x="7472" y="2291"/>
                </a:lnTo>
                <a:close/>
                <a:moveTo>
                  <a:pt x="8929" y="457"/>
                </a:moveTo>
                <a:lnTo>
                  <a:pt x="8634" y="457"/>
                </a:lnTo>
                <a:lnTo>
                  <a:pt x="8634" y="1164"/>
                </a:lnTo>
                <a:lnTo>
                  <a:pt x="8634" y="1873"/>
                </a:lnTo>
                <a:lnTo>
                  <a:pt x="8929" y="1873"/>
                </a:lnTo>
                <a:lnTo>
                  <a:pt x="8929" y="2291"/>
                </a:lnTo>
                <a:lnTo>
                  <a:pt x="8378" y="2291"/>
                </a:lnTo>
                <a:lnTo>
                  <a:pt x="7826" y="2291"/>
                </a:lnTo>
                <a:lnTo>
                  <a:pt x="7826" y="1873"/>
                </a:lnTo>
                <a:lnTo>
                  <a:pt x="8122" y="1873"/>
                </a:lnTo>
                <a:lnTo>
                  <a:pt x="8122" y="1164"/>
                </a:lnTo>
                <a:lnTo>
                  <a:pt x="8122" y="457"/>
                </a:lnTo>
                <a:lnTo>
                  <a:pt x="7826" y="457"/>
                </a:lnTo>
                <a:lnTo>
                  <a:pt x="7826" y="39"/>
                </a:lnTo>
                <a:lnTo>
                  <a:pt x="8378" y="39"/>
                </a:lnTo>
                <a:lnTo>
                  <a:pt x="8929" y="39"/>
                </a:lnTo>
                <a:lnTo>
                  <a:pt x="8929" y="457"/>
                </a:lnTo>
                <a:close/>
                <a:moveTo>
                  <a:pt x="11072" y="4447"/>
                </a:moveTo>
                <a:lnTo>
                  <a:pt x="11072" y="5155"/>
                </a:lnTo>
                <a:lnTo>
                  <a:pt x="11072" y="5864"/>
                </a:lnTo>
                <a:lnTo>
                  <a:pt x="11214" y="5864"/>
                </a:lnTo>
                <a:lnTo>
                  <a:pt x="11264" y="5861"/>
                </a:lnTo>
                <a:lnTo>
                  <a:pt x="11310" y="5856"/>
                </a:lnTo>
                <a:lnTo>
                  <a:pt x="11354" y="5846"/>
                </a:lnTo>
                <a:lnTo>
                  <a:pt x="11393" y="5833"/>
                </a:lnTo>
                <a:lnTo>
                  <a:pt x="11430" y="5818"/>
                </a:lnTo>
                <a:lnTo>
                  <a:pt x="11462" y="5798"/>
                </a:lnTo>
                <a:lnTo>
                  <a:pt x="11493" y="5776"/>
                </a:lnTo>
                <a:lnTo>
                  <a:pt x="11520" y="5751"/>
                </a:lnTo>
                <a:lnTo>
                  <a:pt x="11543" y="5724"/>
                </a:lnTo>
                <a:lnTo>
                  <a:pt x="11565" y="5694"/>
                </a:lnTo>
                <a:lnTo>
                  <a:pt x="11583" y="5662"/>
                </a:lnTo>
                <a:lnTo>
                  <a:pt x="11598" y="5627"/>
                </a:lnTo>
                <a:lnTo>
                  <a:pt x="11611" y="5591"/>
                </a:lnTo>
                <a:lnTo>
                  <a:pt x="11622" y="5554"/>
                </a:lnTo>
                <a:lnTo>
                  <a:pt x="11629" y="5514"/>
                </a:lnTo>
                <a:lnTo>
                  <a:pt x="11636" y="5474"/>
                </a:lnTo>
                <a:lnTo>
                  <a:pt x="11642" y="5387"/>
                </a:lnTo>
                <a:lnTo>
                  <a:pt x="11646" y="5309"/>
                </a:lnTo>
                <a:lnTo>
                  <a:pt x="11649" y="5156"/>
                </a:lnTo>
                <a:lnTo>
                  <a:pt x="11646" y="5003"/>
                </a:lnTo>
                <a:lnTo>
                  <a:pt x="11642" y="4926"/>
                </a:lnTo>
                <a:lnTo>
                  <a:pt x="11636" y="4837"/>
                </a:lnTo>
                <a:lnTo>
                  <a:pt x="11631" y="4796"/>
                </a:lnTo>
                <a:lnTo>
                  <a:pt x="11623" y="4758"/>
                </a:lnTo>
                <a:lnTo>
                  <a:pt x="11613" y="4720"/>
                </a:lnTo>
                <a:lnTo>
                  <a:pt x="11600" y="4684"/>
                </a:lnTo>
                <a:lnTo>
                  <a:pt x="11584" y="4649"/>
                </a:lnTo>
                <a:lnTo>
                  <a:pt x="11566" y="4617"/>
                </a:lnTo>
                <a:lnTo>
                  <a:pt x="11546" y="4588"/>
                </a:lnTo>
                <a:lnTo>
                  <a:pt x="11533" y="4574"/>
                </a:lnTo>
                <a:lnTo>
                  <a:pt x="11521" y="4561"/>
                </a:lnTo>
                <a:lnTo>
                  <a:pt x="11494" y="4535"/>
                </a:lnTo>
                <a:lnTo>
                  <a:pt x="11463" y="4513"/>
                </a:lnTo>
                <a:lnTo>
                  <a:pt x="11430" y="4494"/>
                </a:lnTo>
                <a:lnTo>
                  <a:pt x="11394" y="4478"/>
                </a:lnTo>
                <a:lnTo>
                  <a:pt x="11354" y="4465"/>
                </a:lnTo>
                <a:lnTo>
                  <a:pt x="11310" y="4455"/>
                </a:lnTo>
                <a:lnTo>
                  <a:pt x="11264" y="4450"/>
                </a:lnTo>
                <a:lnTo>
                  <a:pt x="11214" y="4447"/>
                </a:lnTo>
                <a:lnTo>
                  <a:pt x="11072" y="4447"/>
                </a:lnTo>
                <a:close/>
                <a:moveTo>
                  <a:pt x="10558" y="4029"/>
                </a:moveTo>
                <a:lnTo>
                  <a:pt x="11214" y="4029"/>
                </a:lnTo>
                <a:lnTo>
                  <a:pt x="11265" y="4031"/>
                </a:lnTo>
                <a:lnTo>
                  <a:pt x="11315" y="4032"/>
                </a:lnTo>
                <a:lnTo>
                  <a:pt x="11364" y="4037"/>
                </a:lnTo>
                <a:lnTo>
                  <a:pt x="11412" y="4042"/>
                </a:lnTo>
                <a:lnTo>
                  <a:pt x="11457" y="4050"/>
                </a:lnTo>
                <a:lnTo>
                  <a:pt x="11501" y="4059"/>
                </a:lnTo>
                <a:lnTo>
                  <a:pt x="11584" y="4081"/>
                </a:lnTo>
                <a:lnTo>
                  <a:pt x="11662" y="4109"/>
                </a:lnTo>
                <a:lnTo>
                  <a:pt x="11698" y="4126"/>
                </a:lnTo>
                <a:lnTo>
                  <a:pt x="11732" y="4144"/>
                </a:lnTo>
                <a:lnTo>
                  <a:pt x="11798" y="4184"/>
                </a:lnTo>
                <a:lnTo>
                  <a:pt x="11857" y="4229"/>
                </a:lnTo>
                <a:lnTo>
                  <a:pt x="11910" y="4280"/>
                </a:lnTo>
                <a:lnTo>
                  <a:pt x="11933" y="4307"/>
                </a:lnTo>
                <a:lnTo>
                  <a:pt x="11956" y="4336"/>
                </a:lnTo>
                <a:lnTo>
                  <a:pt x="11996" y="4396"/>
                </a:lnTo>
                <a:lnTo>
                  <a:pt x="12014" y="4429"/>
                </a:lnTo>
                <a:lnTo>
                  <a:pt x="12031" y="4463"/>
                </a:lnTo>
                <a:lnTo>
                  <a:pt x="12046" y="4496"/>
                </a:lnTo>
                <a:lnTo>
                  <a:pt x="12059" y="4532"/>
                </a:lnTo>
                <a:lnTo>
                  <a:pt x="12072" y="4570"/>
                </a:lnTo>
                <a:lnTo>
                  <a:pt x="12082" y="4607"/>
                </a:lnTo>
                <a:lnTo>
                  <a:pt x="12098" y="4687"/>
                </a:lnTo>
                <a:lnTo>
                  <a:pt x="12108" y="4769"/>
                </a:lnTo>
                <a:lnTo>
                  <a:pt x="12114" y="4860"/>
                </a:lnTo>
                <a:lnTo>
                  <a:pt x="12119" y="4960"/>
                </a:lnTo>
                <a:lnTo>
                  <a:pt x="12125" y="5156"/>
                </a:lnTo>
                <a:lnTo>
                  <a:pt x="12119" y="5352"/>
                </a:lnTo>
                <a:lnTo>
                  <a:pt x="12114" y="5450"/>
                </a:lnTo>
                <a:lnTo>
                  <a:pt x="12108" y="5542"/>
                </a:lnTo>
                <a:lnTo>
                  <a:pt x="12104" y="5583"/>
                </a:lnTo>
                <a:lnTo>
                  <a:pt x="12099" y="5625"/>
                </a:lnTo>
                <a:lnTo>
                  <a:pt x="12091" y="5664"/>
                </a:lnTo>
                <a:lnTo>
                  <a:pt x="12082" y="5704"/>
                </a:lnTo>
                <a:lnTo>
                  <a:pt x="12060" y="5779"/>
                </a:lnTo>
                <a:lnTo>
                  <a:pt x="12032" y="5848"/>
                </a:lnTo>
                <a:lnTo>
                  <a:pt x="12015" y="5882"/>
                </a:lnTo>
                <a:lnTo>
                  <a:pt x="11999" y="5914"/>
                </a:lnTo>
                <a:lnTo>
                  <a:pt x="11978" y="5946"/>
                </a:lnTo>
                <a:lnTo>
                  <a:pt x="11957" y="5976"/>
                </a:lnTo>
                <a:lnTo>
                  <a:pt x="11934" y="6004"/>
                </a:lnTo>
                <a:lnTo>
                  <a:pt x="11911" y="6031"/>
                </a:lnTo>
                <a:lnTo>
                  <a:pt x="11885" y="6057"/>
                </a:lnTo>
                <a:lnTo>
                  <a:pt x="11858" y="6083"/>
                </a:lnTo>
                <a:lnTo>
                  <a:pt x="11799" y="6128"/>
                </a:lnTo>
                <a:lnTo>
                  <a:pt x="11734" y="6168"/>
                </a:lnTo>
                <a:lnTo>
                  <a:pt x="11699" y="6186"/>
                </a:lnTo>
                <a:lnTo>
                  <a:pt x="11663" y="6202"/>
                </a:lnTo>
                <a:lnTo>
                  <a:pt x="11624" y="6216"/>
                </a:lnTo>
                <a:lnTo>
                  <a:pt x="11584" y="6231"/>
                </a:lnTo>
                <a:lnTo>
                  <a:pt x="11543" y="6242"/>
                </a:lnTo>
                <a:lnTo>
                  <a:pt x="11501" y="6252"/>
                </a:lnTo>
                <a:lnTo>
                  <a:pt x="11412" y="6269"/>
                </a:lnTo>
                <a:lnTo>
                  <a:pt x="11315" y="6278"/>
                </a:lnTo>
                <a:lnTo>
                  <a:pt x="11214" y="6282"/>
                </a:lnTo>
                <a:lnTo>
                  <a:pt x="10558" y="6282"/>
                </a:lnTo>
                <a:lnTo>
                  <a:pt x="10558" y="5719"/>
                </a:lnTo>
                <a:lnTo>
                  <a:pt x="10558" y="5155"/>
                </a:lnTo>
                <a:lnTo>
                  <a:pt x="10558" y="4592"/>
                </a:lnTo>
                <a:lnTo>
                  <a:pt x="10558" y="4029"/>
                </a:lnTo>
                <a:close/>
                <a:moveTo>
                  <a:pt x="10168" y="6282"/>
                </a:moveTo>
                <a:lnTo>
                  <a:pt x="9750" y="6282"/>
                </a:lnTo>
                <a:lnTo>
                  <a:pt x="9399" y="5663"/>
                </a:lnTo>
                <a:lnTo>
                  <a:pt x="9048" y="5046"/>
                </a:lnTo>
                <a:lnTo>
                  <a:pt x="9040" y="5037"/>
                </a:lnTo>
                <a:lnTo>
                  <a:pt x="9031" y="5032"/>
                </a:lnTo>
                <a:lnTo>
                  <a:pt x="9022" y="5030"/>
                </a:lnTo>
                <a:lnTo>
                  <a:pt x="9013" y="5032"/>
                </a:lnTo>
                <a:lnTo>
                  <a:pt x="9005" y="5037"/>
                </a:lnTo>
                <a:lnTo>
                  <a:pt x="8999" y="5044"/>
                </a:lnTo>
                <a:lnTo>
                  <a:pt x="8996" y="5055"/>
                </a:lnTo>
                <a:lnTo>
                  <a:pt x="8996" y="5065"/>
                </a:lnTo>
                <a:lnTo>
                  <a:pt x="9041" y="5349"/>
                </a:lnTo>
                <a:lnTo>
                  <a:pt x="9041" y="6282"/>
                </a:lnTo>
                <a:lnTo>
                  <a:pt x="8559" y="6282"/>
                </a:lnTo>
                <a:lnTo>
                  <a:pt x="8559" y="5719"/>
                </a:lnTo>
                <a:lnTo>
                  <a:pt x="8559" y="5155"/>
                </a:lnTo>
                <a:lnTo>
                  <a:pt x="8559" y="4592"/>
                </a:lnTo>
                <a:lnTo>
                  <a:pt x="8559" y="4029"/>
                </a:lnTo>
                <a:lnTo>
                  <a:pt x="8977" y="4029"/>
                </a:lnTo>
                <a:lnTo>
                  <a:pt x="9329" y="4647"/>
                </a:lnTo>
                <a:lnTo>
                  <a:pt x="9682" y="5266"/>
                </a:lnTo>
                <a:lnTo>
                  <a:pt x="9690" y="5275"/>
                </a:lnTo>
                <a:lnTo>
                  <a:pt x="9699" y="5280"/>
                </a:lnTo>
                <a:lnTo>
                  <a:pt x="9709" y="5281"/>
                </a:lnTo>
                <a:lnTo>
                  <a:pt x="9718" y="5280"/>
                </a:lnTo>
                <a:lnTo>
                  <a:pt x="9726" y="5275"/>
                </a:lnTo>
                <a:lnTo>
                  <a:pt x="9731" y="5267"/>
                </a:lnTo>
                <a:lnTo>
                  <a:pt x="9733" y="5257"/>
                </a:lnTo>
                <a:lnTo>
                  <a:pt x="9733" y="5246"/>
                </a:lnTo>
                <a:lnTo>
                  <a:pt x="9686" y="4962"/>
                </a:lnTo>
                <a:lnTo>
                  <a:pt x="9686" y="4029"/>
                </a:lnTo>
                <a:lnTo>
                  <a:pt x="10168" y="4029"/>
                </a:lnTo>
                <a:lnTo>
                  <a:pt x="10168" y="4592"/>
                </a:lnTo>
                <a:lnTo>
                  <a:pt x="10168" y="5155"/>
                </a:lnTo>
                <a:lnTo>
                  <a:pt x="10168" y="5719"/>
                </a:lnTo>
                <a:lnTo>
                  <a:pt x="10168" y="6282"/>
                </a:lnTo>
                <a:close/>
                <a:moveTo>
                  <a:pt x="7629" y="5343"/>
                </a:moveTo>
                <a:lnTo>
                  <a:pt x="7487" y="4683"/>
                </a:lnTo>
                <a:lnTo>
                  <a:pt x="7466" y="4480"/>
                </a:lnTo>
                <a:lnTo>
                  <a:pt x="7464" y="4473"/>
                </a:lnTo>
                <a:lnTo>
                  <a:pt x="7462" y="4467"/>
                </a:lnTo>
                <a:lnTo>
                  <a:pt x="7455" y="4458"/>
                </a:lnTo>
                <a:lnTo>
                  <a:pt x="7446" y="4453"/>
                </a:lnTo>
                <a:lnTo>
                  <a:pt x="7436" y="4451"/>
                </a:lnTo>
                <a:lnTo>
                  <a:pt x="7426" y="4453"/>
                </a:lnTo>
                <a:lnTo>
                  <a:pt x="7417" y="4458"/>
                </a:lnTo>
                <a:lnTo>
                  <a:pt x="7410" y="4467"/>
                </a:lnTo>
                <a:lnTo>
                  <a:pt x="7406" y="4480"/>
                </a:lnTo>
                <a:lnTo>
                  <a:pt x="7385" y="4683"/>
                </a:lnTo>
                <a:lnTo>
                  <a:pt x="7247" y="5343"/>
                </a:lnTo>
                <a:lnTo>
                  <a:pt x="7629" y="5343"/>
                </a:lnTo>
                <a:close/>
                <a:moveTo>
                  <a:pt x="7716" y="5761"/>
                </a:moveTo>
                <a:lnTo>
                  <a:pt x="7156" y="5761"/>
                </a:lnTo>
                <a:lnTo>
                  <a:pt x="7046" y="6282"/>
                </a:lnTo>
                <a:lnTo>
                  <a:pt x="6536" y="6282"/>
                </a:lnTo>
                <a:lnTo>
                  <a:pt x="6757" y="5365"/>
                </a:lnTo>
                <a:lnTo>
                  <a:pt x="6979" y="4447"/>
                </a:lnTo>
                <a:lnTo>
                  <a:pt x="6744" y="4447"/>
                </a:lnTo>
                <a:lnTo>
                  <a:pt x="6744" y="4029"/>
                </a:lnTo>
                <a:lnTo>
                  <a:pt x="7266" y="4029"/>
                </a:lnTo>
                <a:lnTo>
                  <a:pt x="7790" y="4029"/>
                </a:lnTo>
                <a:lnTo>
                  <a:pt x="7926" y="4592"/>
                </a:lnTo>
                <a:lnTo>
                  <a:pt x="8062" y="5155"/>
                </a:lnTo>
                <a:lnTo>
                  <a:pt x="8199" y="5719"/>
                </a:lnTo>
                <a:lnTo>
                  <a:pt x="8336" y="6282"/>
                </a:lnTo>
                <a:lnTo>
                  <a:pt x="7826" y="6282"/>
                </a:lnTo>
                <a:lnTo>
                  <a:pt x="7716" y="5761"/>
                </a:lnTo>
                <a:close/>
                <a:moveTo>
                  <a:pt x="5763" y="5832"/>
                </a:moveTo>
                <a:lnTo>
                  <a:pt x="6388" y="5832"/>
                </a:lnTo>
                <a:lnTo>
                  <a:pt x="6388" y="6282"/>
                </a:lnTo>
                <a:lnTo>
                  <a:pt x="5818" y="6282"/>
                </a:lnTo>
                <a:lnTo>
                  <a:pt x="5248" y="6282"/>
                </a:lnTo>
                <a:lnTo>
                  <a:pt x="5248" y="5719"/>
                </a:lnTo>
                <a:lnTo>
                  <a:pt x="5248" y="5155"/>
                </a:lnTo>
                <a:lnTo>
                  <a:pt x="5248" y="4592"/>
                </a:lnTo>
                <a:lnTo>
                  <a:pt x="5248" y="4029"/>
                </a:lnTo>
                <a:lnTo>
                  <a:pt x="5763" y="4029"/>
                </a:lnTo>
                <a:lnTo>
                  <a:pt x="5763" y="4930"/>
                </a:lnTo>
                <a:lnTo>
                  <a:pt x="5763" y="5832"/>
                </a:lnTo>
                <a:close/>
                <a:moveTo>
                  <a:pt x="4862" y="6282"/>
                </a:moveTo>
                <a:lnTo>
                  <a:pt x="4444" y="6282"/>
                </a:lnTo>
                <a:lnTo>
                  <a:pt x="4093" y="5663"/>
                </a:lnTo>
                <a:lnTo>
                  <a:pt x="3742" y="5046"/>
                </a:lnTo>
                <a:lnTo>
                  <a:pt x="3734" y="5037"/>
                </a:lnTo>
                <a:lnTo>
                  <a:pt x="3725" y="5032"/>
                </a:lnTo>
                <a:lnTo>
                  <a:pt x="3716" y="5030"/>
                </a:lnTo>
                <a:lnTo>
                  <a:pt x="3707" y="5032"/>
                </a:lnTo>
                <a:lnTo>
                  <a:pt x="3699" y="5037"/>
                </a:lnTo>
                <a:lnTo>
                  <a:pt x="3693" y="5044"/>
                </a:lnTo>
                <a:lnTo>
                  <a:pt x="3690" y="5055"/>
                </a:lnTo>
                <a:lnTo>
                  <a:pt x="3690" y="5065"/>
                </a:lnTo>
                <a:lnTo>
                  <a:pt x="3735" y="5349"/>
                </a:lnTo>
                <a:lnTo>
                  <a:pt x="3735" y="6282"/>
                </a:lnTo>
                <a:lnTo>
                  <a:pt x="3253" y="6282"/>
                </a:lnTo>
                <a:lnTo>
                  <a:pt x="3253" y="5719"/>
                </a:lnTo>
                <a:lnTo>
                  <a:pt x="3253" y="5155"/>
                </a:lnTo>
                <a:lnTo>
                  <a:pt x="3253" y="4592"/>
                </a:lnTo>
                <a:lnTo>
                  <a:pt x="3253" y="4029"/>
                </a:lnTo>
                <a:lnTo>
                  <a:pt x="3671" y="4029"/>
                </a:lnTo>
                <a:lnTo>
                  <a:pt x="4024" y="4647"/>
                </a:lnTo>
                <a:lnTo>
                  <a:pt x="4376" y="5266"/>
                </a:lnTo>
                <a:lnTo>
                  <a:pt x="4384" y="5275"/>
                </a:lnTo>
                <a:lnTo>
                  <a:pt x="4393" y="5280"/>
                </a:lnTo>
                <a:lnTo>
                  <a:pt x="4403" y="5281"/>
                </a:lnTo>
                <a:lnTo>
                  <a:pt x="4412" y="5280"/>
                </a:lnTo>
                <a:lnTo>
                  <a:pt x="4420" y="5275"/>
                </a:lnTo>
                <a:lnTo>
                  <a:pt x="4425" y="5267"/>
                </a:lnTo>
                <a:lnTo>
                  <a:pt x="4427" y="5257"/>
                </a:lnTo>
                <a:lnTo>
                  <a:pt x="4427" y="5246"/>
                </a:lnTo>
                <a:lnTo>
                  <a:pt x="4380" y="4962"/>
                </a:lnTo>
                <a:lnTo>
                  <a:pt x="4380" y="4029"/>
                </a:lnTo>
                <a:lnTo>
                  <a:pt x="4862" y="4029"/>
                </a:lnTo>
                <a:lnTo>
                  <a:pt x="4862" y="4592"/>
                </a:lnTo>
                <a:lnTo>
                  <a:pt x="4862" y="5155"/>
                </a:lnTo>
                <a:lnTo>
                  <a:pt x="4862" y="5719"/>
                </a:lnTo>
                <a:lnTo>
                  <a:pt x="4862" y="6282"/>
                </a:lnTo>
                <a:close/>
                <a:moveTo>
                  <a:pt x="2889" y="4447"/>
                </a:moveTo>
                <a:lnTo>
                  <a:pt x="2593" y="4447"/>
                </a:lnTo>
                <a:lnTo>
                  <a:pt x="2593" y="5155"/>
                </a:lnTo>
                <a:lnTo>
                  <a:pt x="2593" y="5864"/>
                </a:lnTo>
                <a:lnTo>
                  <a:pt x="2889" y="5864"/>
                </a:lnTo>
                <a:lnTo>
                  <a:pt x="2889" y="6282"/>
                </a:lnTo>
                <a:lnTo>
                  <a:pt x="2337" y="6282"/>
                </a:lnTo>
                <a:lnTo>
                  <a:pt x="1785" y="6282"/>
                </a:lnTo>
                <a:lnTo>
                  <a:pt x="1785" y="5864"/>
                </a:lnTo>
                <a:lnTo>
                  <a:pt x="2081" y="5864"/>
                </a:lnTo>
                <a:lnTo>
                  <a:pt x="2081" y="5155"/>
                </a:lnTo>
                <a:lnTo>
                  <a:pt x="2081" y="4447"/>
                </a:lnTo>
                <a:lnTo>
                  <a:pt x="1785" y="4447"/>
                </a:lnTo>
                <a:lnTo>
                  <a:pt x="1785" y="4029"/>
                </a:lnTo>
                <a:lnTo>
                  <a:pt x="2337" y="4029"/>
                </a:lnTo>
                <a:lnTo>
                  <a:pt x="2889" y="4029"/>
                </a:lnTo>
                <a:lnTo>
                  <a:pt x="2889" y="4447"/>
                </a:lnTo>
                <a:close/>
                <a:moveTo>
                  <a:pt x="1464" y="4480"/>
                </a:moveTo>
                <a:lnTo>
                  <a:pt x="596" y="4480"/>
                </a:lnTo>
                <a:lnTo>
                  <a:pt x="596" y="4930"/>
                </a:lnTo>
                <a:lnTo>
                  <a:pt x="1410" y="4930"/>
                </a:lnTo>
                <a:lnTo>
                  <a:pt x="1410" y="5381"/>
                </a:lnTo>
                <a:lnTo>
                  <a:pt x="596" y="5381"/>
                </a:lnTo>
                <a:lnTo>
                  <a:pt x="596" y="6282"/>
                </a:lnTo>
                <a:lnTo>
                  <a:pt x="80" y="6282"/>
                </a:lnTo>
                <a:lnTo>
                  <a:pt x="80" y="5719"/>
                </a:lnTo>
                <a:lnTo>
                  <a:pt x="80" y="5155"/>
                </a:lnTo>
                <a:lnTo>
                  <a:pt x="80" y="4592"/>
                </a:lnTo>
                <a:lnTo>
                  <a:pt x="80" y="4029"/>
                </a:lnTo>
                <a:lnTo>
                  <a:pt x="772" y="4029"/>
                </a:lnTo>
                <a:lnTo>
                  <a:pt x="1464" y="4029"/>
                </a:lnTo>
                <a:lnTo>
                  <a:pt x="1464" y="44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9A6DA8-1FA8-E0D8-58F4-90FBACDB6691}"/>
              </a:ext>
            </a:extLst>
          </p:cNvPr>
          <p:cNvCxnSpPr>
            <a:cxnSpLocks/>
          </p:cNvCxnSpPr>
          <p:nvPr/>
        </p:nvCxnSpPr>
        <p:spPr>
          <a:xfrm flipH="1">
            <a:off x="2279576" y="3140968"/>
            <a:ext cx="16561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10D1BF-05E7-249E-63A6-1AD8D9FF3105}"/>
              </a:ext>
            </a:extLst>
          </p:cNvPr>
          <p:cNvCxnSpPr>
            <a:cxnSpLocks/>
          </p:cNvCxnSpPr>
          <p:nvPr/>
        </p:nvCxnSpPr>
        <p:spPr>
          <a:xfrm flipH="1">
            <a:off x="623392" y="3140968"/>
            <a:ext cx="16561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1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8FCE6-5DA0-C4E0-27AD-CD8C5E145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DE26AD-847C-F6C2-B093-603F3696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4"/>
            <a:ext cx="3527773" cy="2160090"/>
          </a:xfrm>
        </p:spPr>
        <p:txBody>
          <a:bodyPr/>
          <a:lstStyle/>
          <a:p>
            <a:r>
              <a:rPr lang="fi-FI" sz="5000" b="1" dirty="0">
                <a:solidFill>
                  <a:srgbClr val="91ACFF"/>
                </a:solidFill>
              </a:rPr>
              <a:t>1.</a:t>
            </a:r>
            <a:br>
              <a:rPr lang="fi-FI" sz="5000" b="1" dirty="0"/>
            </a:br>
            <a:r>
              <a:rPr lang="fi-FI" sz="5000" b="1" dirty="0"/>
              <a:t>THE CORE </a:t>
            </a:r>
            <a:br>
              <a:rPr lang="fi-FI" sz="5000" dirty="0"/>
            </a:br>
            <a:r>
              <a:rPr lang="fi-FI" sz="5000" b="1" i="1" dirty="0">
                <a:solidFill>
                  <a:srgbClr val="91ACFF"/>
                </a:solidFill>
              </a:rPr>
              <a:t>MESSAGE</a:t>
            </a:r>
            <a:endParaRPr lang="fi-FI" sz="5000" dirty="0">
              <a:solidFill>
                <a:srgbClr val="91AC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9C6C0A-7CBC-61FF-5D65-EFA9159D4048}"/>
              </a:ext>
            </a:extLst>
          </p:cNvPr>
          <p:cNvSpPr txBox="1">
            <a:spLocks/>
          </p:cNvSpPr>
          <p:nvPr/>
        </p:nvSpPr>
        <p:spPr>
          <a:xfrm>
            <a:off x="5699646" y="2312800"/>
            <a:ext cx="4860850" cy="3492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47788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611313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85950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4947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Finland is built on trust, equality, freedom, </a:t>
            </a:r>
            <a:r>
              <a:rPr lang="en-US" dirty="0" err="1">
                <a:solidFill>
                  <a:schemeClr val="bg1"/>
                </a:solidFill>
              </a:rPr>
              <a:t>andfunctionality</a:t>
            </a:r>
            <a:r>
              <a:rPr lang="en-US" dirty="0">
                <a:solidFill>
                  <a:schemeClr val="bg1"/>
                </a:solidFill>
              </a:rPr>
              <a:t>. Life is well designed for living, solutions are smart and sustainable, and people have the space — and permission — to be themselves.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This is how happiness happens: not by accident, but </a:t>
            </a:r>
            <a:r>
              <a:rPr lang="en-US" i="1" dirty="0">
                <a:solidFill>
                  <a:schemeClr val="bg1"/>
                </a:solidFill>
              </a:rPr>
              <a:t>by design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4F77A7E6-9E32-F03E-948D-32DAFA588FAF}"/>
              </a:ext>
            </a:extLst>
          </p:cNvPr>
          <p:cNvSpPr txBox="1">
            <a:spLocks/>
          </p:cNvSpPr>
          <p:nvPr/>
        </p:nvSpPr>
        <p:spPr>
          <a:xfrm>
            <a:off x="5735960" y="1124744"/>
            <a:ext cx="3744416" cy="792088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b="1" dirty="0"/>
              <a:t>Finland </a:t>
            </a:r>
            <a:r>
              <a:rPr lang="fi-FI" sz="3000" b="1" dirty="0" err="1"/>
              <a:t>makes</a:t>
            </a:r>
            <a:r>
              <a:rPr lang="fi-FI" sz="3000" b="1" dirty="0"/>
              <a:t> </a:t>
            </a:r>
            <a:r>
              <a:rPr lang="fi-FI" sz="3000" b="1" dirty="0" err="1"/>
              <a:t>happiness</a:t>
            </a:r>
            <a:r>
              <a:rPr lang="fi-FI" sz="3000" b="1" dirty="0"/>
              <a:t> </a:t>
            </a:r>
            <a:r>
              <a:rPr lang="fi-FI" sz="3000" b="1" dirty="0" err="1"/>
              <a:t>happen</a:t>
            </a:r>
            <a:endParaRPr lang="fi-FI" sz="3000" dirty="0">
              <a:solidFill>
                <a:srgbClr val="91AC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C3C75E-DFA8-F6C1-3CFB-CAEA16FBC5BB}"/>
              </a:ext>
            </a:extLst>
          </p:cNvPr>
          <p:cNvCxnSpPr>
            <a:cxnSpLocks/>
          </p:cNvCxnSpPr>
          <p:nvPr/>
        </p:nvCxnSpPr>
        <p:spPr>
          <a:xfrm>
            <a:off x="5303912" y="1196752"/>
            <a:ext cx="0" cy="20162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CC056D-CF43-874A-578B-2BF793247C84}"/>
              </a:ext>
            </a:extLst>
          </p:cNvPr>
          <p:cNvCxnSpPr>
            <a:cxnSpLocks/>
          </p:cNvCxnSpPr>
          <p:nvPr/>
        </p:nvCxnSpPr>
        <p:spPr>
          <a:xfrm>
            <a:off x="5303912" y="3212976"/>
            <a:ext cx="0" cy="20162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3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16F77-AFD7-F102-5F07-CB8EA1B54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043DD3-604B-1A7F-971A-6DE9CC07DE59}"/>
              </a:ext>
            </a:extLst>
          </p:cNvPr>
          <p:cNvSpPr/>
          <p:nvPr/>
        </p:nvSpPr>
        <p:spPr>
          <a:xfrm>
            <a:off x="5234216" y="0"/>
            <a:ext cx="6984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3D5EBD-4C8E-59CD-5DE8-393E1757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27" y="404814"/>
            <a:ext cx="4178129" cy="2160090"/>
          </a:xfrm>
        </p:spPr>
        <p:txBody>
          <a:bodyPr/>
          <a:lstStyle/>
          <a:p>
            <a:r>
              <a:rPr lang="fi-FI" sz="5000" b="1" dirty="0">
                <a:solidFill>
                  <a:srgbClr val="91ACFF"/>
                </a:solidFill>
              </a:rPr>
              <a:t>2.</a:t>
            </a:r>
            <a:br>
              <a:rPr lang="fi-FI" sz="5000" b="1" dirty="0"/>
            </a:br>
            <a:r>
              <a:rPr lang="fi-FI" sz="5000" b="1" dirty="0"/>
              <a:t>WHAT</a:t>
            </a:r>
            <a:br>
              <a:rPr lang="fi-FI" sz="5000" b="1" dirty="0"/>
            </a:br>
            <a:r>
              <a:rPr lang="fi-FI" sz="5000" b="1" dirty="0"/>
              <a:t>FINLAND</a:t>
            </a:r>
            <a:br>
              <a:rPr lang="fi-FI" sz="5000" dirty="0"/>
            </a:br>
            <a:r>
              <a:rPr lang="fi-FI" sz="5000" b="1" i="1" dirty="0">
                <a:solidFill>
                  <a:srgbClr val="91ACFF"/>
                </a:solidFill>
              </a:rPr>
              <a:t>VALUES</a:t>
            </a:r>
            <a:endParaRPr lang="fi-FI" sz="5000" dirty="0">
              <a:solidFill>
                <a:srgbClr val="91AC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75F5DB-29E6-AEB0-8836-1B97254E3250}"/>
              </a:ext>
            </a:extLst>
          </p:cNvPr>
          <p:cNvSpPr txBox="1">
            <a:spLocks/>
          </p:cNvSpPr>
          <p:nvPr/>
        </p:nvSpPr>
        <p:spPr>
          <a:xfrm>
            <a:off x="5882935" y="836712"/>
            <a:ext cx="5687338" cy="50405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47788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611313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85950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4947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 err="1">
                <a:solidFill>
                  <a:srgbClr val="002EA2"/>
                </a:solidFill>
              </a:rPr>
              <a:t>Equality</a:t>
            </a:r>
            <a:r>
              <a:rPr lang="fi-FI" b="1" dirty="0">
                <a:solidFill>
                  <a:srgbClr val="002EA2"/>
                </a:solidFill>
              </a:rPr>
              <a:t> and </a:t>
            </a:r>
            <a:r>
              <a:rPr lang="fi-FI" b="1" dirty="0" err="1">
                <a:solidFill>
                  <a:srgbClr val="002EA2"/>
                </a:solidFill>
              </a:rPr>
              <a:t>freedom</a:t>
            </a:r>
            <a:endParaRPr lang="fi-FI" dirty="0">
              <a:solidFill>
                <a:srgbClr val="002EA2"/>
              </a:solidFill>
            </a:endParaRPr>
          </a:p>
          <a:p>
            <a:r>
              <a:rPr lang="en-US" dirty="0">
                <a:solidFill>
                  <a:srgbClr val="002EA2"/>
                </a:solidFill>
              </a:rPr>
              <a:t>Fairness and the freedom to live a life that reflects who you are.</a:t>
            </a:r>
            <a:br>
              <a:rPr lang="en-US" dirty="0">
                <a:solidFill>
                  <a:srgbClr val="002EA2"/>
                </a:solidFill>
              </a:rPr>
            </a:br>
            <a:br>
              <a:rPr lang="en-US" sz="1000" dirty="0">
                <a:solidFill>
                  <a:srgbClr val="002EA2"/>
                </a:solidFill>
              </a:rPr>
            </a:br>
            <a:r>
              <a:rPr lang="fi-FI" b="1" dirty="0" err="1">
                <a:solidFill>
                  <a:srgbClr val="002EA2"/>
                </a:solidFill>
              </a:rPr>
              <a:t>Trust</a:t>
            </a:r>
            <a:r>
              <a:rPr lang="fi-FI" b="1" dirty="0">
                <a:solidFill>
                  <a:srgbClr val="002EA2"/>
                </a:solidFill>
              </a:rPr>
              <a:t> and </a:t>
            </a:r>
            <a:r>
              <a:rPr lang="fi-FI" b="1" dirty="0" err="1">
                <a:solidFill>
                  <a:srgbClr val="002EA2"/>
                </a:solidFill>
              </a:rPr>
              <a:t>reliability</a:t>
            </a:r>
            <a:endParaRPr lang="fi-FI" dirty="0">
              <a:solidFill>
                <a:srgbClr val="002EA2"/>
              </a:solidFill>
            </a:endParaRPr>
          </a:p>
          <a:p>
            <a:r>
              <a:rPr lang="en-US" dirty="0">
                <a:solidFill>
                  <a:srgbClr val="002EA2"/>
                </a:solidFill>
              </a:rPr>
              <a:t>A way of working and living where words match actions, and people trust each other and institutions.</a:t>
            </a:r>
            <a:br>
              <a:rPr lang="en-US" dirty="0">
                <a:solidFill>
                  <a:srgbClr val="002EA2"/>
                </a:solidFill>
              </a:rPr>
            </a:br>
            <a:r>
              <a:rPr lang="en-US" sz="800" dirty="0">
                <a:solidFill>
                  <a:srgbClr val="002EA2"/>
                </a:solidFill>
              </a:rPr>
              <a:t> </a:t>
            </a:r>
          </a:p>
          <a:p>
            <a:r>
              <a:rPr lang="fi-FI" b="1" dirty="0" err="1">
                <a:solidFill>
                  <a:srgbClr val="002EA2"/>
                </a:solidFill>
              </a:rPr>
              <a:t>Creativity</a:t>
            </a:r>
            <a:r>
              <a:rPr lang="fi-FI" b="1" dirty="0">
                <a:solidFill>
                  <a:srgbClr val="002EA2"/>
                </a:solidFill>
              </a:rPr>
              <a:t> and </a:t>
            </a:r>
            <a:r>
              <a:rPr lang="fi-FI" b="1" dirty="0" err="1">
                <a:solidFill>
                  <a:srgbClr val="002EA2"/>
                </a:solidFill>
              </a:rPr>
              <a:t>curiosity</a:t>
            </a:r>
            <a:endParaRPr lang="fi-FI" dirty="0">
              <a:solidFill>
                <a:srgbClr val="002EA2"/>
              </a:solidFill>
            </a:endParaRPr>
          </a:p>
          <a:p>
            <a:r>
              <a:rPr lang="en-US" dirty="0">
                <a:solidFill>
                  <a:srgbClr val="002EA2"/>
                </a:solidFill>
              </a:rPr>
              <a:t>A culture of open-minded exploration and discovery.</a:t>
            </a:r>
            <a:br>
              <a:rPr lang="en-US" dirty="0">
                <a:solidFill>
                  <a:srgbClr val="002EA2"/>
                </a:solidFill>
              </a:rPr>
            </a:br>
            <a:r>
              <a:rPr lang="en-US" sz="800" dirty="0">
                <a:solidFill>
                  <a:srgbClr val="002EA2"/>
                </a:solidFill>
              </a:rPr>
              <a:t> </a:t>
            </a:r>
          </a:p>
          <a:p>
            <a:r>
              <a:rPr lang="fi-FI" b="1" dirty="0" err="1">
                <a:solidFill>
                  <a:srgbClr val="002EA2"/>
                </a:solidFill>
              </a:rPr>
              <a:t>Nature</a:t>
            </a:r>
            <a:r>
              <a:rPr lang="fi-FI" b="1" dirty="0">
                <a:solidFill>
                  <a:srgbClr val="002EA2"/>
                </a:solidFill>
              </a:rPr>
              <a:t> and </a:t>
            </a:r>
            <a:r>
              <a:rPr lang="fi-FI" b="1" dirty="0" err="1">
                <a:solidFill>
                  <a:srgbClr val="002EA2"/>
                </a:solidFill>
              </a:rPr>
              <a:t>balance</a:t>
            </a:r>
            <a:endParaRPr lang="fi-FI" dirty="0">
              <a:solidFill>
                <a:srgbClr val="002EA2"/>
              </a:solidFill>
            </a:endParaRPr>
          </a:p>
          <a:p>
            <a:r>
              <a:rPr lang="en-US" dirty="0">
                <a:solidFill>
                  <a:srgbClr val="002EA2"/>
                </a:solidFill>
              </a:rPr>
              <a:t>A lifestyle shaped by nature and a pace of living that leaves room for your own priorities.</a:t>
            </a:r>
            <a:endParaRPr lang="fi-FI" dirty="0">
              <a:solidFill>
                <a:srgbClr val="002EA2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280C4BF0-7B22-2B5B-F8D8-00BDA7404B5C}"/>
              </a:ext>
            </a:extLst>
          </p:cNvPr>
          <p:cNvSpPr txBox="1">
            <a:spLocks/>
          </p:cNvSpPr>
          <p:nvPr/>
        </p:nvSpPr>
        <p:spPr>
          <a:xfrm>
            <a:off x="621727" y="4869160"/>
            <a:ext cx="3744416" cy="1152128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Frame what Finland offers as people-first, purposeful, and made to support both everyday life and innovative ideas.</a:t>
            </a:r>
            <a:endParaRPr lang="fi-FI" sz="2000" dirty="0">
              <a:solidFill>
                <a:srgbClr val="91A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6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CF197-823F-91B9-AE6D-6A62AE419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BCA9E7-BC68-1A90-88D6-54C5C559F134}"/>
              </a:ext>
            </a:extLst>
          </p:cNvPr>
          <p:cNvSpPr/>
          <p:nvPr/>
        </p:nvSpPr>
        <p:spPr>
          <a:xfrm>
            <a:off x="5234216" y="0"/>
            <a:ext cx="6984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2CB0EF-FAB4-3EB9-81C1-FBD3DD54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27" y="404814"/>
            <a:ext cx="4178129" cy="2160090"/>
          </a:xfrm>
        </p:spPr>
        <p:txBody>
          <a:bodyPr/>
          <a:lstStyle/>
          <a:p>
            <a:r>
              <a:rPr lang="fi-FI" sz="5000" b="1" dirty="0">
                <a:solidFill>
                  <a:srgbClr val="91ACFF"/>
                </a:solidFill>
              </a:rPr>
              <a:t>3.</a:t>
            </a:r>
            <a:br>
              <a:rPr lang="fi-FI" sz="5000" b="1" dirty="0"/>
            </a:br>
            <a:r>
              <a:rPr lang="fi-FI" sz="5000" b="1" dirty="0"/>
              <a:t>WHAT</a:t>
            </a:r>
            <a:br>
              <a:rPr lang="fi-FI" sz="5000" b="1" dirty="0"/>
            </a:br>
            <a:r>
              <a:rPr lang="fi-FI" sz="5000" b="1" dirty="0"/>
              <a:t>FINLAND</a:t>
            </a:r>
            <a:br>
              <a:rPr lang="fi-FI" sz="5000" dirty="0"/>
            </a:br>
            <a:r>
              <a:rPr lang="fi-FI" sz="5000" b="1" i="1" dirty="0">
                <a:solidFill>
                  <a:srgbClr val="91ACFF"/>
                </a:solidFill>
              </a:rPr>
              <a:t>OFFERS</a:t>
            </a:r>
            <a:endParaRPr lang="fi-FI" sz="5000" dirty="0">
              <a:solidFill>
                <a:srgbClr val="91AC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73A210-759F-C045-1189-3A9BF912930C}"/>
              </a:ext>
            </a:extLst>
          </p:cNvPr>
          <p:cNvSpPr txBox="1">
            <a:spLocks/>
          </p:cNvSpPr>
          <p:nvPr/>
        </p:nvSpPr>
        <p:spPr>
          <a:xfrm>
            <a:off x="5667929" y="692696"/>
            <a:ext cx="6117722" cy="55446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47788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611313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85950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4947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 err="1"/>
              <a:t>Responsible</a:t>
            </a:r>
            <a:r>
              <a:rPr lang="fi-FI" b="1" dirty="0"/>
              <a:t> </a:t>
            </a:r>
            <a:r>
              <a:rPr lang="fi-FI" b="1" dirty="0" err="1"/>
              <a:t>real-world</a:t>
            </a:r>
            <a:r>
              <a:rPr lang="fi-FI" b="1" dirty="0"/>
              <a:t> </a:t>
            </a:r>
            <a:r>
              <a:rPr lang="fi-FI" b="1" dirty="0" err="1"/>
              <a:t>impact</a:t>
            </a:r>
            <a:endParaRPr lang="fi-FI" dirty="0"/>
          </a:p>
          <a:p>
            <a:r>
              <a:rPr lang="en-US" dirty="0"/>
              <a:t>Smart, sustainable and meaningful solutions that put people first and make a difference where it counts.</a:t>
            </a:r>
            <a:br>
              <a:rPr lang="en-US" dirty="0"/>
            </a:br>
            <a:r>
              <a:rPr lang="en-US" sz="500" dirty="0"/>
              <a:t> </a:t>
            </a:r>
            <a:endParaRPr lang="en-US" sz="500" dirty="0">
              <a:solidFill>
                <a:srgbClr val="002EA2"/>
              </a:solidFill>
            </a:endParaRPr>
          </a:p>
          <a:p>
            <a:r>
              <a:rPr lang="fi-FI" b="1" dirty="0" err="1"/>
              <a:t>Simplicity</a:t>
            </a:r>
            <a:r>
              <a:rPr lang="fi-FI" b="1" dirty="0"/>
              <a:t>, </a:t>
            </a:r>
            <a:r>
              <a:rPr lang="fi-FI" b="1" dirty="0" err="1"/>
              <a:t>surprise</a:t>
            </a:r>
            <a:r>
              <a:rPr lang="fi-FI" b="1" dirty="0"/>
              <a:t> and sauna</a:t>
            </a:r>
            <a:endParaRPr lang="fi-FI" dirty="0"/>
          </a:p>
          <a:p>
            <a:r>
              <a:rPr lang="en-US" dirty="0"/>
              <a:t>A lifestyle that supports balance, embraces quirkiness, and finds happiness in everyday experiences.</a:t>
            </a:r>
            <a:br>
              <a:rPr lang="en-US" dirty="0"/>
            </a:br>
            <a:r>
              <a:rPr lang="en-US" sz="800" dirty="0"/>
              <a:t> </a:t>
            </a:r>
            <a:endParaRPr lang="en-US" sz="800" dirty="0">
              <a:solidFill>
                <a:srgbClr val="002EA2"/>
              </a:solidFill>
            </a:endParaRPr>
          </a:p>
          <a:p>
            <a:r>
              <a:rPr lang="fi-FI" b="1" dirty="0" err="1"/>
              <a:t>Freedom</a:t>
            </a:r>
            <a:r>
              <a:rPr lang="fi-FI" b="1" dirty="0"/>
              <a:t> to </a:t>
            </a:r>
            <a:r>
              <a:rPr lang="fi-FI" b="1" dirty="0" err="1"/>
              <a:t>grow</a:t>
            </a:r>
            <a:endParaRPr lang="fi-FI" dirty="0"/>
          </a:p>
          <a:p>
            <a:r>
              <a:rPr lang="en-US" dirty="0"/>
              <a:t>A safe and open environment where ideas matter more than titles, and taking a risk doesn’t mean going it alone.</a:t>
            </a:r>
            <a:br>
              <a:rPr lang="en-US" dirty="0"/>
            </a:br>
            <a:r>
              <a:rPr lang="en-US" sz="800" dirty="0"/>
              <a:t> </a:t>
            </a:r>
            <a:endParaRPr lang="en-US" sz="800" dirty="0">
              <a:solidFill>
                <a:srgbClr val="002EA2"/>
              </a:solidFill>
            </a:endParaRPr>
          </a:p>
          <a:p>
            <a:r>
              <a:rPr lang="fi-FI" b="1" dirty="0"/>
              <a:t>Tools for </a:t>
            </a:r>
            <a:r>
              <a:rPr lang="fi-FI" b="1" dirty="0" err="1"/>
              <a:t>what’s</a:t>
            </a:r>
            <a:r>
              <a:rPr lang="fi-FI" b="1" dirty="0"/>
              <a:t> </a:t>
            </a:r>
            <a:r>
              <a:rPr lang="fi-FI" b="1" dirty="0" err="1"/>
              <a:t>next</a:t>
            </a:r>
            <a:endParaRPr lang="fi-FI" dirty="0"/>
          </a:p>
          <a:p>
            <a:r>
              <a:rPr lang="en-US" dirty="0"/>
              <a:t>Education, curiosity and competence to meet change with confidence, and play a part in shaping the future.</a:t>
            </a:r>
            <a:endParaRPr lang="fi-FI" dirty="0">
              <a:solidFill>
                <a:srgbClr val="002EA2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7A2B1106-3D65-A94D-B034-A3FDA7FC989F}"/>
              </a:ext>
            </a:extLst>
          </p:cNvPr>
          <p:cNvSpPr txBox="1">
            <a:spLocks/>
          </p:cNvSpPr>
          <p:nvPr/>
        </p:nvSpPr>
        <p:spPr>
          <a:xfrm>
            <a:off x="621727" y="4869160"/>
            <a:ext cx="3744416" cy="1152128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Show these values in action — not just in words, but in how things are done.</a:t>
            </a:r>
            <a:endParaRPr lang="fi-FI" sz="2000" dirty="0">
              <a:solidFill>
                <a:srgbClr val="91A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3869C-4E2A-028E-19AB-21C6B22AC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DE335D-D338-D47F-2FB9-B821903CC2C1}"/>
              </a:ext>
            </a:extLst>
          </p:cNvPr>
          <p:cNvSpPr/>
          <p:nvPr/>
        </p:nvSpPr>
        <p:spPr>
          <a:xfrm>
            <a:off x="5234216" y="0"/>
            <a:ext cx="6984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D24132-455E-152A-2EB9-C026950F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814"/>
            <a:ext cx="4248472" cy="2160090"/>
          </a:xfrm>
        </p:spPr>
        <p:txBody>
          <a:bodyPr/>
          <a:lstStyle/>
          <a:p>
            <a:r>
              <a:rPr lang="fi-FI" sz="4700" b="1" dirty="0">
                <a:solidFill>
                  <a:srgbClr val="91ACFF"/>
                </a:solidFill>
              </a:rPr>
              <a:t>4.</a:t>
            </a:r>
            <a:br>
              <a:rPr lang="fi-FI" sz="4700" b="1" dirty="0"/>
            </a:br>
            <a:r>
              <a:rPr lang="fi-FI" sz="4700" b="1" dirty="0"/>
              <a:t>HOW</a:t>
            </a:r>
            <a:br>
              <a:rPr lang="fi-FI" sz="4700" b="1" dirty="0"/>
            </a:br>
            <a:r>
              <a:rPr lang="fi-FI" sz="4700" b="1" dirty="0"/>
              <a:t>FINLAND</a:t>
            </a:r>
            <a:br>
              <a:rPr lang="fi-FI" sz="4700" dirty="0"/>
            </a:br>
            <a:r>
              <a:rPr lang="fi-FI" sz="4700" b="1" i="1" dirty="0">
                <a:solidFill>
                  <a:srgbClr val="91ACFF"/>
                </a:solidFill>
              </a:rPr>
              <a:t>COMMUNICATES</a:t>
            </a:r>
            <a:endParaRPr lang="fi-FI" sz="4700" dirty="0">
              <a:solidFill>
                <a:srgbClr val="91AC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2A95A5-39B4-F867-2254-01B2D654CF49}"/>
              </a:ext>
            </a:extLst>
          </p:cNvPr>
          <p:cNvSpPr txBox="1">
            <a:spLocks/>
          </p:cNvSpPr>
          <p:nvPr/>
        </p:nvSpPr>
        <p:spPr>
          <a:xfrm>
            <a:off x="5667929" y="692696"/>
            <a:ext cx="6117722" cy="55446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47788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611313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85950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4947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By being honest and approachable</a:t>
            </a:r>
            <a:br>
              <a:rPr lang="en-US" b="1" dirty="0"/>
            </a:br>
            <a:r>
              <a:rPr lang="en-US" dirty="0"/>
              <a:t>Speak with integrity and warmth. Avoid exaggeration and hype. </a:t>
            </a:r>
            <a:br>
              <a:rPr lang="en-US" dirty="0"/>
            </a:br>
            <a:br>
              <a:rPr lang="en-US" sz="1000" dirty="0"/>
            </a:br>
            <a:r>
              <a:rPr lang="en-US" b="1" dirty="0"/>
              <a:t>With character</a:t>
            </a:r>
            <a:br>
              <a:rPr lang="en-US" dirty="0"/>
            </a:br>
            <a:r>
              <a:rPr lang="en-US" dirty="0"/>
              <a:t>Clear doesn’t mean dull; wit and a touch of the unexpected go a long way.</a:t>
            </a:r>
            <a:br>
              <a:rPr lang="en-US" dirty="0"/>
            </a:br>
            <a:br>
              <a:rPr lang="en-US" sz="500" dirty="0"/>
            </a:br>
            <a:br>
              <a:rPr lang="en-US" sz="500" dirty="0"/>
            </a:br>
            <a:r>
              <a:rPr lang="en-US" b="1" dirty="0"/>
              <a:t>By substance over spin</a:t>
            </a:r>
            <a:br>
              <a:rPr lang="en-US" dirty="0"/>
            </a:br>
            <a:r>
              <a:rPr lang="en-US" dirty="0"/>
              <a:t>Be informative, and focus on usefulness and purpose.</a:t>
            </a:r>
            <a:br>
              <a:rPr lang="en-US" dirty="0"/>
            </a:br>
            <a:br>
              <a:rPr lang="en-US" sz="500" dirty="0"/>
            </a:br>
            <a:br>
              <a:rPr lang="en-US" sz="500" dirty="0"/>
            </a:br>
            <a:r>
              <a:rPr lang="en-US" b="1" dirty="0"/>
              <a:t>With many voices</a:t>
            </a:r>
            <a:br>
              <a:rPr lang="en-US" dirty="0"/>
            </a:br>
            <a:r>
              <a:rPr lang="en-US" dirty="0"/>
              <a:t>Represent Finland through diverse people, perspectives and places. </a:t>
            </a:r>
            <a:endParaRPr lang="fi-FI" dirty="0">
              <a:solidFill>
                <a:srgbClr val="002EA2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E2893F63-C34D-91B6-0B31-52F905C2D4AF}"/>
              </a:ext>
            </a:extLst>
          </p:cNvPr>
          <p:cNvSpPr txBox="1">
            <a:spLocks/>
          </p:cNvSpPr>
          <p:nvPr/>
        </p:nvSpPr>
        <p:spPr>
          <a:xfrm>
            <a:off x="551384" y="4581128"/>
            <a:ext cx="3744416" cy="1152128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Communicate with substance, transparency, and confidence.</a:t>
            </a:r>
            <a:br>
              <a:rPr lang="en-US" sz="2000" b="1" dirty="0"/>
            </a:br>
            <a:endParaRPr lang="en-US" sz="2000" dirty="0"/>
          </a:p>
          <a:p>
            <a:r>
              <a:rPr lang="en-US" sz="2000" b="1" dirty="0"/>
              <a:t>Dare to be playful, and deliver on your promises.</a:t>
            </a:r>
            <a:endParaRPr lang="fi-FI" sz="2000" dirty="0">
              <a:solidFill>
                <a:srgbClr val="91A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7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BDEDD-ABCC-87D4-8FB8-57EB28FBB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379835-9274-D0B9-F81C-9F48F609E754}"/>
              </a:ext>
            </a:extLst>
          </p:cNvPr>
          <p:cNvSpPr/>
          <p:nvPr/>
        </p:nvSpPr>
        <p:spPr>
          <a:xfrm>
            <a:off x="5234216" y="0"/>
            <a:ext cx="6984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ED61F4-6C70-567F-2BC4-0DABCCC0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814"/>
            <a:ext cx="4248472" cy="2160090"/>
          </a:xfrm>
        </p:spPr>
        <p:txBody>
          <a:bodyPr/>
          <a:lstStyle/>
          <a:p>
            <a:r>
              <a:rPr lang="fi-FI" sz="4700" b="1" dirty="0">
                <a:solidFill>
                  <a:srgbClr val="91ACFF"/>
                </a:solidFill>
              </a:rPr>
              <a:t>5.</a:t>
            </a:r>
            <a:br>
              <a:rPr lang="fi-FI" sz="4700" b="1" dirty="0"/>
            </a:br>
            <a:r>
              <a:rPr lang="fi-FI" sz="4700" b="1" dirty="0"/>
              <a:t>HOW</a:t>
            </a:r>
            <a:br>
              <a:rPr lang="fi-FI" sz="4700" b="1" dirty="0"/>
            </a:br>
            <a:r>
              <a:rPr lang="fi-FI" sz="4700" b="1" dirty="0"/>
              <a:t>FINLAND</a:t>
            </a:r>
            <a:br>
              <a:rPr lang="fi-FI" sz="4700" dirty="0"/>
            </a:br>
            <a:r>
              <a:rPr lang="fi-FI" sz="4700" b="1" i="1" dirty="0">
                <a:solidFill>
                  <a:srgbClr val="91ACFF"/>
                </a:solidFill>
              </a:rPr>
              <a:t>CONNECTS</a:t>
            </a:r>
            <a:endParaRPr lang="fi-FI" sz="4700" dirty="0">
              <a:solidFill>
                <a:srgbClr val="91AC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CE4541-8388-AAA0-ADB8-B7149BFE5FBB}"/>
              </a:ext>
            </a:extLst>
          </p:cNvPr>
          <p:cNvSpPr txBox="1">
            <a:spLocks/>
          </p:cNvSpPr>
          <p:nvPr/>
        </p:nvSpPr>
        <p:spPr>
          <a:xfrm>
            <a:off x="5687995" y="471424"/>
            <a:ext cx="6117722" cy="64087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6352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36575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1213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74738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47788" indent="-2730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611313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85950" indent="-274638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49475" indent="-2635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By telling real stories</a:t>
            </a:r>
            <a:br>
              <a:rPr lang="en-US" dirty="0"/>
            </a:br>
            <a:r>
              <a:rPr lang="en-US" dirty="0"/>
              <a:t>Relatable stories and human perspectives spark connection. Inspire more than just admiration – inspire discovery.</a:t>
            </a:r>
            <a:br>
              <a:rPr lang="en-US" dirty="0"/>
            </a:br>
            <a:r>
              <a:rPr lang="en-US" sz="500" dirty="0"/>
              <a:t> </a:t>
            </a:r>
            <a:br>
              <a:rPr lang="en-US" sz="500" dirty="0"/>
            </a:br>
            <a:br>
              <a:rPr lang="en-US" sz="500" dirty="0"/>
            </a:br>
            <a:r>
              <a:rPr lang="en-US" b="1" dirty="0"/>
              <a:t>With culture that resonates</a:t>
            </a:r>
            <a:br>
              <a:rPr lang="en-US" dirty="0"/>
            </a:br>
            <a:r>
              <a:rPr lang="en-US" dirty="0"/>
              <a:t>Culture creates meaning, builds recognition, and helps Finland connect emotionally. Use it to express Finland’s identity in ways words alone can’t.</a:t>
            </a:r>
            <a:br>
              <a:rPr lang="en-US" dirty="0"/>
            </a:br>
            <a:br>
              <a:rPr lang="en-US" sz="500" dirty="0"/>
            </a:br>
            <a:br>
              <a:rPr lang="en-US" sz="500" dirty="0"/>
            </a:br>
            <a:r>
              <a:rPr lang="en-US" b="1" dirty="0"/>
              <a:t>By making it relevant</a:t>
            </a:r>
            <a:br>
              <a:rPr lang="en-US" dirty="0"/>
            </a:br>
            <a:r>
              <a:rPr lang="en-US" dirty="0"/>
              <a:t>Show people how Finland fits into what they care about. Connection happens when people see why something matters to them.</a:t>
            </a:r>
            <a:br>
              <a:rPr lang="en-US" dirty="0"/>
            </a:br>
            <a:br>
              <a:rPr lang="en-US" sz="500" dirty="0"/>
            </a:br>
            <a:br>
              <a:rPr lang="en-US" sz="500" dirty="0"/>
            </a:br>
            <a:r>
              <a:rPr lang="en-US" b="1" dirty="0"/>
              <a:t>Through collaboration</a:t>
            </a:r>
            <a:br>
              <a:rPr lang="en-US" dirty="0"/>
            </a:br>
            <a:r>
              <a:rPr lang="en-US" dirty="0"/>
              <a:t>Finland’s brand is not a campaign, it’s a long-term relationship. Instead of just presenting Finland, look for shared goals and build partnerships.</a:t>
            </a:r>
            <a:endParaRPr lang="fi-FI" dirty="0">
              <a:solidFill>
                <a:srgbClr val="002EA2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39A0203F-DD08-023C-D73A-EA5EAFCF5FD9}"/>
              </a:ext>
            </a:extLst>
          </p:cNvPr>
          <p:cNvSpPr txBox="1">
            <a:spLocks/>
          </p:cNvSpPr>
          <p:nvPr/>
        </p:nvSpPr>
        <p:spPr>
          <a:xfrm>
            <a:off x="551384" y="4437112"/>
            <a:ext cx="3744416" cy="18002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Create connection by inviting, not insisting.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Be relevant and relatable, and leave a lasting impression with culture.</a:t>
            </a:r>
            <a:endParaRPr lang="fi-FI" sz="2000" dirty="0">
              <a:solidFill>
                <a:srgbClr val="91A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44771"/>
      </p:ext>
    </p:extLst>
  </p:cSld>
  <p:clrMapOvr>
    <a:masterClrMapping/>
  </p:clrMapOvr>
</p:sld>
</file>

<file path=ppt/theme/theme1.xml><?xml version="1.0" encoding="utf-8"?>
<a:theme xmlns:a="http://schemas.openxmlformats.org/drawingml/2006/main" name="FINLAND">
  <a:themeElements>
    <a:clrScheme name="SUOMI-FINLAND">
      <a:dk1>
        <a:sysClr val="windowText" lastClr="000000"/>
      </a:dk1>
      <a:lt1>
        <a:sysClr val="window" lastClr="FFFFFF"/>
      </a:lt1>
      <a:dk2>
        <a:srgbClr val="001752"/>
      </a:dk2>
      <a:lt2>
        <a:srgbClr val="E8E7E2"/>
      </a:lt2>
      <a:accent1>
        <a:srgbClr val="002EA2"/>
      </a:accent1>
      <a:accent2>
        <a:srgbClr val="91ACFF"/>
      </a:accent2>
      <a:accent3>
        <a:srgbClr val="055A26"/>
      </a:accent3>
      <a:accent4>
        <a:srgbClr val="E8E7E2"/>
      </a:accent4>
      <a:accent5>
        <a:srgbClr val="96DD5F"/>
      </a:accent5>
      <a:accent6>
        <a:srgbClr val="858069"/>
      </a:accent6>
      <a:hlink>
        <a:srgbClr val="91ACFF"/>
      </a:hlink>
      <a:folHlink>
        <a:srgbClr val="91ACFF"/>
      </a:folHlink>
    </a:clrScheme>
    <a:fontScheme name="suomi-finland">
      <a:majorFont>
        <a:latin typeface="Finlandica Headline"/>
        <a:ea typeface=""/>
        <a:cs typeface=""/>
      </a:majorFont>
      <a:minorFont>
        <a:latin typeface="Finlandic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.potx" id="{75B63183-D4BB-4855-BA41-D6F0B2A2CC66}" vid="{B6F0ACFD-73B4-4B24-9282-C9057DC026B0}"/>
    </a:ext>
  </a:extLst>
</a:theme>
</file>

<file path=ppt/theme/theme2.xml><?xml version="1.0" encoding="utf-8"?>
<a:theme xmlns:a="http://schemas.openxmlformats.org/drawingml/2006/main" name="Office Theme">
  <a:themeElements>
    <a:clrScheme name="SUOMI-FINLAND">
      <a:dk1>
        <a:sysClr val="windowText" lastClr="000000"/>
      </a:dk1>
      <a:lt1>
        <a:sysClr val="window" lastClr="FFFFFF"/>
      </a:lt1>
      <a:dk2>
        <a:srgbClr val="001752"/>
      </a:dk2>
      <a:lt2>
        <a:srgbClr val="E8E7E2"/>
      </a:lt2>
      <a:accent1>
        <a:srgbClr val="002EA2"/>
      </a:accent1>
      <a:accent2>
        <a:srgbClr val="91ACFF"/>
      </a:accent2>
      <a:accent3>
        <a:srgbClr val="055A26"/>
      </a:accent3>
      <a:accent4>
        <a:srgbClr val="E8E7E2"/>
      </a:accent4>
      <a:accent5>
        <a:srgbClr val="96DD5F"/>
      </a:accent5>
      <a:accent6>
        <a:srgbClr val="858069"/>
      </a:accent6>
      <a:hlink>
        <a:srgbClr val="91ACFF"/>
      </a:hlink>
      <a:folHlink>
        <a:srgbClr val="91ACFF"/>
      </a:folHlink>
    </a:clrScheme>
    <a:fontScheme name="suomi-finland">
      <a:majorFont>
        <a:latin typeface="Finlandica Headline"/>
        <a:ea typeface=""/>
        <a:cs typeface=""/>
      </a:majorFont>
      <a:minorFont>
        <a:latin typeface="Finlandic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SUOMI-FINLAND">
      <a:dk1>
        <a:sysClr val="windowText" lastClr="000000"/>
      </a:dk1>
      <a:lt1>
        <a:sysClr val="window" lastClr="FFFFFF"/>
      </a:lt1>
      <a:dk2>
        <a:srgbClr val="001752"/>
      </a:dk2>
      <a:lt2>
        <a:srgbClr val="E8E7E2"/>
      </a:lt2>
      <a:accent1>
        <a:srgbClr val="002EA2"/>
      </a:accent1>
      <a:accent2>
        <a:srgbClr val="91ACFF"/>
      </a:accent2>
      <a:accent3>
        <a:srgbClr val="055A26"/>
      </a:accent3>
      <a:accent4>
        <a:srgbClr val="E8E7E2"/>
      </a:accent4>
      <a:accent5>
        <a:srgbClr val="96DD5F"/>
      </a:accent5>
      <a:accent6>
        <a:srgbClr val="858069"/>
      </a:accent6>
      <a:hlink>
        <a:srgbClr val="91ACFF"/>
      </a:hlink>
      <a:folHlink>
        <a:srgbClr val="91ACFF"/>
      </a:folHlink>
    </a:clrScheme>
    <a:fontScheme name="suomi-finland">
      <a:majorFont>
        <a:latin typeface="Finlandica Headline"/>
        <a:ea typeface=""/>
        <a:cs typeface=""/>
      </a:majorFont>
      <a:minorFont>
        <a:latin typeface="Finlandic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finland_powerpoint template</Template>
  <TotalTime>5843</TotalTime>
  <Words>900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Finlandica Headline</vt:lpstr>
      <vt:lpstr>Finlandica Text</vt:lpstr>
      <vt:lpstr>Finlandica Text Medium</vt:lpstr>
      <vt:lpstr>Arial</vt:lpstr>
      <vt:lpstr>FINLAND</vt:lpstr>
      <vt:lpstr>   MAKING    HAPPINESS      HAPPEN </vt:lpstr>
      <vt:lpstr>PowerPoint Presentation</vt:lpstr>
      <vt:lpstr>PowerPoint Presentation</vt:lpstr>
      <vt:lpstr>PowerPoint Presentation</vt:lpstr>
      <vt:lpstr>1. THE CORE  MESSAGE</vt:lpstr>
      <vt:lpstr>2. WHAT FINLAND VALUES</vt:lpstr>
      <vt:lpstr>3. WHAT FINLAND OFFERS</vt:lpstr>
      <vt:lpstr>4. HOW FINLAND COMMUNICATES</vt:lpstr>
      <vt:lpstr>5. HOW FINLAND CONNECTS</vt:lpstr>
      <vt:lpstr>6. FINLAND’S STORY IS  YOURS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Korpinen Aino (UM)</dc:creator>
  <cp:lastModifiedBy>Pappi Meira (UM)</cp:lastModifiedBy>
  <cp:revision>6</cp:revision>
  <dcterms:created xsi:type="dcterms:W3CDTF">2026-04-29T10:10:21Z</dcterms:created>
  <dcterms:modified xsi:type="dcterms:W3CDTF">2026-05-04T07:30:06Z</dcterms:modified>
</cp:coreProperties>
</file>