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19" r:id="rId10"/>
    <p:sldId id="295" r:id="rId11"/>
    <p:sldId id="320" r:id="rId12"/>
    <p:sldId id="296" r:id="rId13"/>
    <p:sldId id="321" r:id="rId14"/>
    <p:sldId id="298" r:id="rId15"/>
    <p:sldId id="322" r:id="rId16"/>
    <p:sldId id="299" r:id="rId17"/>
    <p:sldId id="333" r:id="rId18"/>
    <p:sldId id="300" r:id="rId19"/>
    <p:sldId id="330" r:id="rId20"/>
    <p:sldId id="301" r:id="rId21"/>
    <p:sldId id="334" r:id="rId22"/>
    <p:sldId id="302" r:id="rId23"/>
    <p:sldId id="329" r:id="rId24"/>
    <p:sldId id="289" r:id="rId25"/>
    <p:sldId id="332"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9" userDrawn="1">
          <p15:clr>
            <a:srgbClr val="A4A3A4"/>
          </p15:clr>
        </p15:guide>
        <p15:guide id="2" orient="horz" pos="1484" userDrawn="1">
          <p15:clr>
            <a:srgbClr val="A4A3A4"/>
          </p15:clr>
        </p15:guide>
        <p15:guide id="3" orient="horz" pos="3026" userDrawn="1">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AN" userId="S::anniina.nieminen@republic.fi::f7839237-dba9-434e-a8d8-c65406723c4d" providerId="AD"/>
  <p188:author id="{3455B831-4E5A-461A-53B9-6F5E5CE7FA3B}" name="Emma Kemppainen" initials="EK" userId="S::emma.kemppainen@republic.fi::8155b497-1e7e-4c60-bc78-05f00b1c973e" providerId="AD"/>
  <p188:author id="{DF9BEF78-3521-3495-9F3C-7E5929608FD6}" name="Anniina Nieminen" initials="AN" userId="S::anniina.nieminen@kaimana.fi::f7839237-dba9-434e-a8d8-c65406723c4d" providerId="AD"/>
  <p188:author id="{A0FFE6CC-4A8E-91DF-898A-C86CB04609C2}" name="Helena Piirainen" initials="HP" userId="S::helena.piirainen@republic.fi::321f3615-564d-49fa-aaee-49cebc2980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3ADA66-0A40-896D-7C33-2975A39D2272}" v="3" dt="2026-04-21T08:50:06.220"/>
    <p1510:client id="{BA109C50-F33E-0249-8B7C-85B586514BC5}" v="9" dt="2026-04-20T12:27:41.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64"/>
    <p:restoredTop sz="96170"/>
  </p:normalViewPr>
  <p:slideViewPr>
    <p:cSldViewPr snapToGrid="0">
      <p:cViewPr varScale="1">
        <p:scale>
          <a:sx n="144" d="100"/>
          <a:sy n="144" d="100"/>
        </p:scale>
        <p:origin x="208" y="504"/>
      </p:cViewPr>
      <p:guideLst>
        <p:guide orient="horz" pos="1529"/>
        <p:guide orient="horz" pos="1484"/>
        <p:guide orient="horz" pos="3026"/>
        <p:guide orient="horz" pos="531"/>
        <p:guide orient="horz" pos="940"/>
        <p:guide orient="horz" pos="849"/>
        <p:guide orient="horz" pos="1756"/>
        <p:guide pos="2880"/>
        <p:guide pos="295"/>
        <p:guide pos="5465"/>
        <p:guide pos="1156"/>
        <p:guide pos="1973"/>
        <p:guide pos="3787"/>
        <p:guide pos="4604"/>
        <p:guide orient="horz" pos="3117"/>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k.heiskanen@gov.fi" userId="S::urn:spo:guest#hanna.k.heiskanen@gov.fi::" providerId="AD" clId="Web-{B13ADA66-0A40-896D-7C33-2975A39D2272}"/>
    <pc:docChg chg="modSld">
      <pc:chgData name="hanna.k.heiskanen@gov.fi" userId="S::urn:spo:guest#hanna.k.heiskanen@gov.fi::" providerId="AD" clId="Web-{B13ADA66-0A40-896D-7C33-2975A39D2272}" dt="2026-04-21T08:50:06.220" v="2" actId="1076"/>
      <pc:docMkLst>
        <pc:docMk/>
      </pc:docMkLst>
      <pc:sldChg chg="modSp">
        <pc:chgData name="hanna.k.heiskanen@gov.fi" userId="S::urn:spo:guest#hanna.k.heiskanen@gov.fi::" providerId="AD" clId="Web-{B13ADA66-0A40-896D-7C33-2975A39D2272}" dt="2026-04-21T08:50:06.220" v="2" actId="1076"/>
        <pc:sldMkLst>
          <pc:docMk/>
          <pc:sldMk cId="3472794539" sldId="321"/>
        </pc:sldMkLst>
        <pc:grpChg chg="mod">
          <ac:chgData name="hanna.k.heiskanen@gov.fi" userId="S::urn:spo:guest#hanna.k.heiskanen@gov.fi::" providerId="AD" clId="Web-{B13ADA66-0A40-896D-7C33-2975A39D2272}" dt="2026-04-21T08:50:06.220" v="2" actId="1076"/>
          <ac:grpSpMkLst>
            <pc:docMk/>
            <pc:sldMk cId="3472794539" sldId="321"/>
            <ac:grpSpMk id="11" creationId="{E790852A-94B8-3C12-8C86-D76A88DCE034}"/>
          </ac:grpSpMkLst>
        </pc:grpChg>
      </pc:sldChg>
    </pc:docChg>
  </pc:docChgLst>
  <pc:docChgLst>
    <pc:chgData name="Helena Piirainen" userId="321f3615-564d-49fa-aaee-49cebc29807f" providerId="ADAL" clId="{D1E85647-87CF-54A9-8508-F716E8734552}"/>
    <pc:docChg chg="modSld">
      <pc:chgData name="Helena Piirainen" userId="321f3615-564d-49fa-aaee-49cebc29807f" providerId="ADAL" clId="{D1E85647-87CF-54A9-8508-F716E8734552}" dt="2026-04-20T12:27:45.585" v="68" actId="1076"/>
      <pc:docMkLst>
        <pc:docMk/>
      </pc:docMkLst>
      <pc:sldChg chg="modSp mod">
        <pc:chgData name="Helena Piirainen" userId="321f3615-564d-49fa-aaee-49cebc29807f" providerId="ADAL" clId="{D1E85647-87CF-54A9-8508-F716E8734552}" dt="2026-04-17T08:28:52.251" v="51" actId="20577"/>
        <pc:sldMkLst>
          <pc:docMk/>
          <pc:sldMk cId="319901965" sldId="287"/>
        </pc:sldMkLst>
        <pc:spChg chg="mod">
          <ac:chgData name="Helena Piirainen" userId="321f3615-564d-49fa-aaee-49cebc29807f" providerId="ADAL" clId="{D1E85647-87CF-54A9-8508-F716E8734552}" dt="2026-04-17T08:28:52.251" v="51" actId="20577"/>
          <ac:spMkLst>
            <pc:docMk/>
            <pc:sldMk cId="319901965" sldId="287"/>
            <ac:spMk id="3" creationId="{966C52FD-6FD3-B542-87B9-2BA9985294DB}"/>
          </ac:spMkLst>
        </pc:spChg>
      </pc:sldChg>
      <pc:sldChg chg="modSp mod">
        <pc:chgData name="Helena Piirainen" userId="321f3615-564d-49fa-aaee-49cebc29807f" providerId="ADAL" clId="{D1E85647-87CF-54A9-8508-F716E8734552}" dt="2026-04-20T12:25:07.247" v="61" actId="20577"/>
        <pc:sldMkLst>
          <pc:docMk/>
          <pc:sldMk cId="4097577496" sldId="291"/>
        </pc:sldMkLst>
        <pc:spChg chg="mod">
          <ac:chgData name="Helena Piirainen" userId="321f3615-564d-49fa-aaee-49cebc29807f" providerId="ADAL" clId="{D1E85647-87CF-54A9-8508-F716E8734552}" dt="2026-04-20T12:24:03.673" v="59" actId="20577"/>
          <ac:spMkLst>
            <pc:docMk/>
            <pc:sldMk cId="4097577496" sldId="291"/>
            <ac:spMk id="19" creationId="{7E60A95A-2B90-A9B0-F7D2-0ACD56544CA2}"/>
          </ac:spMkLst>
        </pc:spChg>
        <pc:spChg chg="mod">
          <ac:chgData name="Helena Piirainen" userId="321f3615-564d-49fa-aaee-49cebc29807f" providerId="ADAL" clId="{D1E85647-87CF-54A9-8508-F716E8734552}" dt="2026-04-20T12:25:07.247" v="61" actId="20577"/>
          <ac:spMkLst>
            <pc:docMk/>
            <pc:sldMk cId="4097577496" sldId="291"/>
            <ac:spMk id="38" creationId="{F63F9B70-04B8-C7CD-194D-8A9288F3B87E}"/>
          </ac:spMkLst>
        </pc:spChg>
      </pc:sldChg>
      <pc:sldChg chg="modSp mod">
        <pc:chgData name="Helena Piirainen" userId="321f3615-564d-49fa-aaee-49cebc29807f" providerId="ADAL" clId="{D1E85647-87CF-54A9-8508-F716E8734552}" dt="2026-04-20T12:27:45.585" v="68" actId="1076"/>
        <pc:sldMkLst>
          <pc:docMk/>
          <pc:sldMk cId="3017383267" sldId="296"/>
        </pc:sldMkLst>
        <pc:spChg chg="mod">
          <ac:chgData name="Helena Piirainen" userId="321f3615-564d-49fa-aaee-49cebc29807f" providerId="ADAL" clId="{D1E85647-87CF-54A9-8508-F716E8734552}" dt="2026-04-20T12:27:45.585" v="68" actId="1076"/>
          <ac:spMkLst>
            <pc:docMk/>
            <pc:sldMk cId="3017383267" sldId="296"/>
            <ac:spMk id="8" creationId="{EE65161B-D3DB-9F12-09F5-131D91E30C49}"/>
          </ac:spMkLst>
        </pc:spChg>
        <pc:picChg chg="mod">
          <ac:chgData name="Helena Piirainen" userId="321f3615-564d-49fa-aaee-49cebc29807f" providerId="ADAL" clId="{D1E85647-87CF-54A9-8508-F716E8734552}" dt="2026-04-20T12:27:41.471" v="67" actId="14826"/>
          <ac:picMkLst>
            <pc:docMk/>
            <pc:sldMk cId="3017383267" sldId="296"/>
            <ac:picMk id="5" creationId="{C54384BA-D4F2-90F5-78F2-C6C2B1CA4C83}"/>
          </ac:picMkLst>
        </pc:picChg>
      </pc:sldChg>
      <pc:sldChg chg="modSp mod">
        <pc:chgData name="Helena Piirainen" userId="321f3615-564d-49fa-aaee-49cebc29807f" providerId="ADAL" clId="{D1E85647-87CF-54A9-8508-F716E8734552}" dt="2026-04-17T08:26:28.134" v="39" actId="1038"/>
        <pc:sldMkLst>
          <pc:docMk/>
          <pc:sldMk cId="1522120474" sldId="319"/>
        </pc:sldMkLst>
        <pc:spChg chg="mod">
          <ac:chgData name="Helena Piirainen" userId="321f3615-564d-49fa-aaee-49cebc29807f" providerId="ADAL" clId="{D1E85647-87CF-54A9-8508-F716E8734552}" dt="2026-04-17T08:26:20.714" v="37" actId="20577"/>
          <ac:spMkLst>
            <pc:docMk/>
            <pc:sldMk cId="1522120474" sldId="319"/>
            <ac:spMk id="18" creationId="{C93CBBCB-18C5-FD68-2CAA-19BBB01E6032}"/>
          </ac:spMkLst>
        </pc:spChg>
        <pc:spChg chg="mod">
          <ac:chgData name="Helena Piirainen" userId="321f3615-564d-49fa-aaee-49cebc29807f" providerId="ADAL" clId="{D1E85647-87CF-54A9-8508-F716E8734552}" dt="2026-04-17T08:12:49.333" v="11" actId="20577"/>
          <ac:spMkLst>
            <pc:docMk/>
            <pc:sldMk cId="1522120474" sldId="319"/>
            <ac:spMk id="22" creationId="{5BEE055D-10D4-A653-42D9-551D90D8F15E}"/>
          </ac:spMkLst>
        </pc:spChg>
        <pc:grpChg chg="mod">
          <ac:chgData name="Helena Piirainen" userId="321f3615-564d-49fa-aaee-49cebc29807f" providerId="ADAL" clId="{D1E85647-87CF-54A9-8508-F716E8734552}" dt="2026-04-17T08:26:28.134" v="39" actId="1038"/>
          <ac:grpSpMkLst>
            <pc:docMk/>
            <pc:sldMk cId="1522120474" sldId="319"/>
            <ac:grpSpMk id="11" creationId="{E05A86D1-04A4-C386-1C34-BF6A246B8D45}"/>
          </ac:grpSpMkLst>
        </pc:grpChg>
      </pc:sldChg>
      <pc:sldChg chg="modSp mod">
        <pc:chgData name="Helena Piirainen" userId="321f3615-564d-49fa-aaee-49cebc29807f" providerId="ADAL" clId="{D1E85647-87CF-54A9-8508-F716E8734552}" dt="2026-04-20T12:26:52.102" v="65" actId="1076"/>
        <pc:sldMkLst>
          <pc:docMk/>
          <pc:sldMk cId="3472794539" sldId="321"/>
        </pc:sldMkLst>
        <pc:spChg chg="mod">
          <ac:chgData name="Helena Piirainen" userId="321f3615-564d-49fa-aaee-49cebc29807f" providerId="ADAL" clId="{D1E85647-87CF-54A9-8508-F716E8734552}" dt="2026-04-20T12:26:46.700" v="64" actId="14826"/>
          <ac:spMkLst>
            <pc:docMk/>
            <pc:sldMk cId="3472794539" sldId="321"/>
            <ac:spMk id="18" creationId="{69296B3D-1BE9-D6FA-B230-3C306E9D5A14}"/>
          </ac:spMkLst>
        </pc:spChg>
        <pc:grpChg chg="mod">
          <ac:chgData name="Helena Piirainen" userId="321f3615-564d-49fa-aaee-49cebc29807f" providerId="ADAL" clId="{D1E85647-87CF-54A9-8508-F716E8734552}" dt="2026-04-20T12:26:46.700" v="64" actId="14826"/>
          <ac:grpSpMkLst>
            <pc:docMk/>
            <pc:sldMk cId="3472794539" sldId="321"/>
            <ac:grpSpMk id="4" creationId="{0F0AD68E-F6AC-AFB1-B9FD-11B493CC629C}"/>
          </ac:grpSpMkLst>
        </pc:grpChg>
        <pc:grpChg chg="mod">
          <ac:chgData name="Helena Piirainen" userId="321f3615-564d-49fa-aaee-49cebc29807f" providerId="ADAL" clId="{D1E85647-87CF-54A9-8508-F716E8734552}" dt="2026-04-20T12:26:52.102" v="65" actId="1076"/>
          <ac:grpSpMkLst>
            <pc:docMk/>
            <pc:sldMk cId="3472794539" sldId="321"/>
            <ac:grpSpMk id="11" creationId="{E790852A-94B8-3C12-8C86-D76A88DCE034}"/>
          </ac:grpSpMkLst>
        </pc:grpChg>
        <pc:picChg chg="mod">
          <ac:chgData name="Helena Piirainen" userId="321f3615-564d-49fa-aaee-49cebc29807f" providerId="ADAL" clId="{D1E85647-87CF-54A9-8508-F716E8734552}" dt="2026-04-20T12:26:46.700" v="64" actId="14826"/>
          <ac:picMkLst>
            <pc:docMk/>
            <pc:sldMk cId="3472794539" sldId="321"/>
            <ac:picMk id="17" creationId="{D1307A3A-0501-1B83-1643-B39E32218488}"/>
          </ac:picMkLst>
        </pc:picChg>
      </pc:sldChg>
      <pc:sldChg chg="modSp mod">
        <pc:chgData name="Helena Piirainen" userId="321f3615-564d-49fa-aaee-49cebc29807f" providerId="ADAL" clId="{D1E85647-87CF-54A9-8508-F716E8734552}" dt="2026-04-17T08:35:55.743" v="53" actId="1076"/>
        <pc:sldMkLst>
          <pc:docMk/>
          <pc:sldMk cId="1557563462" sldId="332"/>
        </pc:sldMkLst>
        <pc:grpChg chg="mod">
          <ac:chgData name="Helena Piirainen" userId="321f3615-564d-49fa-aaee-49cebc29807f" providerId="ADAL" clId="{D1E85647-87CF-54A9-8508-F716E8734552}" dt="2026-04-17T08:35:55.743" v="53" actId="1076"/>
          <ac:grpSpMkLst>
            <pc:docMk/>
            <pc:sldMk cId="1557563462" sldId="332"/>
            <ac:grpSpMk id="11" creationId="{2C5CE9C2-30AB-3F28-D20D-36905685D772}"/>
          </ac:grpSpMkLst>
        </pc:grpChg>
      </pc:sldChg>
    </pc:docChg>
  </pc:docChgLst>
  <pc:docChgLst>
    <pc:chgData name="Anniina Nieminen" userId="f7839237-dba9-434e-a8d8-c65406723c4d" providerId="ADAL" clId="{F77A5F71-E5E0-5517-9357-B0FFC58AD05D}"/>
    <pc:docChg chg="undo redo custSel addSld delSld modSld sldOrd">
      <pc:chgData name="Anniina Nieminen" userId="f7839237-dba9-434e-a8d8-c65406723c4d" providerId="ADAL" clId="{F77A5F71-E5E0-5517-9357-B0FFC58AD05D}" dt="2026-03-26T11:03:28.827" v="2795" actId="478"/>
      <pc:docMkLst>
        <pc:docMk/>
      </pc:docMkLst>
      <pc:sldChg chg="modSp mod">
        <pc:chgData name="Anniina Nieminen" userId="f7839237-dba9-434e-a8d8-c65406723c4d" providerId="ADAL" clId="{F77A5F71-E5E0-5517-9357-B0FFC58AD05D}" dt="2026-03-26T08:35:32.349" v="2296" actId="20577"/>
        <pc:sldMkLst>
          <pc:docMk/>
          <pc:sldMk cId="3459711246" sldId="276"/>
        </pc:sldMkLst>
        <pc:spChg chg="mod">
          <ac:chgData name="Anniina Nieminen" userId="f7839237-dba9-434e-a8d8-c65406723c4d" providerId="ADAL" clId="{F77A5F71-E5E0-5517-9357-B0FFC58AD05D}" dt="2026-03-26T08:35:32.349" v="2296" actId="20577"/>
          <ac:spMkLst>
            <pc:docMk/>
            <pc:sldMk cId="3459711246" sldId="276"/>
            <ac:spMk id="7" creationId="{B65D81F8-1BF2-4C8D-E3CB-67707B83C624}"/>
          </ac:spMkLst>
        </pc:spChg>
      </pc:sldChg>
      <pc:sldChg chg="delSp modSp mod">
        <pc:chgData name="Anniina Nieminen" userId="f7839237-dba9-434e-a8d8-c65406723c4d" providerId="ADAL" clId="{F77A5F71-E5E0-5517-9357-B0FFC58AD05D}" dt="2026-03-26T11:03:28.827" v="2795" actId="478"/>
        <pc:sldMkLst>
          <pc:docMk/>
          <pc:sldMk cId="4030310714" sldId="284"/>
        </pc:sldMkLst>
        <pc:spChg chg="mod">
          <ac:chgData name="Anniina Nieminen" userId="f7839237-dba9-434e-a8d8-c65406723c4d" providerId="ADAL" clId="{F77A5F71-E5E0-5517-9357-B0FFC58AD05D}" dt="2026-03-26T11:03:20.771" v="2794" actId="14100"/>
          <ac:spMkLst>
            <pc:docMk/>
            <pc:sldMk cId="4030310714" sldId="284"/>
            <ac:spMk id="2" creationId="{00000000-0000-0000-0000-000000000000}"/>
          </ac:spMkLst>
        </pc:spChg>
      </pc:sldChg>
      <pc:sldChg chg="modSp mod">
        <pc:chgData name="Anniina Nieminen" userId="f7839237-dba9-434e-a8d8-c65406723c4d" providerId="ADAL" clId="{F77A5F71-E5E0-5517-9357-B0FFC58AD05D}" dt="2026-03-26T08:37:27.085" v="2319" actId="20577"/>
        <pc:sldMkLst>
          <pc:docMk/>
          <pc:sldMk cId="319901965" sldId="287"/>
        </pc:sldMkLst>
        <pc:spChg chg="mod">
          <ac:chgData name="Anniina Nieminen" userId="f7839237-dba9-434e-a8d8-c65406723c4d" providerId="ADAL" clId="{F77A5F71-E5E0-5517-9357-B0FFC58AD05D}" dt="2026-03-26T08:37:27.085" v="2319" actId="20577"/>
          <ac:spMkLst>
            <pc:docMk/>
            <pc:sldMk cId="319901965" sldId="287"/>
            <ac:spMk id="7" creationId="{2F95C5D3-963E-3C35-1EFA-0309482A5ED9}"/>
          </ac:spMkLst>
        </pc:spChg>
      </pc:sldChg>
      <pc:sldChg chg="modSp mod">
        <pc:chgData name="Anniina Nieminen" userId="f7839237-dba9-434e-a8d8-c65406723c4d" providerId="ADAL" clId="{F77A5F71-E5E0-5517-9357-B0FFC58AD05D}" dt="2026-03-26T10:05:55.900" v="2715" actId="207"/>
        <pc:sldMkLst>
          <pc:docMk/>
          <pc:sldMk cId="2938684486" sldId="289"/>
        </pc:sldMkLst>
        <pc:spChg chg="mod">
          <ac:chgData name="Anniina Nieminen" userId="f7839237-dba9-434e-a8d8-c65406723c4d" providerId="ADAL" clId="{F77A5F71-E5E0-5517-9357-B0FFC58AD05D}" dt="2026-03-26T10:05:55.900" v="2715" actId="207"/>
          <ac:spMkLst>
            <pc:docMk/>
            <pc:sldMk cId="2938684486" sldId="289"/>
            <ac:spMk id="2" creationId="{28FA22FD-3E4F-364F-633D-DC8CD8E67C1F}"/>
          </ac:spMkLst>
        </pc:spChg>
        <pc:spChg chg="mod">
          <ac:chgData name="Anniina Nieminen" userId="f7839237-dba9-434e-a8d8-c65406723c4d" providerId="ADAL" clId="{F77A5F71-E5E0-5517-9357-B0FFC58AD05D}" dt="2026-03-26T10:05:43.804" v="2679" actId="14838"/>
          <ac:spMkLst>
            <pc:docMk/>
            <pc:sldMk cId="2938684486" sldId="289"/>
            <ac:spMk id="7" creationId="{A917D421-94C6-E035-6829-E0299B68F73F}"/>
          </ac:spMkLst>
        </pc:spChg>
      </pc:sldChg>
      <pc:sldChg chg="delSp modSp mod">
        <pc:chgData name="Anniina Nieminen" userId="f7839237-dba9-434e-a8d8-c65406723c4d" providerId="ADAL" clId="{F77A5F71-E5E0-5517-9357-B0FFC58AD05D}" dt="2026-03-26T08:52:40.872" v="2550"/>
        <pc:sldMkLst>
          <pc:docMk/>
          <pc:sldMk cId="4097577496" sldId="291"/>
        </pc:sldMkLst>
        <pc:spChg chg="mod">
          <ac:chgData name="Anniina Nieminen" userId="f7839237-dba9-434e-a8d8-c65406723c4d" providerId="ADAL" clId="{F77A5F71-E5E0-5517-9357-B0FFC58AD05D}" dt="2026-03-26T08:52:40.872" v="2550"/>
          <ac:spMkLst>
            <pc:docMk/>
            <pc:sldMk cId="4097577496" sldId="291"/>
            <ac:spMk id="2" creationId="{9CEF7438-4DE0-32CC-5D8E-162E63BA6D2D}"/>
          </ac:spMkLst>
        </pc:spChg>
        <pc:spChg chg="mod">
          <ac:chgData name="Anniina Nieminen" userId="f7839237-dba9-434e-a8d8-c65406723c4d" providerId="ADAL" clId="{F77A5F71-E5E0-5517-9357-B0FFC58AD05D}" dt="2026-03-26T08:36:35.922" v="2317"/>
          <ac:spMkLst>
            <pc:docMk/>
            <pc:sldMk cId="4097577496" sldId="291"/>
            <ac:spMk id="19" creationId="{7E60A95A-2B90-A9B0-F7D2-0ACD56544CA2}"/>
          </ac:spMkLst>
        </pc:spChg>
        <pc:spChg chg="mod">
          <ac:chgData name="Anniina Nieminen" userId="f7839237-dba9-434e-a8d8-c65406723c4d" providerId="ADAL" clId="{F77A5F71-E5E0-5517-9357-B0FFC58AD05D}" dt="2026-03-26T08:36:15.928" v="2299" actId="14100"/>
          <ac:spMkLst>
            <pc:docMk/>
            <pc:sldMk cId="4097577496" sldId="291"/>
            <ac:spMk id="38" creationId="{F63F9B70-04B8-C7CD-194D-8A9288F3B87E}"/>
          </ac:spMkLst>
        </pc:spChg>
        <pc:spChg chg="mod">
          <ac:chgData name="Anniina Nieminen" userId="f7839237-dba9-434e-a8d8-c65406723c4d" providerId="ADAL" clId="{F77A5F71-E5E0-5517-9357-B0FFC58AD05D}" dt="2026-03-26T08:35:40.854" v="2297"/>
          <ac:spMkLst>
            <pc:docMk/>
            <pc:sldMk cId="4097577496" sldId="291"/>
            <ac:spMk id="54" creationId="{FDE361CF-F274-B29C-BD9D-C3C5BD34EE41}"/>
          </ac:spMkLst>
        </pc:spChg>
        <pc:grpChg chg="mod">
          <ac:chgData name="Anniina Nieminen" userId="f7839237-dba9-434e-a8d8-c65406723c4d" providerId="ADAL" clId="{F77A5F71-E5E0-5517-9357-B0FFC58AD05D}" dt="2026-03-26T08:36:20.946" v="2316" actId="1037"/>
          <ac:grpSpMkLst>
            <pc:docMk/>
            <pc:sldMk cId="4097577496" sldId="291"/>
            <ac:grpSpMk id="5" creationId="{64FFBFFA-359B-AB9C-1B53-15584FA3DBEF}"/>
          </ac:grpSpMkLst>
        </pc:grpChg>
      </pc:sldChg>
      <pc:sldChg chg="modSp mod">
        <pc:chgData name="Anniina Nieminen" userId="f7839237-dba9-434e-a8d8-c65406723c4d" providerId="ADAL" clId="{F77A5F71-E5E0-5517-9357-B0FFC58AD05D}" dt="2026-03-26T08:40:05.497" v="2327" actId="20577"/>
        <pc:sldMkLst>
          <pc:docMk/>
          <pc:sldMk cId="2658018367" sldId="295"/>
        </pc:sldMkLst>
        <pc:spChg chg="mod">
          <ac:chgData name="Anniina Nieminen" userId="f7839237-dba9-434e-a8d8-c65406723c4d" providerId="ADAL" clId="{F77A5F71-E5E0-5517-9357-B0FFC58AD05D}" dt="2026-03-26T08:40:05.497" v="2327" actId="20577"/>
          <ac:spMkLst>
            <pc:docMk/>
            <pc:sldMk cId="2658018367" sldId="295"/>
            <ac:spMk id="7" creationId="{0C16778E-7E15-D2EC-DDE6-4133CA43647F}"/>
          </ac:spMkLst>
        </pc:spChg>
      </pc:sldChg>
      <pc:sldChg chg="modSp mod">
        <pc:chgData name="Anniina Nieminen" userId="f7839237-dba9-434e-a8d8-c65406723c4d" providerId="ADAL" clId="{F77A5F71-E5E0-5517-9357-B0FFC58AD05D}" dt="2026-03-26T08:42:43.354" v="2376" actId="20577"/>
        <pc:sldMkLst>
          <pc:docMk/>
          <pc:sldMk cId="3017383267" sldId="296"/>
        </pc:sldMkLst>
        <pc:spChg chg="mod">
          <ac:chgData name="Anniina Nieminen" userId="f7839237-dba9-434e-a8d8-c65406723c4d" providerId="ADAL" clId="{F77A5F71-E5E0-5517-9357-B0FFC58AD05D}" dt="2026-03-26T08:42:43.354" v="2376" actId="20577"/>
          <ac:spMkLst>
            <pc:docMk/>
            <pc:sldMk cId="3017383267" sldId="296"/>
            <ac:spMk id="7" creationId="{427208A9-D69C-F684-A9D8-32F5487242E9}"/>
          </ac:spMkLst>
        </pc:spChg>
      </pc:sldChg>
      <pc:sldChg chg="modSp mod">
        <pc:chgData name="Anniina Nieminen" userId="f7839237-dba9-434e-a8d8-c65406723c4d" providerId="ADAL" clId="{F77A5F71-E5E0-5517-9357-B0FFC58AD05D}" dt="2026-03-26T08:47:59.511" v="2413" actId="14838"/>
        <pc:sldMkLst>
          <pc:docMk/>
          <pc:sldMk cId="4167083555" sldId="298"/>
        </pc:sldMkLst>
        <pc:spChg chg="mod">
          <ac:chgData name="Anniina Nieminen" userId="f7839237-dba9-434e-a8d8-c65406723c4d" providerId="ADAL" clId="{F77A5F71-E5E0-5517-9357-B0FFC58AD05D}" dt="2026-03-26T08:47:59.511" v="2413" actId="14838"/>
          <ac:spMkLst>
            <pc:docMk/>
            <pc:sldMk cId="4167083555" sldId="298"/>
            <ac:spMk id="7" creationId="{CDB878BC-F26A-AF54-FE4E-3EEBBE0BB591}"/>
          </ac:spMkLst>
        </pc:spChg>
      </pc:sldChg>
      <pc:sldChg chg="modSp mod">
        <pc:chgData name="Anniina Nieminen" userId="f7839237-dba9-434e-a8d8-c65406723c4d" providerId="ADAL" clId="{F77A5F71-E5E0-5517-9357-B0FFC58AD05D}" dt="2026-03-26T08:50:18.343" v="2451" actId="20577"/>
        <pc:sldMkLst>
          <pc:docMk/>
          <pc:sldMk cId="2335621244" sldId="299"/>
        </pc:sldMkLst>
        <pc:spChg chg="mod">
          <ac:chgData name="Anniina Nieminen" userId="f7839237-dba9-434e-a8d8-c65406723c4d" providerId="ADAL" clId="{F77A5F71-E5E0-5517-9357-B0FFC58AD05D}" dt="2026-03-26T08:50:18.343" v="2451" actId="20577"/>
          <ac:spMkLst>
            <pc:docMk/>
            <pc:sldMk cId="2335621244" sldId="299"/>
            <ac:spMk id="7" creationId="{A38DA995-EB3A-1893-1785-A033BD3D8F31}"/>
          </ac:spMkLst>
        </pc:spChg>
      </pc:sldChg>
      <pc:sldChg chg="modSp mod">
        <pc:chgData name="Anniina Nieminen" userId="f7839237-dba9-434e-a8d8-c65406723c4d" providerId="ADAL" clId="{F77A5F71-E5E0-5517-9357-B0FFC58AD05D}" dt="2026-03-26T08:54:24.208" v="2560" actId="20577"/>
        <pc:sldMkLst>
          <pc:docMk/>
          <pc:sldMk cId="3570981683" sldId="300"/>
        </pc:sldMkLst>
        <pc:spChg chg="mod">
          <ac:chgData name="Anniina Nieminen" userId="f7839237-dba9-434e-a8d8-c65406723c4d" providerId="ADAL" clId="{F77A5F71-E5E0-5517-9357-B0FFC58AD05D}" dt="2026-03-26T08:54:24.208" v="2560" actId="20577"/>
          <ac:spMkLst>
            <pc:docMk/>
            <pc:sldMk cId="3570981683" sldId="300"/>
            <ac:spMk id="7" creationId="{5145CA55-35B1-1A02-6475-1F56109B060A}"/>
          </ac:spMkLst>
        </pc:spChg>
      </pc:sldChg>
      <pc:sldChg chg="modSp mod">
        <pc:chgData name="Anniina Nieminen" userId="f7839237-dba9-434e-a8d8-c65406723c4d" providerId="ADAL" clId="{F77A5F71-E5E0-5517-9357-B0FFC58AD05D}" dt="2026-03-26T10:00:24.893" v="2566"/>
        <pc:sldMkLst>
          <pc:docMk/>
          <pc:sldMk cId="2961702279" sldId="301"/>
        </pc:sldMkLst>
        <pc:spChg chg="mod">
          <ac:chgData name="Anniina Nieminen" userId="f7839237-dba9-434e-a8d8-c65406723c4d" providerId="ADAL" clId="{F77A5F71-E5E0-5517-9357-B0FFC58AD05D}" dt="2026-03-26T10:00:24.893" v="2566"/>
          <ac:spMkLst>
            <pc:docMk/>
            <pc:sldMk cId="2961702279" sldId="301"/>
            <ac:spMk id="7" creationId="{A15433E3-5F06-DF3D-EABF-3BD99F7A873E}"/>
          </ac:spMkLst>
        </pc:spChg>
      </pc:sldChg>
      <pc:sldChg chg="modSp mod">
        <pc:chgData name="Anniina Nieminen" userId="f7839237-dba9-434e-a8d8-c65406723c4d" providerId="ADAL" clId="{F77A5F71-E5E0-5517-9357-B0FFC58AD05D}" dt="2026-03-26T10:03:22.339" v="2637" actId="20577"/>
        <pc:sldMkLst>
          <pc:docMk/>
          <pc:sldMk cId="1130455331" sldId="302"/>
        </pc:sldMkLst>
        <pc:spChg chg="mod">
          <ac:chgData name="Anniina Nieminen" userId="f7839237-dba9-434e-a8d8-c65406723c4d" providerId="ADAL" clId="{F77A5F71-E5E0-5517-9357-B0FFC58AD05D}" dt="2026-03-26T10:03:22.339" v="2637" actId="20577"/>
          <ac:spMkLst>
            <pc:docMk/>
            <pc:sldMk cId="1130455331" sldId="302"/>
            <ac:spMk id="7" creationId="{AE5D93EE-8425-DD27-EC4D-ABE20EB4329B}"/>
          </ac:spMkLst>
        </pc:spChg>
      </pc:sldChg>
      <pc:sldChg chg="delSp modSp mod">
        <pc:chgData name="Anniina Nieminen" userId="f7839237-dba9-434e-a8d8-c65406723c4d" providerId="ADAL" clId="{F77A5F71-E5E0-5517-9357-B0FFC58AD05D}" dt="2026-03-26T08:32:41.566" v="2294" actId="478"/>
        <pc:sldMkLst>
          <pc:docMk/>
          <pc:sldMk cId="1564547042" sldId="318"/>
        </pc:sldMkLst>
        <pc:spChg chg="mod">
          <ac:chgData name="Anniina Nieminen" userId="f7839237-dba9-434e-a8d8-c65406723c4d" providerId="ADAL" clId="{F77A5F71-E5E0-5517-9357-B0FFC58AD05D}" dt="2026-03-26T08:31:15.635" v="2266" actId="20577"/>
          <ac:spMkLst>
            <pc:docMk/>
            <pc:sldMk cId="1564547042" sldId="318"/>
            <ac:spMk id="2" creationId="{220CBDB0-4A5D-3A80-F0C5-38A3A135FCB2}"/>
          </ac:spMkLst>
        </pc:spChg>
        <pc:spChg chg="mod">
          <ac:chgData name="Anniina Nieminen" userId="f7839237-dba9-434e-a8d8-c65406723c4d" providerId="ADAL" clId="{F77A5F71-E5E0-5517-9357-B0FFC58AD05D}" dt="2026-03-26T08:31:38.545" v="2293" actId="207"/>
          <ac:spMkLst>
            <pc:docMk/>
            <pc:sldMk cId="1564547042" sldId="318"/>
            <ac:spMk id="17" creationId="{7C3EE43A-7028-A6BF-BC54-A8E87967B394}"/>
          </ac:spMkLst>
        </pc:spChg>
      </pc:sldChg>
      <pc:sldChg chg="addSp delSp modSp mod modAnim modNotesTx">
        <pc:chgData name="Anniina Nieminen" userId="f7839237-dba9-434e-a8d8-c65406723c4d" providerId="ADAL" clId="{F77A5F71-E5E0-5517-9357-B0FFC58AD05D}" dt="2026-03-26T08:52:46.823" v="2551"/>
        <pc:sldMkLst>
          <pc:docMk/>
          <pc:sldMk cId="1522120474" sldId="319"/>
        </pc:sldMkLst>
        <pc:spChg chg="mod">
          <ac:chgData name="Anniina Nieminen" userId="f7839237-dba9-434e-a8d8-c65406723c4d" providerId="ADAL" clId="{F77A5F71-E5E0-5517-9357-B0FFC58AD05D}" dt="2026-03-26T08:52:46.823" v="2551"/>
          <ac:spMkLst>
            <pc:docMk/>
            <pc:sldMk cId="1522120474" sldId="319"/>
            <ac:spMk id="2" creationId="{D8718A52-D1F6-6B20-A30D-4EDA5570F943}"/>
          </ac:spMkLst>
        </pc:spChg>
        <pc:spChg chg="mod">
          <ac:chgData name="Anniina Nieminen" userId="f7839237-dba9-434e-a8d8-c65406723c4d" providerId="ADAL" clId="{F77A5F71-E5E0-5517-9357-B0FFC58AD05D}" dt="2026-03-26T08:37:52.700" v="2321"/>
          <ac:spMkLst>
            <pc:docMk/>
            <pc:sldMk cId="1522120474" sldId="319"/>
            <ac:spMk id="6" creationId="{3E5F08F1-93AC-4F68-8A36-8813611C7C59}"/>
          </ac:spMkLst>
        </pc:spChg>
        <pc:spChg chg="mod">
          <ac:chgData name="Anniina Nieminen" userId="f7839237-dba9-434e-a8d8-c65406723c4d" providerId="ADAL" clId="{F77A5F71-E5E0-5517-9357-B0FFC58AD05D}" dt="2026-03-26T08:38:09.962" v="2322" actId="14100"/>
          <ac:spMkLst>
            <pc:docMk/>
            <pc:sldMk cId="1522120474" sldId="319"/>
            <ac:spMk id="9" creationId="{36EE01F0-847A-957E-ACF6-958B3422D584}"/>
          </ac:spMkLst>
        </pc:spChg>
        <pc:spChg chg="mod">
          <ac:chgData name="Anniina Nieminen" userId="f7839237-dba9-434e-a8d8-c65406723c4d" providerId="ADAL" clId="{F77A5F71-E5E0-5517-9357-B0FFC58AD05D}" dt="2026-03-26T08:39:15.379" v="2325"/>
          <ac:spMkLst>
            <pc:docMk/>
            <pc:sldMk cId="1522120474" sldId="319"/>
            <ac:spMk id="19" creationId="{9AF3DD54-5282-42B8-93B9-A96EF544C08F}"/>
          </ac:spMkLst>
        </pc:spChg>
        <pc:spChg chg="mod">
          <ac:chgData name="Anniina Nieminen" userId="f7839237-dba9-434e-a8d8-c65406723c4d" providerId="ADAL" clId="{F77A5F71-E5E0-5517-9357-B0FFC58AD05D}" dt="2026-03-26T08:37:34.807" v="2320"/>
          <ac:spMkLst>
            <pc:docMk/>
            <pc:sldMk cId="1522120474" sldId="319"/>
            <ac:spMk id="54" creationId="{4F1E660E-F6CF-692D-D1A9-7C1B73EAE3B8}"/>
          </ac:spMkLst>
        </pc:spChg>
        <pc:grpChg chg="add mod">
          <ac:chgData name="Anniina Nieminen" userId="f7839237-dba9-434e-a8d8-c65406723c4d" providerId="ADAL" clId="{F77A5F71-E5E0-5517-9357-B0FFC58AD05D}" dt="2026-03-26T08:38:16.761" v="2324" actId="1076"/>
          <ac:grpSpMkLst>
            <pc:docMk/>
            <pc:sldMk cId="1522120474" sldId="319"/>
            <ac:grpSpMk id="5" creationId="{FD009CB5-A8F9-41DA-F619-F15A07159997}"/>
          </ac:grpSpMkLst>
        </pc:grpChg>
      </pc:sldChg>
      <pc:sldChg chg="modSp mod">
        <pc:chgData name="Anniina Nieminen" userId="f7839237-dba9-434e-a8d8-c65406723c4d" providerId="ADAL" clId="{F77A5F71-E5E0-5517-9357-B0FFC58AD05D}" dt="2026-03-26T08:52:52.581" v="2552"/>
        <pc:sldMkLst>
          <pc:docMk/>
          <pc:sldMk cId="1109670201" sldId="320"/>
        </pc:sldMkLst>
        <pc:spChg chg="mod">
          <ac:chgData name="Anniina Nieminen" userId="f7839237-dba9-434e-a8d8-c65406723c4d" providerId="ADAL" clId="{F77A5F71-E5E0-5517-9357-B0FFC58AD05D}" dt="2026-03-26T08:52:52.581" v="2552"/>
          <ac:spMkLst>
            <pc:docMk/>
            <pc:sldMk cId="1109670201" sldId="320"/>
            <ac:spMk id="2" creationId="{F733DC2F-6B16-004B-90B4-84DB1489621A}"/>
          </ac:spMkLst>
        </pc:spChg>
        <pc:spChg chg="mod">
          <ac:chgData name="Anniina Nieminen" userId="f7839237-dba9-434e-a8d8-c65406723c4d" providerId="ADAL" clId="{F77A5F71-E5E0-5517-9357-B0FFC58AD05D}" dt="2026-03-26T08:41:19.366" v="2374" actId="1037"/>
          <ac:spMkLst>
            <pc:docMk/>
            <pc:sldMk cId="1109670201" sldId="320"/>
            <ac:spMk id="19" creationId="{9C85ECBD-4B7E-D0E9-FB4B-13CC5FEA8308}"/>
          </ac:spMkLst>
        </pc:spChg>
        <pc:spChg chg="mod">
          <ac:chgData name="Anniina Nieminen" userId="f7839237-dba9-434e-a8d8-c65406723c4d" providerId="ADAL" clId="{F77A5F71-E5E0-5517-9357-B0FFC58AD05D}" dt="2026-03-26T08:40:35.972" v="2329"/>
          <ac:spMkLst>
            <pc:docMk/>
            <pc:sldMk cId="1109670201" sldId="320"/>
            <ac:spMk id="38" creationId="{A32482D4-7437-1B1A-4719-B0D3090F10FB}"/>
          </ac:spMkLst>
        </pc:spChg>
        <pc:spChg chg="mod">
          <ac:chgData name="Anniina Nieminen" userId="f7839237-dba9-434e-a8d8-c65406723c4d" providerId="ADAL" clId="{F77A5F71-E5E0-5517-9357-B0FFC58AD05D}" dt="2026-03-26T08:40:41.877" v="2330" actId="14100"/>
          <ac:spMkLst>
            <pc:docMk/>
            <pc:sldMk cId="1109670201" sldId="320"/>
            <ac:spMk id="39" creationId="{9EDC87A3-F02B-32BF-5B85-D184CBE32F0F}"/>
          </ac:spMkLst>
        </pc:spChg>
        <pc:spChg chg="mod">
          <ac:chgData name="Anniina Nieminen" userId="f7839237-dba9-434e-a8d8-c65406723c4d" providerId="ADAL" clId="{F77A5F71-E5E0-5517-9357-B0FFC58AD05D}" dt="2026-03-26T08:40:17.287" v="2328"/>
          <ac:spMkLst>
            <pc:docMk/>
            <pc:sldMk cId="1109670201" sldId="320"/>
            <ac:spMk id="54" creationId="{A00E6B63-F0C8-3259-C0E8-A2330FFEA403}"/>
          </ac:spMkLst>
        </pc:spChg>
        <pc:grpChg chg="mod">
          <ac:chgData name="Anniina Nieminen" userId="f7839237-dba9-434e-a8d8-c65406723c4d" providerId="ADAL" clId="{F77A5F71-E5E0-5517-9357-B0FFC58AD05D}" dt="2026-03-26T08:40:49.360" v="2359" actId="1038"/>
          <ac:grpSpMkLst>
            <pc:docMk/>
            <pc:sldMk cId="1109670201" sldId="320"/>
            <ac:grpSpMk id="5" creationId="{3535822F-F8DB-60C1-1492-1D531C58CFA0}"/>
          </ac:grpSpMkLst>
        </pc:grpChg>
      </pc:sldChg>
      <pc:sldChg chg="delSp modSp mod modAnim">
        <pc:chgData name="Anniina Nieminen" userId="f7839237-dba9-434e-a8d8-c65406723c4d" providerId="ADAL" clId="{F77A5F71-E5E0-5517-9357-B0FFC58AD05D}" dt="2026-03-26T08:52:58.723" v="2553"/>
        <pc:sldMkLst>
          <pc:docMk/>
          <pc:sldMk cId="3472794539" sldId="321"/>
        </pc:sldMkLst>
        <pc:spChg chg="mod">
          <ac:chgData name="Anniina Nieminen" userId="f7839237-dba9-434e-a8d8-c65406723c4d" providerId="ADAL" clId="{F77A5F71-E5E0-5517-9357-B0FFC58AD05D}" dt="2026-03-26T08:52:58.723" v="2553"/>
          <ac:spMkLst>
            <pc:docMk/>
            <pc:sldMk cId="3472794539" sldId="321"/>
            <ac:spMk id="2" creationId="{AFE5666C-512F-5E83-18A8-2E86ED12AE12}"/>
          </ac:spMkLst>
        </pc:spChg>
        <pc:spChg chg="mod">
          <ac:chgData name="Anniina Nieminen" userId="f7839237-dba9-434e-a8d8-c65406723c4d" providerId="ADAL" clId="{F77A5F71-E5E0-5517-9357-B0FFC58AD05D}" dt="2026-03-26T08:44:01.453" v="2399" actId="1076"/>
          <ac:spMkLst>
            <pc:docMk/>
            <pc:sldMk cId="3472794539" sldId="321"/>
            <ac:spMk id="9" creationId="{B410DFBC-54B6-5AA4-121F-D39F86D34287}"/>
          </ac:spMkLst>
        </pc:spChg>
        <pc:spChg chg="mod">
          <ac:chgData name="Anniina Nieminen" userId="f7839237-dba9-434e-a8d8-c65406723c4d" providerId="ADAL" clId="{F77A5F71-E5E0-5517-9357-B0FFC58AD05D}" dt="2026-03-26T08:43:16.658" v="2380"/>
          <ac:spMkLst>
            <pc:docMk/>
            <pc:sldMk cId="3472794539" sldId="321"/>
            <ac:spMk id="38" creationId="{26849ABE-8087-7899-A5C4-2EA1B084AE2A}"/>
          </ac:spMkLst>
        </pc:spChg>
        <pc:spChg chg="mod">
          <ac:chgData name="Anniina Nieminen" userId="f7839237-dba9-434e-a8d8-c65406723c4d" providerId="ADAL" clId="{F77A5F71-E5E0-5517-9357-B0FFC58AD05D}" dt="2026-03-26T08:43:16.658" v="2380"/>
          <ac:spMkLst>
            <pc:docMk/>
            <pc:sldMk cId="3472794539" sldId="321"/>
            <ac:spMk id="39" creationId="{641FC8A1-DBD8-1408-8276-A3F2DB318C71}"/>
          </ac:spMkLst>
        </pc:spChg>
        <pc:spChg chg="mod">
          <ac:chgData name="Anniina Nieminen" userId="f7839237-dba9-434e-a8d8-c65406723c4d" providerId="ADAL" clId="{F77A5F71-E5E0-5517-9357-B0FFC58AD05D}" dt="2026-03-26T08:42:50.955" v="2377"/>
          <ac:spMkLst>
            <pc:docMk/>
            <pc:sldMk cId="3472794539" sldId="321"/>
            <ac:spMk id="54" creationId="{4D19F61A-CBCA-482E-412B-E4DE2CF3CD55}"/>
          </ac:spMkLst>
        </pc:spChg>
        <pc:grpChg chg="mod">
          <ac:chgData name="Anniina Nieminen" userId="f7839237-dba9-434e-a8d8-c65406723c4d" providerId="ADAL" clId="{F77A5F71-E5E0-5517-9357-B0FFC58AD05D}" dt="2026-03-26T08:43:31.858" v="2396" actId="1036"/>
          <ac:grpSpMkLst>
            <pc:docMk/>
            <pc:sldMk cId="3472794539" sldId="321"/>
            <ac:grpSpMk id="5" creationId="{CDFA4072-0D98-70CD-D1DE-7AD6DF891C70}"/>
          </ac:grpSpMkLst>
        </pc:grpChg>
      </pc:sldChg>
      <pc:sldChg chg="modSp mod">
        <pc:chgData name="Anniina Nieminen" userId="f7839237-dba9-434e-a8d8-c65406723c4d" providerId="ADAL" clId="{F77A5F71-E5E0-5517-9357-B0FFC58AD05D}" dt="2026-03-26T08:53:05.951" v="2554"/>
        <pc:sldMkLst>
          <pc:docMk/>
          <pc:sldMk cId="152930842" sldId="322"/>
        </pc:sldMkLst>
        <pc:spChg chg="mod">
          <ac:chgData name="Anniina Nieminen" userId="f7839237-dba9-434e-a8d8-c65406723c4d" providerId="ADAL" clId="{F77A5F71-E5E0-5517-9357-B0FFC58AD05D}" dt="2026-03-26T08:53:05.951" v="2554"/>
          <ac:spMkLst>
            <pc:docMk/>
            <pc:sldMk cId="152930842" sldId="322"/>
            <ac:spMk id="2" creationId="{03781DDE-D76B-3BBA-A580-E2E493C54D5B}"/>
          </ac:spMkLst>
        </pc:spChg>
        <pc:spChg chg="mod">
          <ac:chgData name="Anniina Nieminen" userId="f7839237-dba9-434e-a8d8-c65406723c4d" providerId="ADAL" clId="{F77A5F71-E5E0-5517-9357-B0FFC58AD05D}" dt="2026-03-26T08:49:19.792" v="2449" actId="1036"/>
          <ac:spMkLst>
            <pc:docMk/>
            <pc:sldMk cId="152930842" sldId="322"/>
            <ac:spMk id="6" creationId="{C6D9A294-80D1-4C51-C108-EDA7B47D1818}"/>
          </ac:spMkLst>
        </pc:spChg>
        <pc:spChg chg="mod">
          <ac:chgData name="Anniina Nieminen" userId="f7839237-dba9-434e-a8d8-c65406723c4d" providerId="ADAL" clId="{F77A5F71-E5E0-5517-9357-B0FFC58AD05D}" dt="2026-03-26T08:49:19.792" v="2449" actId="1036"/>
          <ac:spMkLst>
            <pc:docMk/>
            <pc:sldMk cId="152930842" sldId="322"/>
            <ac:spMk id="9" creationId="{6A020CD8-09B2-2659-3A2E-F73998C47A05}"/>
          </ac:spMkLst>
        </pc:spChg>
        <pc:spChg chg="mod">
          <ac:chgData name="Anniina Nieminen" userId="f7839237-dba9-434e-a8d8-c65406723c4d" providerId="ADAL" clId="{F77A5F71-E5E0-5517-9357-B0FFC58AD05D}" dt="2026-03-26T08:48:26.076" v="2415"/>
          <ac:spMkLst>
            <pc:docMk/>
            <pc:sldMk cId="152930842" sldId="322"/>
            <ac:spMk id="38" creationId="{4B79E299-61AB-D8AE-A622-A410B04BF786}"/>
          </ac:spMkLst>
        </pc:spChg>
        <pc:spChg chg="mod">
          <ac:chgData name="Anniina Nieminen" userId="f7839237-dba9-434e-a8d8-c65406723c4d" providerId="ADAL" clId="{F77A5F71-E5E0-5517-9357-B0FFC58AD05D}" dt="2026-03-26T08:48:34.303" v="2416" actId="14100"/>
          <ac:spMkLst>
            <pc:docMk/>
            <pc:sldMk cId="152930842" sldId="322"/>
            <ac:spMk id="39" creationId="{AC137D4A-5624-6B23-53F3-897023259563}"/>
          </ac:spMkLst>
        </pc:spChg>
        <pc:spChg chg="mod">
          <ac:chgData name="Anniina Nieminen" userId="f7839237-dba9-434e-a8d8-c65406723c4d" providerId="ADAL" clId="{F77A5F71-E5E0-5517-9357-B0FFC58AD05D}" dt="2026-03-26T08:48:09.066" v="2414"/>
          <ac:spMkLst>
            <pc:docMk/>
            <pc:sldMk cId="152930842" sldId="322"/>
            <ac:spMk id="54" creationId="{B79682C5-C1C5-4BC5-CD7D-80F7CDF3CA16}"/>
          </ac:spMkLst>
        </pc:spChg>
        <pc:grpChg chg="mod">
          <ac:chgData name="Anniina Nieminen" userId="f7839237-dba9-434e-a8d8-c65406723c4d" providerId="ADAL" clId="{F77A5F71-E5E0-5517-9357-B0FFC58AD05D}" dt="2026-03-26T08:49:19.792" v="2449" actId="1036"/>
          <ac:grpSpMkLst>
            <pc:docMk/>
            <pc:sldMk cId="152930842" sldId="322"/>
            <ac:grpSpMk id="5" creationId="{E67ECC79-A553-41A6-8E82-E8277B650E96}"/>
          </ac:grpSpMkLst>
        </pc:grpChg>
      </pc:sldChg>
      <pc:sldChg chg="delSp modSp mod delAnim">
        <pc:chgData name="Anniina Nieminen" userId="f7839237-dba9-434e-a8d8-c65406723c4d" providerId="ADAL" clId="{F77A5F71-E5E0-5517-9357-B0FFC58AD05D}" dt="2026-03-26T10:04:24.461" v="2673" actId="1038"/>
        <pc:sldMkLst>
          <pc:docMk/>
          <pc:sldMk cId="425258350" sldId="329"/>
        </pc:sldMkLst>
        <pc:spChg chg="mod">
          <ac:chgData name="Anniina Nieminen" userId="f7839237-dba9-434e-a8d8-c65406723c4d" providerId="ADAL" clId="{F77A5F71-E5E0-5517-9357-B0FFC58AD05D}" dt="2026-03-26T08:53:32.632" v="2557"/>
          <ac:spMkLst>
            <pc:docMk/>
            <pc:sldMk cId="425258350" sldId="329"/>
            <ac:spMk id="2" creationId="{A53235C2-3478-B607-890A-691394AE22A7}"/>
          </ac:spMkLst>
        </pc:spChg>
        <pc:spChg chg="mod">
          <ac:chgData name="Anniina Nieminen" userId="f7839237-dba9-434e-a8d8-c65406723c4d" providerId="ADAL" clId="{F77A5F71-E5E0-5517-9357-B0FFC58AD05D}" dt="2026-03-26T10:03:33.325" v="2638"/>
          <ac:spMkLst>
            <pc:docMk/>
            <pc:sldMk cId="425258350" sldId="329"/>
            <ac:spMk id="37" creationId="{919C2F88-A040-1CA4-B923-EAD294CE278E}"/>
          </ac:spMkLst>
        </pc:spChg>
        <pc:spChg chg="mod">
          <ac:chgData name="Anniina Nieminen" userId="f7839237-dba9-434e-a8d8-c65406723c4d" providerId="ADAL" clId="{F77A5F71-E5E0-5517-9357-B0FFC58AD05D}" dt="2026-03-26T10:03:55.353" v="2640" actId="14100"/>
          <ac:spMkLst>
            <pc:docMk/>
            <pc:sldMk cId="425258350" sldId="329"/>
            <ac:spMk id="55" creationId="{800BC632-0F70-76C7-5261-544B38888AF7}"/>
          </ac:spMkLst>
        </pc:spChg>
        <pc:spChg chg="mod">
          <ac:chgData name="Anniina Nieminen" userId="f7839237-dba9-434e-a8d8-c65406723c4d" providerId="ADAL" clId="{F77A5F71-E5E0-5517-9357-B0FFC58AD05D}" dt="2026-03-26T10:04:24.461" v="2673" actId="1038"/>
          <ac:spMkLst>
            <pc:docMk/>
            <pc:sldMk cId="425258350" sldId="329"/>
            <ac:spMk id="67" creationId="{0A5D6005-35B5-DD0A-9CD2-6E74F59847C5}"/>
          </ac:spMkLst>
        </pc:spChg>
        <pc:grpChg chg="mod">
          <ac:chgData name="Anniina Nieminen" userId="f7839237-dba9-434e-a8d8-c65406723c4d" providerId="ADAL" clId="{F77A5F71-E5E0-5517-9357-B0FFC58AD05D}" dt="2026-03-26T10:04:02.605" v="2659" actId="1037"/>
          <ac:grpSpMkLst>
            <pc:docMk/>
            <pc:sldMk cId="425258350" sldId="329"/>
            <ac:grpSpMk id="52" creationId="{F4593F3E-5B36-CE85-7EA5-3B291C5458EF}"/>
          </ac:grpSpMkLst>
        </pc:grpChg>
      </pc:sldChg>
      <pc:sldChg chg="addSp delSp modSp mod delAnim modAnim">
        <pc:chgData name="Anniina Nieminen" userId="f7839237-dba9-434e-a8d8-c65406723c4d" providerId="ADAL" clId="{F77A5F71-E5E0-5517-9357-B0FFC58AD05D}" dt="2026-03-26T08:55:05.441" v="2565" actId="478"/>
        <pc:sldMkLst>
          <pc:docMk/>
          <pc:sldMk cId="3762549520" sldId="330"/>
        </pc:sldMkLst>
        <pc:spChg chg="mod">
          <ac:chgData name="Anniina Nieminen" userId="f7839237-dba9-434e-a8d8-c65406723c4d" providerId="ADAL" clId="{F77A5F71-E5E0-5517-9357-B0FFC58AD05D}" dt="2026-03-26T08:53:17.511" v="2555"/>
          <ac:spMkLst>
            <pc:docMk/>
            <pc:sldMk cId="3762549520" sldId="330"/>
            <ac:spMk id="2" creationId="{A5BB96A6-D255-1E47-A783-C6BD35847717}"/>
          </ac:spMkLst>
        </pc:spChg>
        <pc:spChg chg="mod">
          <ac:chgData name="Anniina Nieminen" userId="f7839237-dba9-434e-a8d8-c65406723c4d" providerId="ADAL" clId="{F77A5F71-E5E0-5517-9357-B0FFC58AD05D}" dt="2026-03-26T08:54:49.342" v="2562"/>
          <ac:spMkLst>
            <pc:docMk/>
            <pc:sldMk cId="3762549520" sldId="330"/>
            <ac:spMk id="14" creationId="{5F68971E-5D8E-583C-BACD-52176D222E4D}"/>
          </ac:spMkLst>
        </pc:spChg>
        <pc:spChg chg="mod">
          <ac:chgData name="Anniina Nieminen" userId="f7839237-dba9-434e-a8d8-c65406723c4d" providerId="ADAL" clId="{F77A5F71-E5E0-5517-9357-B0FFC58AD05D}" dt="2026-03-26T08:54:49.342" v="2562"/>
          <ac:spMkLst>
            <pc:docMk/>
            <pc:sldMk cId="3762549520" sldId="330"/>
            <ac:spMk id="15" creationId="{A3CD9248-6150-8461-4BA4-78B90E8FFBF2}"/>
          </ac:spMkLst>
        </pc:spChg>
        <pc:spChg chg="mod">
          <ac:chgData name="Anniina Nieminen" userId="f7839237-dba9-434e-a8d8-c65406723c4d" providerId="ADAL" clId="{F77A5F71-E5E0-5517-9357-B0FFC58AD05D}" dt="2026-03-26T08:54:32.322" v="2561"/>
          <ac:spMkLst>
            <pc:docMk/>
            <pc:sldMk cId="3762549520" sldId="330"/>
            <ac:spMk id="54" creationId="{56C8BA51-D504-5955-03B5-614FD2D39EB2}"/>
          </ac:spMkLst>
        </pc:spChg>
        <pc:grpChg chg="mod">
          <ac:chgData name="Anniina Nieminen" userId="f7839237-dba9-434e-a8d8-c65406723c4d" providerId="ADAL" clId="{F77A5F71-E5E0-5517-9357-B0FFC58AD05D}" dt="2026-03-26T08:55:02.876" v="2564" actId="167"/>
          <ac:grpSpMkLst>
            <pc:docMk/>
            <pc:sldMk cId="3762549520" sldId="330"/>
            <ac:grpSpMk id="9" creationId="{334BE5BF-42CF-5074-7F94-DA5FD60A1073}"/>
          </ac:grpSpMkLst>
        </pc:grpChg>
      </pc:sldChg>
      <pc:sldChg chg="delSp modSp mod delAnim modAnim">
        <pc:chgData name="Anniina Nieminen" userId="f7839237-dba9-434e-a8d8-c65406723c4d" providerId="ADAL" clId="{F77A5F71-E5E0-5517-9357-B0FFC58AD05D}" dt="2026-03-26T10:07:36.408" v="2790" actId="1036"/>
        <pc:sldMkLst>
          <pc:docMk/>
          <pc:sldMk cId="1557563462" sldId="332"/>
        </pc:sldMkLst>
        <pc:spChg chg="mod">
          <ac:chgData name="Anniina Nieminen" userId="f7839237-dba9-434e-a8d8-c65406723c4d" providerId="ADAL" clId="{F77A5F71-E5E0-5517-9357-B0FFC58AD05D}" dt="2026-03-26T08:53:39.743" v="2558"/>
          <ac:spMkLst>
            <pc:docMk/>
            <pc:sldMk cId="1557563462" sldId="332"/>
            <ac:spMk id="2" creationId="{2E12449F-347B-9F80-2D8C-5F26DBA31A58}"/>
          </ac:spMkLst>
        </pc:spChg>
        <pc:spChg chg="mod">
          <ac:chgData name="Anniina Nieminen" userId="f7839237-dba9-434e-a8d8-c65406723c4d" providerId="ADAL" clId="{F77A5F71-E5E0-5517-9357-B0FFC58AD05D}" dt="2026-03-26T10:06:05.349" v="2716"/>
          <ac:spMkLst>
            <pc:docMk/>
            <pc:sldMk cId="1557563462" sldId="332"/>
            <ac:spMk id="37" creationId="{C97F01E2-18AD-58C6-0E90-A5F535D77157}"/>
          </ac:spMkLst>
        </pc:spChg>
        <pc:spChg chg="mod">
          <ac:chgData name="Anniina Nieminen" userId="f7839237-dba9-434e-a8d8-c65406723c4d" providerId="ADAL" clId="{F77A5F71-E5E0-5517-9357-B0FFC58AD05D}" dt="2026-03-26T10:07:36.408" v="2790" actId="1036"/>
          <ac:spMkLst>
            <pc:docMk/>
            <pc:sldMk cId="1557563462" sldId="332"/>
            <ac:spMk id="51" creationId="{F20F507D-D8EF-22D2-5746-B5EA47EDE946}"/>
          </ac:spMkLst>
        </pc:spChg>
        <pc:spChg chg="mod">
          <ac:chgData name="Anniina Nieminen" userId="f7839237-dba9-434e-a8d8-c65406723c4d" providerId="ADAL" clId="{F77A5F71-E5E0-5517-9357-B0FFC58AD05D}" dt="2026-03-26T10:06:33.291" v="2717"/>
          <ac:spMkLst>
            <pc:docMk/>
            <pc:sldMk cId="1557563462" sldId="332"/>
            <ac:spMk id="53" creationId="{31D36D58-CD44-5745-6C1C-9F5BBDE40AFA}"/>
          </ac:spMkLst>
        </pc:spChg>
        <pc:spChg chg="mod">
          <ac:chgData name="Anniina Nieminen" userId="f7839237-dba9-434e-a8d8-c65406723c4d" providerId="ADAL" clId="{F77A5F71-E5E0-5517-9357-B0FFC58AD05D}" dt="2026-03-26T10:06:33.291" v="2717"/>
          <ac:spMkLst>
            <pc:docMk/>
            <pc:sldMk cId="1557563462" sldId="332"/>
            <ac:spMk id="55" creationId="{DD184CE1-7E7D-868A-EEDF-FEB68F3F14AD}"/>
          </ac:spMkLst>
        </pc:spChg>
        <pc:spChg chg="mod">
          <ac:chgData name="Anniina Nieminen" userId="f7839237-dba9-434e-a8d8-c65406723c4d" providerId="ADAL" clId="{F77A5F71-E5E0-5517-9357-B0FFC58AD05D}" dt="2026-03-26T10:07:36.408" v="2790" actId="1036"/>
          <ac:spMkLst>
            <pc:docMk/>
            <pc:sldMk cId="1557563462" sldId="332"/>
            <ac:spMk id="67" creationId="{87510D88-1EC4-D8C6-6695-EDA1DEAFB554}"/>
          </ac:spMkLst>
        </pc:spChg>
        <pc:grpChg chg="mod">
          <ac:chgData name="Anniina Nieminen" userId="f7839237-dba9-434e-a8d8-c65406723c4d" providerId="ADAL" clId="{F77A5F71-E5E0-5517-9357-B0FFC58AD05D}" dt="2026-03-26T10:06:33.291" v="2717"/>
          <ac:grpSpMkLst>
            <pc:docMk/>
            <pc:sldMk cId="1557563462" sldId="332"/>
            <ac:grpSpMk id="52" creationId="{43E64F78-9AC6-B991-4490-1A199400B478}"/>
          </ac:grpSpMkLst>
        </pc:grpChg>
      </pc:sldChg>
      <pc:sldChg chg="addSp delSp modSp add mod delAnim modAnim">
        <pc:chgData name="Anniina Nieminen" userId="f7839237-dba9-434e-a8d8-c65406723c4d" providerId="ADAL" clId="{F77A5F71-E5E0-5517-9357-B0FFC58AD05D}" dt="2026-03-26T08:52:31.599" v="2549"/>
        <pc:sldMkLst>
          <pc:docMk/>
          <pc:sldMk cId="1017408068" sldId="333"/>
        </pc:sldMkLst>
        <pc:spChg chg="mod">
          <ac:chgData name="Anniina Nieminen" userId="f7839237-dba9-434e-a8d8-c65406723c4d" providerId="ADAL" clId="{F77A5F71-E5E0-5517-9357-B0FFC58AD05D}" dt="2026-03-26T08:52:31.599" v="2549"/>
          <ac:spMkLst>
            <pc:docMk/>
            <pc:sldMk cId="1017408068" sldId="333"/>
            <ac:spMk id="2" creationId="{E44B947D-9E9B-3D38-07BB-F0C991A917B2}"/>
          </ac:spMkLst>
        </pc:spChg>
        <pc:spChg chg="add mod">
          <ac:chgData name="Anniina Nieminen" userId="f7839237-dba9-434e-a8d8-c65406723c4d" providerId="ADAL" clId="{F77A5F71-E5E0-5517-9357-B0FFC58AD05D}" dt="2026-03-26T08:50:27.778" v="2452"/>
          <ac:spMkLst>
            <pc:docMk/>
            <pc:sldMk cId="1017408068" sldId="333"/>
            <ac:spMk id="5" creationId="{BCFC56D5-4963-D617-4E18-00CDF03E544B}"/>
          </ac:spMkLst>
        </pc:spChg>
        <pc:spChg chg="mod">
          <ac:chgData name="Anniina Nieminen" userId="f7839237-dba9-434e-a8d8-c65406723c4d" providerId="ADAL" clId="{F77A5F71-E5E0-5517-9357-B0FFC58AD05D}" dt="2026-03-26T08:51:41.901" v="2547" actId="1036"/>
          <ac:spMkLst>
            <pc:docMk/>
            <pc:sldMk cId="1017408068" sldId="333"/>
            <ac:spMk id="51" creationId="{75429CD0-C0DC-AE91-1884-3954B527A50C}"/>
          </ac:spMkLst>
        </pc:spChg>
        <pc:spChg chg="mod">
          <ac:chgData name="Anniina Nieminen" userId="f7839237-dba9-434e-a8d8-c65406723c4d" providerId="ADAL" clId="{F77A5F71-E5E0-5517-9357-B0FFC58AD05D}" dt="2026-03-26T08:50:43.988" v="2453"/>
          <ac:spMkLst>
            <pc:docMk/>
            <pc:sldMk cId="1017408068" sldId="333"/>
            <ac:spMk id="53" creationId="{CAE0239B-1328-22B2-5E71-377B5DE17A6D}"/>
          </ac:spMkLst>
        </pc:spChg>
        <pc:spChg chg="mod">
          <ac:chgData name="Anniina Nieminen" userId="f7839237-dba9-434e-a8d8-c65406723c4d" providerId="ADAL" clId="{F77A5F71-E5E0-5517-9357-B0FFC58AD05D}" dt="2026-03-26T08:50:52.340" v="2455" actId="404"/>
          <ac:spMkLst>
            <pc:docMk/>
            <pc:sldMk cId="1017408068" sldId="333"/>
            <ac:spMk id="55" creationId="{487A9C4E-F826-3FAE-C750-16028F4FE8CD}"/>
          </ac:spMkLst>
        </pc:spChg>
        <pc:spChg chg="mod">
          <ac:chgData name="Anniina Nieminen" userId="f7839237-dba9-434e-a8d8-c65406723c4d" providerId="ADAL" clId="{F77A5F71-E5E0-5517-9357-B0FFC58AD05D}" dt="2026-03-26T08:51:41.901" v="2547" actId="1036"/>
          <ac:spMkLst>
            <pc:docMk/>
            <pc:sldMk cId="1017408068" sldId="333"/>
            <ac:spMk id="67" creationId="{82944F66-5209-BC7F-7AF0-45C5DB6C567B}"/>
          </ac:spMkLst>
        </pc:spChg>
        <pc:grpChg chg="mod">
          <ac:chgData name="Anniina Nieminen" userId="f7839237-dba9-434e-a8d8-c65406723c4d" providerId="ADAL" clId="{F77A5F71-E5E0-5517-9357-B0FFC58AD05D}" dt="2026-03-26T08:51:41.901" v="2547" actId="1036"/>
          <ac:grpSpMkLst>
            <pc:docMk/>
            <pc:sldMk cId="1017408068" sldId="333"/>
            <ac:grpSpMk id="52" creationId="{C01A4607-A89C-00BF-5AAE-CA2D8C657715}"/>
          </ac:grpSpMkLst>
        </pc:grpChg>
      </pc:sldChg>
      <pc:sldChg chg="addSp delSp modSp add mod">
        <pc:chgData name="Anniina Nieminen" userId="f7839237-dba9-434e-a8d8-c65406723c4d" providerId="ADAL" clId="{F77A5F71-E5E0-5517-9357-B0FFC58AD05D}" dt="2026-03-26T10:02:02.426" v="2635" actId="1036"/>
        <pc:sldMkLst>
          <pc:docMk/>
          <pc:sldMk cId="2107684452" sldId="334"/>
        </pc:sldMkLst>
        <pc:spChg chg="mod">
          <ac:chgData name="Anniina Nieminen" userId="f7839237-dba9-434e-a8d8-c65406723c4d" providerId="ADAL" clId="{F77A5F71-E5E0-5517-9357-B0FFC58AD05D}" dt="2026-03-26T08:53:25.727" v="2556"/>
          <ac:spMkLst>
            <pc:docMk/>
            <pc:sldMk cId="2107684452" sldId="334"/>
            <ac:spMk id="2" creationId="{E47976E2-1C6B-8155-1DE7-6E7305D4F470}"/>
          </ac:spMkLst>
        </pc:spChg>
        <pc:spChg chg="mod">
          <ac:chgData name="Anniina Nieminen" userId="f7839237-dba9-434e-a8d8-c65406723c4d" providerId="ADAL" clId="{F77A5F71-E5E0-5517-9357-B0FFC58AD05D}" dt="2026-03-26T10:00:57.944" v="2568"/>
          <ac:spMkLst>
            <pc:docMk/>
            <pc:sldMk cId="2107684452" sldId="334"/>
            <ac:spMk id="6" creationId="{353CFA45-CBF4-DFDB-BB7F-0A468BA0E688}"/>
          </ac:spMkLst>
        </pc:spChg>
        <pc:spChg chg="mod">
          <ac:chgData name="Anniina Nieminen" userId="f7839237-dba9-434e-a8d8-c65406723c4d" providerId="ADAL" clId="{F77A5F71-E5E0-5517-9357-B0FFC58AD05D}" dt="2026-03-26T10:01:03.531" v="2569" actId="14100"/>
          <ac:spMkLst>
            <pc:docMk/>
            <pc:sldMk cId="2107684452" sldId="334"/>
            <ac:spMk id="9" creationId="{3513E018-26E8-A859-B264-8A639BBE650C}"/>
          </ac:spMkLst>
        </pc:spChg>
        <pc:spChg chg="mod">
          <ac:chgData name="Anniina Nieminen" userId="f7839237-dba9-434e-a8d8-c65406723c4d" providerId="ADAL" clId="{F77A5F71-E5E0-5517-9357-B0FFC58AD05D}" dt="2026-03-26T10:02:02.426" v="2635" actId="1036"/>
          <ac:spMkLst>
            <pc:docMk/>
            <pc:sldMk cId="2107684452" sldId="334"/>
            <ac:spMk id="19" creationId="{D636E2F5-63A2-87C7-5BF9-B8D24AE8F154}"/>
          </ac:spMkLst>
        </pc:spChg>
        <pc:spChg chg="mod">
          <ac:chgData name="Anniina Nieminen" userId="f7839237-dba9-434e-a8d8-c65406723c4d" providerId="ADAL" clId="{F77A5F71-E5E0-5517-9357-B0FFC58AD05D}" dt="2026-03-26T10:02:02.426" v="2635" actId="1036"/>
          <ac:spMkLst>
            <pc:docMk/>
            <pc:sldMk cId="2107684452" sldId="334"/>
            <ac:spMk id="31" creationId="{548AEDD3-23A0-6314-BC3A-AAC140796808}"/>
          </ac:spMkLst>
        </pc:spChg>
        <pc:spChg chg="mod">
          <ac:chgData name="Anniina Nieminen" userId="f7839237-dba9-434e-a8d8-c65406723c4d" providerId="ADAL" clId="{F77A5F71-E5E0-5517-9357-B0FFC58AD05D}" dt="2026-03-26T10:00:34.012" v="2567"/>
          <ac:spMkLst>
            <pc:docMk/>
            <pc:sldMk cId="2107684452" sldId="334"/>
            <ac:spMk id="54" creationId="{81429430-396C-FC1D-DD91-6B1DEB24B68F}"/>
          </ac:spMkLst>
        </pc:spChg>
        <pc:grpChg chg="mod">
          <ac:chgData name="Anniina Nieminen" userId="f7839237-dba9-434e-a8d8-c65406723c4d" providerId="ADAL" clId="{F77A5F71-E5E0-5517-9357-B0FFC58AD05D}" dt="2026-03-26T10:02:02.426" v="2635" actId="1036"/>
          <ac:grpSpMkLst>
            <pc:docMk/>
            <pc:sldMk cId="2107684452" sldId="334"/>
            <ac:grpSpMk id="5" creationId="{A0B11A5D-DAAD-A93C-BD14-28A8712C8891}"/>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21.4.2026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21.4.2026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r>
              <a:rPr lang="en-GB" sz="1200" i="1" kern="1200">
                <a:solidFill>
                  <a:schemeClr val="tx1"/>
                </a:solidFill>
                <a:effectLst/>
                <a:latin typeface="+mn-lt"/>
                <a:ea typeface="+mn-ea"/>
                <a:cs typeface="+mn-cs"/>
              </a:rPr>
              <a:t>All Finnish oat fields lie north of the 60th latitude, in the same Arctic zone as Alaska and Greenland. This extreme environment gives Finnish oats their unique quality — long summer days, the midnight sun and winters that naturally freeze the soil clean.</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Summers are short but intense, meaning oats receive some of the longest daylight on Earth, which helps them develop large, flavourful grains.</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And Finns certainly make good use of them. Finland leads the world in per‑capita oat consumption, with the average Finn eating around 10–12 kilos of oats a year, mostly as porridge, bread and an ever‑growing range of modern oat products.</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Finnish oat expertise shows in the products. Finland is the 2nd largest exporting country of oats, supplying with clean, high‑quality grains.</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Companies like Fazer, </a:t>
            </a:r>
            <a:r>
              <a:rPr lang="en-GB" sz="1200" i="1" kern="1200" err="1">
                <a:solidFill>
                  <a:schemeClr val="tx1"/>
                </a:solidFill>
                <a:effectLst/>
                <a:latin typeface="+mn-lt"/>
                <a:ea typeface="+mn-ea"/>
                <a:cs typeface="+mn-cs"/>
              </a:rPr>
              <a:t>Raisio</a:t>
            </a:r>
            <a:r>
              <a:rPr lang="en-GB" sz="1200" i="1" kern="1200">
                <a:solidFill>
                  <a:schemeClr val="tx1"/>
                </a:solidFill>
                <a:effectLst/>
                <a:latin typeface="+mn-lt"/>
                <a:ea typeface="+mn-ea"/>
                <a:cs typeface="+mn-cs"/>
              </a:rPr>
              <a:t> and </a:t>
            </a:r>
            <a:r>
              <a:rPr lang="en-GB" sz="1200" i="1" kern="1200" err="1">
                <a:solidFill>
                  <a:schemeClr val="tx1"/>
                </a:solidFill>
                <a:effectLst/>
                <a:latin typeface="+mn-lt"/>
                <a:ea typeface="+mn-ea"/>
                <a:cs typeface="+mn-cs"/>
              </a:rPr>
              <a:t>Mö</a:t>
            </a:r>
            <a:r>
              <a:rPr lang="en-GB" sz="1200" i="1" kern="1200">
                <a:solidFill>
                  <a:schemeClr val="tx1"/>
                </a:solidFill>
                <a:effectLst/>
                <a:latin typeface="+mn-lt"/>
                <a:ea typeface="+mn-ea"/>
                <a:cs typeface="+mn-cs"/>
              </a:rPr>
              <a:t> turn these oats into drinks, snacks, flours, dairy alternatives and even oat‑based innovations like xylitol made from oat processing side streams. </a:t>
            </a:r>
            <a:r>
              <a:rPr lang="en-GB" sz="1200" i="1" kern="1200" err="1">
                <a:solidFill>
                  <a:schemeClr val="tx1"/>
                </a:solidFill>
                <a:effectLst/>
                <a:latin typeface="+mn-lt"/>
                <a:ea typeface="+mn-ea"/>
                <a:cs typeface="+mn-cs"/>
              </a:rPr>
              <a:t>Mö</a:t>
            </a:r>
            <a:r>
              <a:rPr lang="en-GB" sz="1200" i="1" kern="1200">
                <a:solidFill>
                  <a:schemeClr val="tx1"/>
                </a:solidFill>
                <a:effectLst/>
                <a:latin typeface="+mn-lt"/>
                <a:ea typeface="+mn-ea"/>
                <a:cs typeface="+mn-cs"/>
              </a:rPr>
              <a:t> Foods has also expanded its oat-based portfolio internationally since 2025.</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480E0-8655-2A36-5D70-48CD728A7E1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C1C104E-0644-36E0-C75B-5E3C19E30DE1}"/>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759E09E6-5C78-0B81-F083-CDCEEB1AFFF0}"/>
              </a:ext>
            </a:extLst>
          </p:cNvPr>
          <p:cNvSpPr>
            <a:spLocks noGrp="1"/>
          </p:cNvSpPr>
          <p:nvPr>
            <p:ph type="body" idx="1"/>
          </p:nvPr>
        </p:nvSpPr>
        <p:spPr/>
        <p:txBody>
          <a:bodyPr/>
          <a:lstStyle/>
          <a:p>
            <a:r>
              <a:rPr lang="en-GB" kern="1200">
                <a:effectLst/>
              </a:rPr>
              <a:t>Let’s take a look at the bustling culinary scene in Finland.</a:t>
            </a:r>
            <a:r>
              <a:rPr lang="en-GB"/>
              <a:t> </a:t>
            </a:r>
            <a:r>
              <a:rPr lang="en-GB" kern="1200">
                <a:effectLst/>
              </a:rPr>
              <a:t>Finnish cuisine begins with pure ingredients and a deep respect for nature. Our food system benefits from clean water, a northern climate and strict safety standards, and this purity shapes everything from everyday meals to fine dining.</a:t>
            </a:r>
            <a:endParaRPr lang="en-US"/>
          </a:p>
          <a:p>
            <a:endParaRPr lang="en-GB"/>
          </a:p>
          <a:p>
            <a:r>
              <a:rPr lang="en-GB" kern="1200">
                <a:effectLst/>
              </a:rPr>
              <a:t>Eating together is an important part of Finnish life, and it also happens outdoors. One lovely example is Dinner Under the Helsinki Sky, where thousands of people gather each year on Helsinki Day to enjoy a shared meal in parks and public spaces.</a:t>
            </a:r>
            <a:endParaRPr lang="en-US"/>
          </a:p>
          <a:p>
            <a:endParaRPr lang="en-GB"/>
          </a:p>
          <a:p>
            <a:r>
              <a:rPr lang="en-GB" kern="1200">
                <a:effectLst/>
              </a:rPr>
              <a:t>From this everyday culture grows a vibrant restaurant scene. Finland is full of new foodie hotspots, cosy neighbourhood bistros, and historic restaurants—but also some of the most exciting fine-dining experiences in the Nordics.</a:t>
            </a:r>
            <a:endParaRPr lang="en-US"/>
          </a:p>
          <a:p>
            <a:endParaRPr lang="en-GB"/>
          </a:p>
          <a:p>
            <a:r>
              <a:rPr lang="en-GB" kern="1200">
                <a:effectLst/>
              </a:rPr>
              <a:t>The Michelin guide </a:t>
            </a:r>
            <a:r>
              <a:rPr lang="en-GB"/>
              <a:t>also </a:t>
            </a:r>
            <a:r>
              <a:rPr lang="en-GB" kern="1200">
                <a:effectLst/>
              </a:rPr>
              <a:t>recognises this mastery. Our Michelin-starred restaurants elevate local ingredients with pure flavours, minimalistic aesthetics, and exceptional creativity.</a:t>
            </a:r>
            <a:r>
              <a:rPr lang="en-GB"/>
              <a:t>  </a:t>
            </a:r>
            <a:endParaRPr lang="en-US"/>
          </a:p>
          <a:p>
            <a:r>
              <a:rPr lang="en-GB"/>
              <a:t> </a:t>
            </a:r>
            <a:endParaRPr lang="en-FI">
              <a:ea typeface="+mn-ea"/>
              <a:cs typeface="+mn-cs"/>
            </a:endParaRPr>
          </a:p>
          <a:p>
            <a:r>
              <a:rPr lang="en-GB" kern="1200">
                <a:effectLst/>
              </a:rPr>
              <a:t>Examples include restaurants that pioneer modern Nordic cuisine, creating menus that follow the cycle of northern seasons, as well as those known for focused, plant-based dishes built entirely around what grows right now.</a:t>
            </a:r>
            <a:endParaRPr lang="en-US"/>
          </a:p>
          <a:p>
            <a:endParaRPr lang="en-GB"/>
          </a:p>
          <a:p>
            <a:r>
              <a:rPr lang="en-GB" kern="1200">
                <a:effectLst/>
              </a:rPr>
              <a:t>And then there are chefs who lead the way in sustainability. At Helsinki’s zero‑waste restaurant Nolla, chef Albert Franch </a:t>
            </a:r>
            <a:r>
              <a:rPr lang="en-GB" kern="1200" err="1">
                <a:effectLst/>
              </a:rPr>
              <a:t>Sunyer</a:t>
            </a:r>
            <a:r>
              <a:rPr lang="en-GB" kern="1200">
                <a:effectLst/>
              </a:rPr>
              <a:t> and his team show how local produce and environmental responsibility can go hand in hand—making Nolla the first zero‑waste restaurant in the Nordics.</a:t>
            </a:r>
            <a:endParaRPr lang="en-FI"/>
          </a:p>
          <a:p>
            <a:endParaRPr lang="en-GB"/>
          </a:p>
          <a:p>
            <a:r>
              <a:rPr lang="en-GB" kern="1200">
                <a:effectLst/>
              </a:rPr>
              <a:t>Together, these places and people tell the story of a food culture that is clean,</a:t>
            </a:r>
            <a:r>
              <a:rPr lang="en-GB"/>
              <a:t> creative and deeply connected to nature.</a:t>
            </a:r>
            <a:r>
              <a:rPr lang="en-US" err="1"/>
              <a:t>  </a:t>
            </a:r>
            <a:r>
              <a:rPr lang="en-GB" err="1"/>
              <a:t> </a:t>
            </a:r>
            <a:r>
              <a:rPr lang="en-GB"/>
              <a:t>creative and deeply connected to nature.</a:t>
            </a:r>
            <a:r>
              <a:rPr lang="en-GB" kern="1200">
                <a:effectLst/>
              </a:rPr>
              <a:t> creative and deeply connected to nature.</a:t>
            </a:r>
            <a:endParaRPr lang="en-FI"/>
          </a:p>
        </p:txBody>
      </p:sp>
      <p:sp>
        <p:nvSpPr>
          <p:cNvPr id="4" name="Dian numeron paikkamerkki 3">
            <a:extLst>
              <a:ext uri="{FF2B5EF4-FFF2-40B4-BE49-F238E27FC236}">
                <a16:creationId xmlns:a16="http://schemas.microsoft.com/office/drawing/2014/main" id="{AA46D785-1202-BF0B-F1A9-114686905CC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4010588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65A95-191C-491D-FB82-E8920DE392B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9EE267-701C-5E75-4E93-C37B2E3713E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1D9AEA44-8B0F-1E80-F3FC-B2F71DBE5B00}"/>
              </a:ext>
            </a:extLst>
          </p:cNvPr>
          <p:cNvSpPr>
            <a:spLocks noGrp="1"/>
          </p:cNvSpPr>
          <p:nvPr>
            <p:ph type="body" idx="1"/>
          </p:nvPr>
        </p:nvSpPr>
        <p:spPr/>
        <p:txBody>
          <a:bodyPr/>
          <a:lstStyle/>
          <a:p>
            <a:r>
              <a:rPr lang="en-US" kern="1200">
                <a:effectLst/>
              </a:rPr>
              <a:t>Finland’s four distinct seasons shape our entire food production system. The short but intense summer brings extremely long days — up to 20 hours of light, and in Lapland the sun doesn’t set at all. This abundance of daylight accelerates plant growth and creates the clean, aromatic and </a:t>
            </a:r>
            <a:r>
              <a:rPr lang="en-US" kern="1200" err="1">
                <a:effectLst/>
              </a:rPr>
              <a:t>flavour</a:t>
            </a:r>
            <a:r>
              <a:rPr lang="en-US" kern="1200">
                <a:effectLst/>
              </a:rPr>
              <a:t>-rich ingredients Finland is known for.</a:t>
            </a:r>
          </a:p>
          <a:p>
            <a:r>
              <a:rPr lang="en-US" kern="1200">
                <a:effectLst/>
              </a:rPr>
              <a:t> </a:t>
            </a:r>
          </a:p>
          <a:p>
            <a:r>
              <a:rPr lang="en-US" kern="1200">
                <a:effectLst/>
              </a:rPr>
              <a:t>Long, cold winters play an equally important role. Temperatures well below zero naturally reduce plant diseases and pests, which is why Finland uses among the lowest amounts of pesticides in Europe. Winter essentially resets the landscape every year, supporting clean and safe food production.</a:t>
            </a:r>
          </a:p>
          <a:p>
            <a:r>
              <a:rPr lang="en-US" kern="1200">
                <a:effectLst/>
              </a:rPr>
              <a:t> </a:t>
            </a:r>
          </a:p>
          <a:p>
            <a:r>
              <a:rPr lang="en-US" kern="1200">
                <a:effectLst/>
              </a:rPr>
              <a:t>Finland’s pure nature — clean air, water and soils — combines with these seasonal contrasts to create ideal conditions for producing high‑quality food. Summer, from late May to early September, fills markets with new potatoes, berries, peas and herbs. The rhythm of the year is reflected in our food: bright summers concentrate </a:t>
            </a:r>
            <a:r>
              <a:rPr lang="en-US" kern="1200" err="1">
                <a:effectLst/>
              </a:rPr>
              <a:t>flavour</a:t>
            </a:r>
            <a:r>
              <a:rPr lang="en-US" kern="1200">
                <a:effectLst/>
              </a:rPr>
              <a:t>, while long winters bring hearty, comforting dishes.</a:t>
            </a:r>
            <a:endParaRPr lang="en-FI"/>
          </a:p>
        </p:txBody>
      </p:sp>
      <p:sp>
        <p:nvSpPr>
          <p:cNvPr id="4" name="Dian numeron paikkamerkki 3">
            <a:extLst>
              <a:ext uri="{FF2B5EF4-FFF2-40B4-BE49-F238E27FC236}">
                <a16:creationId xmlns:a16="http://schemas.microsoft.com/office/drawing/2014/main" id="{CD4C9C53-F932-08A3-7388-AD64AC531ABF}"/>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1056018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DC96C-9D35-85BA-5595-9464667A107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E1AA829-4E92-743B-09A5-4B2D3425C79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9F693F1E-B216-1FC9-86BE-A2FA789D1F01}"/>
              </a:ext>
            </a:extLst>
          </p:cNvPr>
          <p:cNvSpPr>
            <a:spLocks noGrp="1"/>
          </p:cNvSpPr>
          <p:nvPr>
            <p:ph type="body" idx="1"/>
          </p:nvPr>
        </p:nvSpPr>
        <p:spPr/>
        <p:txBody>
          <a:bodyPr/>
          <a:lstStyle/>
          <a:p>
            <a:r>
              <a:rPr lang="en-GB" kern="1200">
                <a:effectLst/>
              </a:rPr>
              <a:t>Finland is a true coffee nation. Finns drink more coffee per capita than anyone else in the world — about 12 kilograms per person each year — and on average four cups a day.</a:t>
            </a:r>
          </a:p>
          <a:p>
            <a:r>
              <a:rPr lang="en-GB" kern="1200">
                <a:effectLst/>
              </a:rPr>
              <a:t> </a:t>
            </a:r>
          </a:p>
          <a:p>
            <a:r>
              <a:rPr lang="en-GB" kern="1200">
                <a:effectLst/>
              </a:rPr>
              <a:t>Finns take their coffee seriously — it’s a daily ritual, a social glue, and a defining part of our culture. Coffee is so essential that Finnish law guarantees workers the right to coffee breaks.</a:t>
            </a:r>
          </a:p>
          <a:p>
            <a:r>
              <a:rPr lang="en-GB" kern="1200">
                <a:effectLst/>
              </a:rPr>
              <a:t> </a:t>
            </a:r>
          </a:p>
          <a:p>
            <a:r>
              <a:rPr lang="en-GB" kern="1200">
                <a:effectLst/>
              </a:rPr>
              <a:t>Café culture follows the rhythm of the year. Each season has its own traditional pastry to enjoy with coffee. On the 5th of February, cafés fill with </a:t>
            </a:r>
            <a:r>
              <a:rPr lang="en-GB" kern="1200" err="1">
                <a:effectLst/>
              </a:rPr>
              <a:t>Runeberg’s</a:t>
            </a:r>
            <a:r>
              <a:rPr lang="en-GB" kern="1200">
                <a:effectLst/>
              </a:rPr>
              <a:t> tortes — small arrack- or rum‑flavoured cakes enjoyed nationwide in honour of our national poet. In February, the air also smells of “</a:t>
            </a:r>
            <a:r>
              <a:rPr lang="en-GB" kern="1200" err="1">
                <a:effectLst/>
              </a:rPr>
              <a:t>laskiaispulla</a:t>
            </a:r>
            <a:r>
              <a:rPr lang="en-GB" kern="1200">
                <a:effectLst/>
              </a:rPr>
              <a:t>”, soft cardamom buns filled with whipped cream and jam or almond paste.</a:t>
            </a:r>
          </a:p>
          <a:p>
            <a:r>
              <a:rPr lang="en-GB" kern="1200">
                <a:effectLst/>
              </a:rPr>
              <a:t> </a:t>
            </a:r>
          </a:p>
          <a:p>
            <a:r>
              <a:rPr lang="en-GB" kern="1200">
                <a:effectLst/>
              </a:rPr>
              <a:t>Finland even has a Cinnamon Roll Day on the 4th of October, celebrating our love for “</a:t>
            </a:r>
            <a:r>
              <a:rPr lang="en-GB" kern="1200" err="1">
                <a:effectLst/>
              </a:rPr>
              <a:t>korvapuusti</a:t>
            </a:r>
            <a:r>
              <a:rPr lang="en-GB" kern="1200">
                <a:effectLst/>
              </a:rPr>
              <a:t>”. Every Finnish holiday has its own pastry, and each one pairs perfectly with a cup of coffee.</a:t>
            </a:r>
            <a:endParaRPr lang="en-FI"/>
          </a:p>
        </p:txBody>
      </p:sp>
      <p:sp>
        <p:nvSpPr>
          <p:cNvPr id="4" name="Dian numeron paikkamerkki 3">
            <a:extLst>
              <a:ext uri="{FF2B5EF4-FFF2-40B4-BE49-F238E27FC236}">
                <a16:creationId xmlns:a16="http://schemas.microsoft.com/office/drawing/2014/main" id="{E770AEB5-57BF-2278-479E-17DA386AD714}"/>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249871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This may come as no surprise: We might come off as weird at times. </a:t>
            </a:r>
          </a:p>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r>
              <a:rPr lang="en-GB" kern="1200">
                <a:effectLst/>
              </a:rPr>
              <a:t>Finland consistently ranks among the world’s safest and most reliable food nations. Our position at the top of the Global Food Security Index reflects decades of commitment to safety, transparency and sustainability. The entire food chain is monitored from farm to table, ensuring deep consumer trust.</a:t>
            </a:r>
          </a:p>
          <a:p>
            <a:r>
              <a:rPr lang="en-GB" kern="1200">
                <a:effectLst/>
              </a:rPr>
              <a:t> </a:t>
            </a:r>
          </a:p>
          <a:p>
            <a:r>
              <a:rPr lang="en-GB" kern="1200">
                <a:effectLst/>
              </a:rPr>
              <a:t>Animal welfare, environmental responsibility and traceability are at the core of our production. We never compromise on food safety — instead, we aim for the most transparent, safe and responsible food chain in the world. Our long-term focus is on developing ever more sustainable and innovative food products.</a:t>
            </a:r>
          </a:p>
          <a:p>
            <a:r>
              <a:rPr lang="en-GB" kern="1200">
                <a:effectLst/>
              </a:rPr>
              <a:t> </a:t>
            </a:r>
          </a:p>
          <a:p>
            <a:r>
              <a:rPr lang="en-GB" kern="1200">
                <a:effectLst/>
              </a:rPr>
              <a:t>Finland has one of the world’s lowest uses of antibiotics in food production. Good care and healthy production conditions mean antibiotics are not used preventively, and none have been used in poultry since 2009. Our salmonella control programme is internationally exceptional: salmonella in food is virtually non‑existent.</a:t>
            </a:r>
            <a:endParaRPr lang="en-FI"/>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913E0-F508-52ED-EA1B-6ED32E44178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82C49CD-15A8-6E94-B2E5-CE318D89FF9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0ECCA65-3428-FBA5-EC7B-66776476E4E8}"/>
              </a:ext>
            </a:extLst>
          </p:cNvPr>
          <p:cNvSpPr>
            <a:spLocks noGrp="1"/>
          </p:cNvSpPr>
          <p:nvPr>
            <p:ph type="body" idx="1"/>
          </p:nvPr>
        </p:nvSpPr>
        <p:spPr/>
        <p:txBody>
          <a:bodyPr/>
          <a:lstStyle/>
          <a:p>
            <a:r>
              <a:rPr lang="en-US" sz="1200" kern="1200">
                <a:solidFill>
                  <a:schemeClr val="tx1"/>
                </a:solidFill>
                <a:effectLst/>
                <a:latin typeface="+mn-lt"/>
                <a:ea typeface="+mn-ea"/>
                <a:cs typeface="+mn-cs"/>
              </a:rPr>
              <a:t>Finland is a country of bold and surprising </a:t>
            </a:r>
            <a:r>
              <a:rPr lang="en-US" sz="1200" kern="1200" err="1">
                <a:solidFill>
                  <a:schemeClr val="tx1"/>
                </a:solidFill>
                <a:effectLst/>
                <a:latin typeface="+mn-lt"/>
                <a:ea typeface="+mn-ea"/>
                <a:cs typeface="+mn-cs"/>
              </a:rPr>
              <a:t>flavours</a:t>
            </a:r>
            <a:r>
              <a:rPr lang="en-US" sz="1200" kern="1200">
                <a:solidFill>
                  <a:schemeClr val="tx1"/>
                </a:solidFill>
                <a:effectLst/>
                <a:latin typeface="+mn-lt"/>
                <a:ea typeface="+mn-ea"/>
                <a:cs typeface="+mn-cs"/>
              </a:rPr>
              <a:t>. When Finns reach for something sweet, it could be anything from smooth, high‑quality chocolate to intensely salty licorice. Finnish confections reflect the same values often seen in Finnish design: quality ingredients, deep traditions, and authenticity over trends.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Finnish candies offer a wide palette — from classic chocolates like Fazer’s iconic blue-wrapped bars to </a:t>
            </a:r>
            <a:r>
              <a:rPr lang="en-US" sz="1200" kern="1200" err="1">
                <a:solidFill>
                  <a:schemeClr val="tx1"/>
                </a:solidFill>
                <a:effectLst/>
                <a:latin typeface="+mn-lt"/>
                <a:ea typeface="+mn-ea"/>
                <a:cs typeface="+mn-cs"/>
              </a:rPr>
              <a:t>salmiakki</a:t>
            </a:r>
            <a:r>
              <a:rPr lang="en-US" sz="1200" kern="1200">
                <a:solidFill>
                  <a:schemeClr val="tx1"/>
                </a:solidFill>
                <a:effectLst/>
                <a:latin typeface="+mn-lt"/>
                <a:ea typeface="+mn-ea"/>
                <a:cs typeface="+mn-cs"/>
              </a:rPr>
              <a:t>, the uniquely salty black </a:t>
            </a:r>
            <a:r>
              <a:rPr lang="en-US" sz="1200" kern="1200" err="1">
                <a:solidFill>
                  <a:schemeClr val="tx1"/>
                </a:solidFill>
                <a:effectLst/>
                <a:latin typeface="+mn-lt"/>
                <a:ea typeface="+mn-ea"/>
                <a:cs typeface="+mn-cs"/>
              </a:rPr>
              <a:t>liquorice</a:t>
            </a:r>
            <a:r>
              <a:rPr lang="en-US" sz="1200" kern="1200">
                <a:solidFill>
                  <a:schemeClr val="tx1"/>
                </a:solidFill>
                <a:effectLst/>
                <a:latin typeface="+mn-lt"/>
                <a:ea typeface="+mn-ea"/>
                <a:cs typeface="+mn-cs"/>
              </a:rPr>
              <a:t> beloved by locals. These </a:t>
            </a:r>
            <a:r>
              <a:rPr lang="en-US" sz="1200" kern="1200" err="1">
                <a:solidFill>
                  <a:schemeClr val="tx1"/>
                </a:solidFill>
                <a:effectLst/>
                <a:latin typeface="+mn-lt"/>
                <a:ea typeface="+mn-ea"/>
                <a:cs typeface="+mn-cs"/>
              </a:rPr>
              <a:t>flavours</a:t>
            </a:r>
            <a:r>
              <a:rPr lang="en-US" sz="1200" kern="1200">
                <a:solidFill>
                  <a:schemeClr val="tx1"/>
                </a:solidFill>
                <a:effectLst/>
                <a:latin typeface="+mn-lt"/>
                <a:ea typeface="+mn-ea"/>
                <a:cs typeface="+mn-cs"/>
              </a:rPr>
              <a:t> are part of a long tradition: chocolates that melt softly, berry candies inspired by Finland’s forests, and seasonal specialties like Fazer’s Mignon Eggs — real eggshells filled with almond‑nougat enjoyed at Easter. Many Finnish sweets feature local berries such as bilberry and black currant, emphasizing purity and natural flavor.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No introduction to Finnish candy is complete without “</a:t>
            </a:r>
            <a:r>
              <a:rPr lang="en-US" sz="1200" kern="1200" err="1">
                <a:solidFill>
                  <a:schemeClr val="tx1"/>
                </a:solidFill>
                <a:effectLst/>
                <a:latin typeface="+mn-lt"/>
                <a:ea typeface="+mn-ea"/>
                <a:cs typeface="+mn-cs"/>
              </a:rPr>
              <a:t>salmiakki</a:t>
            </a:r>
            <a:r>
              <a:rPr lang="en-US" sz="1200" kern="1200">
                <a:solidFill>
                  <a:schemeClr val="tx1"/>
                </a:solidFill>
                <a:effectLst/>
                <a:latin typeface="+mn-lt"/>
                <a:ea typeface="+mn-ea"/>
                <a:cs typeface="+mn-cs"/>
              </a:rPr>
              <a:t>”. Its bold </a:t>
            </a:r>
            <a:r>
              <a:rPr lang="en-US" sz="1200" kern="1200" err="1">
                <a:solidFill>
                  <a:schemeClr val="tx1"/>
                </a:solidFill>
                <a:effectLst/>
                <a:latin typeface="+mn-lt"/>
                <a:ea typeface="+mn-ea"/>
                <a:cs typeface="+mn-cs"/>
              </a:rPr>
              <a:t>flavour</a:t>
            </a:r>
            <a:r>
              <a:rPr lang="en-US" sz="1200" kern="1200">
                <a:solidFill>
                  <a:schemeClr val="tx1"/>
                </a:solidFill>
                <a:effectLst/>
                <a:latin typeface="+mn-lt"/>
                <a:ea typeface="+mn-ea"/>
                <a:cs typeface="+mn-cs"/>
              </a:rPr>
              <a:t> comes from ammonium chloride, giving it a salty, tangy and slightly medicinal character. It’s absolutely an acquired taste — many visitors are shocked at first, then hooked by the fifth bite. You can find </a:t>
            </a:r>
            <a:r>
              <a:rPr lang="en-US" sz="1200" kern="1200" err="1">
                <a:solidFill>
                  <a:schemeClr val="tx1"/>
                </a:solidFill>
                <a:effectLst/>
                <a:latin typeface="+mn-lt"/>
                <a:ea typeface="+mn-ea"/>
                <a:cs typeface="+mn-cs"/>
              </a:rPr>
              <a:t>salmiakki</a:t>
            </a:r>
            <a:r>
              <a:rPr lang="en-US" sz="1200" kern="1200">
                <a:solidFill>
                  <a:schemeClr val="tx1"/>
                </a:solidFill>
                <a:effectLst/>
                <a:latin typeface="+mn-lt"/>
                <a:ea typeface="+mn-ea"/>
                <a:cs typeface="+mn-cs"/>
              </a:rPr>
              <a:t> in ice cream, chocolate bars, pastries, and even drinks. Love it or hate it, </a:t>
            </a:r>
            <a:r>
              <a:rPr lang="en-US" sz="1200" kern="1200" err="1">
                <a:solidFill>
                  <a:schemeClr val="tx1"/>
                </a:solidFill>
                <a:effectLst/>
                <a:latin typeface="+mn-lt"/>
                <a:ea typeface="+mn-ea"/>
                <a:cs typeface="+mn-cs"/>
              </a:rPr>
              <a:t>salmiakki</a:t>
            </a:r>
            <a:r>
              <a:rPr lang="en-US" sz="1200" kern="1200">
                <a:solidFill>
                  <a:schemeClr val="tx1"/>
                </a:solidFill>
                <a:effectLst/>
                <a:latin typeface="+mn-lt"/>
                <a:ea typeface="+mn-ea"/>
                <a:cs typeface="+mn-cs"/>
              </a:rPr>
              <a:t> is essential to understanding Finnish food culture.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Finns also enjoy sweeter </a:t>
            </a:r>
            <a:r>
              <a:rPr lang="en-US" sz="1200" kern="1200" err="1">
                <a:solidFill>
                  <a:schemeClr val="tx1"/>
                </a:solidFill>
                <a:effectLst/>
                <a:latin typeface="+mn-lt"/>
                <a:ea typeface="+mn-ea"/>
                <a:cs typeface="+mn-cs"/>
              </a:rPr>
              <a:t>liquorice</a:t>
            </a:r>
            <a:r>
              <a:rPr lang="en-US" sz="1200" kern="1200">
                <a:solidFill>
                  <a:schemeClr val="tx1"/>
                </a:solidFill>
                <a:effectLst/>
                <a:latin typeface="+mn-lt"/>
                <a:ea typeface="+mn-ea"/>
                <a:cs typeface="+mn-cs"/>
              </a:rPr>
              <a:t> varieties with a firm but tender texture, often less sugary and more nuanced than international versions. But gummy candies, fruit chews and chocolate‑coated treats remain everyday </a:t>
            </a:r>
            <a:r>
              <a:rPr lang="en-US" sz="1200" kern="1200" err="1">
                <a:solidFill>
                  <a:schemeClr val="tx1"/>
                </a:solidFill>
                <a:effectLst/>
                <a:latin typeface="+mn-lt"/>
                <a:ea typeface="+mn-ea"/>
                <a:cs typeface="+mn-cs"/>
              </a:rPr>
              <a:t>favourites</a:t>
            </a:r>
            <a:r>
              <a:rPr lang="en-US" sz="1200" kern="1200">
                <a:solidFill>
                  <a:schemeClr val="tx1"/>
                </a:solidFill>
                <a:effectLst/>
                <a:latin typeface="+mn-lt"/>
                <a:ea typeface="+mn-ea"/>
                <a:cs typeface="+mn-cs"/>
              </a:rPr>
              <a:t> for both children and adults.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For Finns, sweets aren’t just treats — they’re tied to childhood memories, celebrations, family gatherings, and moments of comfort. A small bag of candy can represent joy, nostalgia, or simply a familiar weekly ritual. One uniquely Nordic tradition is Candy Day, when children are allowed sweets on one day of the week — typically Saturday. This practice began as a public health measure to protect children’s teeth and fit naturally into weekend routines, such as family time and the Saturday sauna. Even today, many families continue it as a balanced approach to enjoying treats – at least as far as the kids know...</a:t>
            </a:r>
            <a:endParaRPr lang="en-FI" sz="28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6663E1ED-C30B-0F56-9316-792A6C44AF58}"/>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3825791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teatterikulman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r>
              <a:rPr lang="en-US" kern="1200">
                <a:effectLst/>
              </a:rPr>
              <a:t>Finland is covered with beautiful forests, lakes and fells, and Finland is the most forested country in Europe with three-quarters of its land area covered by forests. </a:t>
            </a:r>
          </a:p>
          <a:p>
            <a:r>
              <a:rPr lang="en-US" kern="1200">
                <a:effectLst/>
              </a:rPr>
              <a:t> </a:t>
            </a:r>
          </a:p>
          <a:p>
            <a:r>
              <a:rPr lang="en-US" kern="1200">
                <a:effectLst/>
              </a:rPr>
              <a:t>Forests have always played a central role in Finnish everyday life. Most Finns regularly spend time in a forest – hiking, cross-country skiing, fishing, picking wild berries and mushrooms, or just relaxing at their vacation homes and summer cottages.</a:t>
            </a:r>
          </a:p>
          <a:p>
            <a:r>
              <a:rPr lang="en-US" kern="1200">
                <a:effectLst/>
              </a:rPr>
              <a:t> </a:t>
            </a:r>
          </a:p>
          <a:p>
            <a:r>
              <a:rPr lang="en-US" kern="1200">
                <a:effectLst/>
              </a:rPr>
              <a:t>Half of the Finnish population lives within a few minutes’ walk from a forest and two out of three Finns spend time in a forest on a weekly basis. The close relationship with forests is reflected in Finnish culture. Forests have inspired much of Finnish art, design, and architecture.</a:t>
            </a:r>
            <a:endParaRPr lang="en-FI"/>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F9F6-B03F-1FC3-EF00-B54E2E84B2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4F2862-029D-7361-EFFB-91B6ACDC040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283A2D-86C2-3DFB-8E46-2CB48FA6460B}"/>
              </a:ext>
            </a:extLst>
          </p:cNvPr>
          <p:cNvSpPr>
            <a:spLocks noGrp="1"/>
          </p:cNvSpPr>
          <p:nvPr>
            <p:ph type="body" idx="1"/>
          </p:nvPr>
        </p:nvSpPr>
        <p:spPr/>
        <p:txBody>
          <a:bodyPr/>
          <a:lstStyle/>
          <a:p>
            <a:r>
              <a:rPr lang="en-GB" sz="1200" i="1" kern="1200">
                <a:solidFill>
                  <a:schemeClr val="tx1"/>
                </a:solidFill>
                <a:effectLst/>
                <a:latin typeface="+mn-lt"/>
                <a:ea typeface="+mn-ea"/>
                <a:cs typeface="+mn-cs"/>
              </a:rPr>
              <a:t>Finland is the most water‑rich country in the world with 188,000 lakes and extensive high‑quality groundwater reserves. Our tap water is equally reliable: 99.99% of supplied water meets all drinking water requirements.</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100% of the Finnish population has access to safely managed drinking water services. In Finland, people enjoy clean and safe water wherever they are — from lakes to the tap.</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The water supply system in Finland is robust, reliable and cost-effective. It functions 24 hours a day, 7 days a week even when there is a power cut. This level of reliability means the system is often taken for granted — a sign of how well it performs.</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Finland’s water sector expertise is widely recognized. Our professionals develop solutions for water purification, wastewater management, groundwater protection and sustainable use of water resources. The goal is to provide practical, scalable solutions to global water challenges using Finnish know‑how and technology.</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A UNESCO study identifies Finland as having the best groundwater in the world. This gives us a strong foundation for offering a sustainable, high‑quality source of clean water.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Finland also exports this purity. Our bottled spring waters come from protected and carefully monitored sources that have received international recognition for quality and taste. Through this, we can offer added value to global markets — delivering exceptionally pure water backed by strict environmental standards.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Finland is known as the land of more than 188,000 lakes, and clean waters make fishing also a natural part of Finnish life year‑round. Fish such as salmon, trout and many traditional lake species are central to Finnish cuisine.</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In summer, recreational fishing is widely practiced across the country. Common methods include simple rod fishing from the shore or boat angling for species like perch, pike and zander. Summer fishing is accessible, low‑threshold and closely connected to spending time outdoors.</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When lakes freeze, fishing continues on ice. Ice angling targets species such as perch and trout. Traditional winter net fishing is also practiced: nets are guided under the ice through openings cut in the surface. A key catch is </a:t>
            </a:r>
            <a:r>
              <a:rPr lang="en-GB" sz="1200" i="1" kern="1200" err="1">
                <a:solidFill>
                  <a:schemeClr val="tx1"/>
                </a:solidFill>
                <a:effectLst/>
                <a:latin typeface="+mn-lt"/>
                <a:ea typeface="+mn-ea"/>
                <a:cs typeface="+mn-cs"/>
              </a:rPr>
              <a:t>muikku</a:t>
            </a:r>
            <a:r>
              <a:rPr lang="en-GB" sz="1200" i="1" kern="1200">
                <a:solidFill>
                  <a:schemeClr val="tx1"/>
                </a:solidFill>
                <a:effectLst/>
                <a:latin typeface="+mn-lt"/>
                <a:ea typeface="+mn-ea"/>
                <a:cs typeface="+mn-cs"/>
              </a:rPr>
              <a:t> (vendace), an important lake fish in many regions. Winter </a:t>
            </a:r>
            <a:r>
              <a:rPr lang="en-GB" sz="1200" i="1" kern="1200" err="1">
                <a:solidFill>
                  <a:schemeClr val="tx1"/>
                </a:solidFill>
                <a:effectLst/>
                <a:latin typeface="+mn-lt"/>
                <a:ea typeface="+mn-ea"/>
                <a:cs typeface="+mn-cs"/>
              </a:rPr>
              <a:t>muikku</a:t>
            </a:r>
            <a:r>
              <a:rPr lang="en-GB" sz="1200" i="1" kern="1200">
                <a:solidFill>
                  <a:schemeClr val="tx1"/>
                </a:solidFill>
                <a:effectLst/>
                <a:latin typeface="+mn-lt"/>
                <a:ea typeface="+mn-ea"/>
                <a:cs typeface="+mn-cs"/>
              </a:rPr>
              <a:t> is typically fried, smoked or preserved and is valued for its clean, mild flavour.</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3B9C09B2-B494-044E-3A49-5231FBEE8019}"/>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644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r>
              <a:rPr lang="en-GB" kern="1200">
                <a:effectLst/>
              </a:rPr>
              <a:t>Finland was the first country in the world to provide free school meals for all children — a system that still guarantees every pupil a nutritious daily meal.</a:t>
            </a:r>
          </a:p>
          <a:p>
            <a:r>
              <a:rPr lang="en-GB" kern="1200">
                <a:effectLst/>
              </a:rPr>
              <a:t> </a:t>
            </a:r>
          </a:p>
          <a:p>
            <a:r>
              <a:rPr lang="en-GB" kern="1200">
                <a:effectLst/>
              </a:rPr>
              <a:t>Finland was the first country in the world to introduce free school meals for all children in the 1940s. Today, Finland and Sweden remain the only countries where every pupil receives a free, nutritious daily meal, supporting learning and equal opportunities.</a:t>
            </a:r>
          </a:p>
          <a:p>
            <a:r>
              <a:rPr lang="en-GB" kern="1200">
                <a:effectLst/>
              </a:rPr>
              <a:t> </a:t>
            </a:r>
          </a:p>
          <a:p>
            <a:r>
              <a:rPr lang="en-GB" kern="1200">
                <a:effectLst/>
              </a:rPr>
              <a:t>The modern Finnish school meal provides about one‑third of a pupil’s daily energy needs and follows national nutrition guidelines. Over their school years, pupils eat more than 2,000 school meals, making the system a long-term investment in health, educational equity and well‑being.</a:t>
            </a:r>
          </a:p>
          <a:p>
            <a:r>
              <a:rPr lang="en-GB" kern="1200">
                <a:effectLst/>
              </a:rPr>
              <a:t> </a:t>
            </a:r>
          </a:p>
          <a:p>
            <a:r>
              <a:rPr lang="en-GB" kern="1200">
                <a:effectLst/>
              </a:rPr>
              <a:t>School meals also support food skills, sustainable choices and social learning. They function as a multidisciplinary learning module linked to several school subjects and help build lifelong healthy eating habits.</a:t>
            </a:r>
          </a:p>
          <a:p>
            <a:r>
              <a:rPr lang="en-GB" kern="1200">
                <a:effectLst/>
              </a:rPr>
              <a:t> </a:t>
            </a:r>
          </a:p>
          <a:p>
            <a:r>
              <a:rPr lang="en-GB" kern="1200">
                <a:effectLst/>
              </a:rPr>
              <a:t>In Finland, many cities also offer guided activities for families and provide free park lunches during the summer, ensuring that children have access to a warm meal even when schools are closed.</a:t>
            </a:r>
          </a:p>
          <a:p>
            <a:r>
              <a:rPr lang="en-GB" kern="1200">
                <a:effectLst/>
              </a:rPr>
              <a:t> </a:t>
            </a:r>
          </a:p>
          <a:p>
            <a:r>
              <a:rPr lang="en-GB" kern="1200">
                <a:effectLst/>
              </a:rPr>
              <a:t>Finland is committed to developing increasingly sustainable school meals. By 2030, the goal is that school food will include at least 25% organic products, alongside a strong emphasis on local and responsibly produced ingredients.</a:t>
            </a:r>
          </a:p>
          <a:p>
            <a:r>
              <a:rPr lang="en-GB" kern="1200">
                <a:effectLst/>
              </a:rPr>
              <a:t> </a:t>
            </a:r>
          </a:p>
          <a:p>
            <a:r>
              <a:rPr lang="en-GB" kern="1200">
                <a:effectLst/>
              </a:rPr>
              <a:t>Finland co‑chairs the School Meals Coalition, a global initiative aiming to ensure that every child worldwide has access to a nutritious school meal by 2030.</a:t>
            </a:r>
            <a:endParaRPr lang="en-FI"/>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CF0A-4672-6823-DF32-8AFC685846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B463A1-1EEF-0697-4009-8E6D437B7CC3}"/>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9C79EF7-4267-F86E-0D51-6EA91DD8F9FD}"/>
              </a:ext>
            </a:extLst>
          </p:cNvPr>
          <p:cNvSpPr>
            <a:spLocks noGrp="1"/>
          </p:cNvSpPr>
          <p:nvPr>
            <p:ph type="body" idx="1"/>
          </p:nvPr>
        </p:nvSpPr>
        <p:spPr/>
        <p:txBody>
          <a:bodyPr/>
          <a:lstStyle/>
          <a:p>
            <a:r>
              <a:rPr lang="en-GB" sz="1200" i="1" kern="1200">
                <a:solidFill>
                  <a:schemeClr val="tx1"/>
                </a:solidFill>
                <a:effectLst/>
                <a:latin typeface="+mn-lt"/>
                <a:ea typeface="+mn-ea"/>
                <a:cs typeface="+mn-cs"/>
              </a:rPr>
              <a:t>Around the world, the food system is under pressure: population growth, climate change, limited land and water, and unstable supply chains. Finland has emerged as a leader in next‑generation food innovations that offer scalable, sustainable solutions.</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Solar Foods’ </a:t>
            </a:r>
            <a:r>
              <a:rPr lang="en-GB" sz="1200" i="1" kern="1200" err="1">
                <a:solidFill>
                  <a:schemeClr val="tx1"/>
                </a:solidFill>
                <a:effectLst/>
                <a:latin typeface="+mn-lt"/>
                <a:ea typeface="+mn-ea"/>
                <a:cs typeface="+mn-cs"/>
              </a:rPr>
              <a:t>Solein</a:t>
            </a:r>
            <a:r>
              <a:rPr lang="en-GB" sz="1200" i="1" kern="1200">
                <a:solidFill>
                  <a:schemeClr val="tx1"/>
                </a:solidFill>
                <a:effectLst/>
                <a:latin typeface="+mn-lt"/>
                <a:ea typeface="+mn-ea"/>
                <a:cs typeface="+mn-cs"/>
              </a:rPr>
              <a:t>® is a completely new kind of protein produced using air, water, minerals and renewable electricity instead of fields or animals. It comes from a natural, non‑modified single‑cell organism and contains all essential amino acids.</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Producing </a:t>
            </a:r>
            <a:r>
              <a:rPr lang="en-GB" sz="1200" i="1" kern="1200" err="1">
                <a:solidFill>
                  <a:schemeClr val="tx1"/>
                </a:solidFill>
                <a:effectLst/>
                <a:latin typeface="+mn-lt"/>
                <a:ea typeface="+mn-ea"/>
                <a:cs typeface="+mn-cs"/>
              </a:rPr>
              <a:t>Solein</a:t>
            </a:r>
            <a:r>
              <a:rPr lang="en-GB" sz="1200" i="1" kern="1200">
                <a:solidFill>
                  <a:schemeClr val="tx1"/>
                </a:solidFill>
                <a:effectLst/>
                <a:latin typeface="+mn-lt"/>
                <a:ea typeface="+mn-ea"/>
                <a:cs typeface="+mn-cs"/>
              </a:rPr>
              <a:t> uses 600× less water and 200× less land than beef protein. Its carbon footprint is up to 98% lower than beef. It is approved for food use in Singapore and recognised as safe (GRAS) in the U.S. by the FDA.</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In simple terms: a protein that can be produced anywhere in the world, independent of weather and farming.</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err="1">
                <a:solidFill>
                  <a:schemeClr val="tx1"/>
                </a:solidFill>
                <a:effectLst/>
                <a:latin typeface="+mn-lt"/>
                <a:ea typeface="+mn-ea"/>
                <a:cs typeface="+mn-cs"/>
              </a:rPr>
              <a:t>Enifer</a:t>
            </a:r>
            <a:r>
              <a:rPr lang="en-GB" sz="1200" i="1" kern="1200">
                <a:solidFill>
                  <a:schemeClr val="tx1"/>
                </a:solidFill>
                <a:effectLst/>
                <a:latin typeface="+mn-lt"/>
                <a:ea typeface="+mn-ea"/>
                <a:cs typeface="+mn-cs"/>
              </a:rPr>
              <a:t> produces PEKILO®, a fungi‑based mycoprotein made by upcycling side streams from the food and agricultural industries. The fermentation process is similar to brewing.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PEKILO® production has a 98% lower carbon footprint than beef.</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Neutral taste and colour make it suitable for bakery items, alternative dairy, plant‑based foods and snacks. A new Finnish factory will produce enough protein for a middle-sized Finnish city.</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Another practical example of turning industrial by‑products into nutritious food ingredients is </a:t>
            </a:r>
            <a:r>
              <a:rPr lang="en-GB" sz="1200" i="1" kern="1200" err="1">
                <a:solidFill>
                  <a:schemeClr val="tx1"/>
                </a:solidFill>
                <a:effectLst/>
                <a:latin typeface="+mn-lt"/>
                <a:ea typeface="+mn-ea"/>
                <a:cs typeface="+mn-cs"/>
              </a:rPr>
              <a:t>Onego</a:t>
            </a:r>
            <a:r>
              <a:rPr lang="en-GB" sz="1200" i="1" kern="1200">
                <a:solidFill>
                  <a:schemeClr val="tx1"/>
                </a:solidFill>
                <a:effectLst/>
                <a:latin typeface="+mn-lt"/>
                <a:ea typeface="+mn-ea"/>
                <a:cs typeface="+mn-cs"/>
              </a:rPr>
              <a:t> Bio’s </a:t>
            </a:r>
            <a:r>
              <a:rPr lang="en-GB" sz="1200" i="1" kern="1200" err="1">
                <a:solidFill>
                  <a:schemeClr val="tx1"/>
                </a:solidFill>
                <a:effectLst/>
                <a:latin typeface="+mn-lt"/>
                <a:ea typeface="+mn-ea"/>
                <a:cs typeface="+mn-cs"/>
              </a:rPr>
              <a:t>Bioalbumen</a:t>
            </a:r>
            <a:r>
              <a:rPr lang="en-GB" sz="1200" i="1" kern="1200">
                <a:solidFill>
                  <a:schemeClr val="tx1"/>
                </a:solidFill>
                <a:effectLst/>
                <a:latin typeface="+mn-lt"/>
                <a:ea typeface="+mn-ea"/>
                <a:cs typeface="+mn-cs"/>
              </a:rPr>
              <a:t>®: a real egg‑white protein without chickens. It is a bioidentical egg‑white protein using precision fermentation. The result is exactly the same ovalbumin found in conventional egg whites, with the same foaming, binding and baking properties.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Production requires 95% less land, 97% less water, and emits 89% fewer greenhouse gases than traditional egg production.</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FI"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The FDA has granted a “no questions” letter, enabling commercialisation in the U.S. market. A way to produce one of the world’s most used food proteins — without relying on poultry farming.</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D628B211-A13B-CB11-5A3A-B71F48FF1922}"/>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9506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21.4.2026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21.4.2026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21.4.2026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21.4.2026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21.4.2026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21.4.2026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21.4.2026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21.4.2026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21.4.2026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21.4.2026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21.4.2026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21.4.2026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21.4.2026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21.4.2026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21.4.2026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21.4.2026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21.4.2026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21.4.2026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21.4.2026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21.4.2026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13.xml"/><Relationship Id="rId7" Type="http://schemas.openxmlformats.org/officeDocument/2006/relationships/image" Target="../media/image30.jpe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5.xml"/><Relationship Id="rId7" Type="http://schemas.openxmlformats.org/officeDocument/2006/relationships/image" Target="../media/image36.jpe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7.xml"/><Relationship Id="rId7" Type="http://schemas.openxmlformats.org/officeDocument/2006/relationships/image" Target="../media/image42.jpe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E9155-8F44-C537-2225-E71846579FEB}"/>
              </a:ext>
            </a:extLst>
          </p:cNvPr>
          <p:cNvPicPr>
            <a:picLocks noChangeAspect="1"/>
          </p:cNvPicPr>
          <p:nvPr/>
        </p:nvPicPr>
        <p:blipFill>
          <a:blip r:embed="rId3">
            <a:extLst>
              <a:ext uri="{28A0092B-C50C-407E-A947-70E740481C1C}">
                <a14:useLocalDpi xmlns:a14="http://schemas.microsoft.com/office/drawing/2010/main" val="0"/>
              </a:ext>
            </a:extLst>
          </a:blip>
          <a:srcRect t="10704" r="7605" b="13551"/>
          <a:stretch>
            <a:fillRect/>
          </a:stretch>
        </p:blipFill>
        <p:spPr>
          <a:xfrm>
            <a:off x="-1999" y="0"/>
            <a:ext cx="9144002"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5325" y="0"/>
            <a:ext cx="9144000" cy="5143500"/>
          </a:xfrm>
          <a:prstGeom prst="rect">
            <a:avLst/>
          </a:prstGeom>
          <a:solidFill>
            <a:schemeClr val="tx2">
              <a:alpha val="2495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0CBDB0-4A5D-3A80-F0C5-38A3A135FCB2}"/>
              </a:ext>
            </a:extLst>
          </p:cNvPr>
          <p:cNvSpPr>
            <a:spLocks noGrp="1"/>
          </p:cNvSpPr>
          <p:nvPr>
            <p:ph type="ctrTitle"/>
          </p:nvPr>
        </p:nvSpPr>
        <p:spPr>
          <a:xfrm>
            <a:off x="457662" y="2140863"/>
            <a:ext cx="8218026" cy="861774"/>
          </a:xfrm>
        </p:spPr>
        <p:txBody>
          <a:bodyPr wrap="square">
            <a:spAutoFit/>
          </a:bodyPr>
          <a:lstStyle/>
          <a:p>
            <a:pPr algn="ctr">
              <a:lnSpc>
                <a:spcPct val="100000"/>
              </a:lnSpc>
            </a:pPr>
            <a:r>
              <a:rPr lang="en-US" sz="2800" cap="none">
                <a:solidFill>
                  <a:schemeClr val="bg1"/>
                </a:solidFill>
              </a:rPr>
              <a:t>FINNISH FOOD CULTURE </a:t>
            </a:r>
            <a:br>
              <a:rPr lang="en-US" sz="2800" cap="none">
                <a:solidFill>
                  <a:schemeClr val="bg1"/>
                </a:solidFill>
              </a:rPr>
            </a:br>
            <a:r>
              <a:rPr lang="en-US" sz="2800" cap="none">
                <a:solidFill>
                  <a:schemeClr val="bg1"/>
                </a:solidFill>
              </a:rPr>
              <a:t>IN 10 SERVINGS</a:t>
            </a:r>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4"/>
          <a:stretch>
            <a:fillRect/>
          </a:stretch>
        </p:blipFill>
        <p:spPr>
          <a:xfrm>
            <a:off x="468312" y="484784"/>
            <a:ext cx="585368" cy="358774"/>
          </a:xfrm>
          <a:prstGeom prst="rect">
            <a:avLst/>
          </a:prstGeom>
        </p:spPr>
      </p:pic>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6958870" y="4597260"/>
            <a:ext cx="1713611"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Ministry of Agriculture and Forestry of Finland</a:t>
            </a:r>
          </a:p>
        </p:txBody>
      </p:sp>
    </p:spTree>
    <p:extLst>
      <p:ext uri="{BB962C8B-B14F-4D97-AF65-F5344CB8AC3E}">
        <p14:creationId xmlns:p14="http://schemas.microsoft.com/office/powerpoint/2010/main" val="15645470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48" b="48"/>
          <a:stretch/>
        </p:blipFill>
        <p:spPr>
          <a:xfrm>
            <a:off x="-1" y="0"/>
            <a:ext cx="9143999"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Ministry of Agriculture and Forestry of Finland</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132757" dir="5400000" sx="102000" sy="102000" algn="ctr" rotWithShape="0">
                    <a:srgbClr val="000000">
                      <a:alpha val="27000"/>
                    </a:srgbClr>
                  </a:outerShdw>
                </a:effectLst>
              </a:rPr>
              <a:t>Oat of this world </a:t>
            </a:r>
          </a:p>
          <a:p>
            <a:pPr algn="ctr"/>
            <a:r>
              <a:rPr lang="en-US" sz="2000">
                <a:solidFill>
                  <a:schemeClr val="bg1"/>
                </a:solidFill>
                <a:effectLst>
                  <a:outerShdw blurRad="132757" dir="5400000" sx="102000" sy="102000" algn="ctr" rotWithShape="0">
                    <a:srgbClr val="000000">
                      <a:alpha val="27000"/>
                    </a:srgbClr>
                  </a:outerShdw>
                </a:effectLst>
              </a:rPr>
              <a:t>taste experiences</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67ECC79-A553-41A6-8E82-E8277B650E96}"/>
              </a:ext>
            </a:extLst>
          </p:cNvPr>
          <p:cNvGrpSpPr/>
          <p:nvPr/>
        </p:nvGrpSpPr>
        <p:grpSpPr>
          <a:xfrm>
            <a:off x="1156539" y="1695439"/>
            <a:ext cx="1975599" cy="553998"/>
            <a:chOff x="885555" y="2455646"/>
            <a:chExt cx="1975599" cy="553998"/>
          </a:xfrm>
        </p:grpSpPr>
        <p:sp>
          <p:nvSpPr>
            <p:cNvPr id="38" name="Title 1">
              <a:extLst>
                <a:ext uri="{FF2B5EF4-FFF2-40B4-BE49-F238E27FC236}">
                  <a16:creationId xmlns:a16="http://schemas.microsoft.com/office/drawing/2014/main" id="{4B79E299-61AB-D8AE-A622-A410B04BF78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AC137D4A-5624-6B23-53F3-897023259563}"/>
                </a:ext>
              </a:extLst>
            </p:cNvPr>
            <p:cNvSpPr txBox="1">
              <a:spLocks/>
            </p:cNvSpPr>
            <p:nvPr/>
          </p:nvSpPr>
          <p:spPr>
            <a:xfrm>
              <a:off x="885555" y="2455646"/>
              <a:ext cx="1975599"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Finns eat the most oats in the world.</a:t>
              </a:r>
            </a:p>
          </p:txBody>
        </p:sp>
      </p:grpSp>
      <p:sp>
        <p:nvSpPr>
          <p:cNvPr id="6" name="Rectangle 5">
            <a:extLst>
              <a:ext uri="{FF2B5EF4-FFF2-40B4-BE49-F238E27FC236}">
                <a16:creationId xmlns:a16="http://schemas.microsoft.com/office/drawing/2014/main" id="{C6D9A294-80D1-4C51-C108-EDA7B47D1818}"/>
              </a:ext>
            </a:extLst>
          </p:cNvPr>
          <p:cNvSpPr/>
          <p:nvPr/>
        </p:nvSpPr>
        <p:spPr>
          <a:xfrm flipV="1">
            <a:off x="1830223" y="2516720"/>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A020CD8-09B2-2659-3A2E-F73998C47A05}"/>
              </a:ext>
            </a:extLst>
          </p:cNvPr>
          <p:cNvSpPr txBox="1">
            <a:spLocks/>
          </p:cNvSpPr>
          <p:nvPr/>
        </p:nvSpPr>
        <p:spPr>
          <a:xfrm>
            <a:off x="1175502" y="2838003"/>
            <a:ext cx="1763060"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We are also the second largest exporter of oats, turning golden fields into money-making beverages, snacks, and dairy alternatives.</a:t>
            </a:r>
          </a:p>
        </p:txBody>
      </p:sp>
      <p:grpSp>
        <p:nvGrpSpPr>
          <p:cNvPr id="3" name="Group 2">
            <a:extLst>
              <a:ext uri="{FF2B5EF4-FFF2-40B4-BE49-F238E27FC236}">
                <a16:creationId xmlns:a16="http://schemas.microsoft.com/office/drawing/2014/main" id="{D20590AD-F0C5-4E70-9D78-0279FDC3D37E}"/>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D031BD5-7D10-EBA9-E238-84AC4FDC54B8}"/>
                </a:ext>
              </a:extLst>
            </p:cNvPr>
            <p:cNvPicPr>
              <a:picLocks/>
            </p:cNvPicPr>
            <p:nvPr/>
          </p:nvPicPr>
          <p:blipFill>
            <a:blip r:embed="rId4">
              <a:extLst>
                <a:ext uri="{28A0092B-C50C-407E-A947-70E740481C1C}">
                  <a14:useLocalDpi xmlns:a14="http://schemas.microsoft.com/office/drawing/2010/main" val="0"/>
                </a:ext>
              </a:extLst>
            </a:blip>
            <a:srcRect t="9026" b="1659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C819291-C875-7E86-2E8C-98EF141B1F18}"/>
                </a:ext>
              </a:extLst>
            </p:cNvPr>
            <p:cNvSpPr txBox="1">
              <a:spLocks/>
            </p:cNvSpPr>
            <p:nvPr/>
          </p:nvSpPr>
          <p:spPr>
            <a:xfrm>
              <a:off x="243010" y="9218747"/>
              <a:ext cx="37510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Mö</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69" name="Group 68">
            <a:extLst>
              <a:ext uri="{FF2B5EF4-FFF2-40B4-BE49-F238E27FC236}">
                <a16:creationId xmlns:a16="http://schemas.microsoft.com/office/drawing/2014/main" id="{AFC1A9E8-032A-CC0A-6262-DCEE3D8485E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70FFC21-03D0-7717-6EA1-277F597B011A}"/>
                </a:ext>
              </a:extLst>
            </p:cNvPr>
            <p:cNvPicPr>
              <a:picLocks noChangeAspect="1"/>
            </p:cNvPicPr>
            <p:nvPr/>
          </p:nvPicPr>
          <p:blipFill>
            <a:blip r:embed="rId5">
              <a:extLst>
                <a:ext uri="{28A0092B-C50C-407E-A947-70E740481C1C}">
                  <a14:useLocalDpi xmlns:a14="http://schemas.microsoft.com/office/drawing/2010/main" val="0"/>
                </a:ext>
              </a:extLst>
            </a:blip>
            <a:srcRect l="10406" r="10406"/>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4AB37B07-0A49-6E02-65EB-34F4283593B2}"/>
                </a:ext>
              </a:extLst>
            </p:cNvPr>
            <p:cNvSpPr txBox="1">
              <a:spLocks/>
            </p:cNvSpPr>
            <p:nvPr/>
          </p:nvSpPr>
          <p:spPr>
            <a:xfrm>
              <a:off x="4131444" y="4584674"/>
              <a:ext cx="49693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Raisio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3F086861-4E31-7EB0-1F22-818005B1FC01}"/>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A8EBBA70-0DFE-1DA5-B252-D4AD5CEC3213}"/>
                </a:ext>
              </a:extLst>
            </p:cNvPr>
            <p:cNvPicPr>
              <a:picLocks noChangeAspect="1"/>
            </p:cNvPicPr>
            <p:nvPr/>
          </p:nvPicPr>
          <p:blipFill>
            <a:blip r:embed="rId6">
              <a:extLst>
                <a:ext uri="{28A0092B-C50C-407E-A947-70E740481C1C}">
                  <a14:useLocalDpi xmlns:a14="http://schemas.microsoft.com/office/drawing/2010/main" val="0"/>
                </a:ext>
              </a:extLst>
            </a:blip>
            <a:srcRect t="24536" b="19598"/>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2B8199C6-107E-0F7E-8D0D-73B2F93C4D06}"/>
                </a:ext>
              </a:extLst>
            </p:cNvPr>
            <p:cNvSpPr txBox="1">
              <a:spLocks/>
            </p:cNvSpPr>
            <p:nvPr/>
          </p:nvSpPr>
          <p:spPr>
            <a:xfrm>
              <a:off x="4124690" y="4611883"/>
              <a:ext cx="471283"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Fazer</a:t>
              </a: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Oat of this world taste experiences</a:t>
            </a:r>
          </a:p>
        </p:txBody>
      </p:sp>
      <p:sp>
        <p:nvSpPr>
          <p:cNvPr id="56" name="Title 1">
            <a:extLst>
              <a:ext uri="{FF2B5EF4-FFF2-40B4-BE49-F238E27FC236}">
                <a16:creationId xmlns:a16="http://schemas.microsoft.com/office/drawing/2014/main" id="{EDE8F752-0D15-894D-89DC-0A7A6BE3881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80EBB58-A900-CBEA-B22C-F816ED9049E0}"/>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3A5DE36-EB66-B9E3-752F-131BB1CEF26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40A3E71-0C9D-32CE-89F0-AE1E33B0BAE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FB911F5-391E-603A-16CE-DAEC003B172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13890A86-8817-F661-38F1-754E4979D41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62" name="Title 1">
            <a:extLst>
              <a:ext uri="{FF2B5EF4-FFF2-40B4-BE49-F238E27FC236}">
                <a16:creationId xmlns:a16="http://schemas.microsoft.com/office/drawing/2014/main" id="{60A344D4-0311-18B2-6E0D-7735F109254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63C2CB87-518F-5AAE-AE64-131F57382598}"/>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F094FE50-8A69-A3E0-C336-C69FE2B0500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9D62BF9-9DCA-9A38-8A76-BA31A81C0B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B05856F5-5FB6-A47E-1F14-A889D9743F2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FOOD CULTURE IN 10 SERVINGS</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t="-156" b="15573"/>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0" y="-9528"/>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r>
              <a:rPr lang="en-US" sz="700" kern="0" cap="none" spc="0">
                <a:solidFill>
                  <a:schemeClr val="bg1"/>
                </a:solidFill>
              </a:rPr>
              <a:t>Photo: Svante </a:t>
            </a:r>
            <a:r>
              <a:rPr lang="en-US" sz="700" kern="0" cap="none" spc="0" err="1">
                <a:solidFill>
                  <a:schemeClr val="bg1"/>
                </a:solidFill>
              </a:rPr>
              <a:t>Gullichsen</a:t>
            </a:r>
            <a:endParaRPr lang="en-US" sz="700" kern="0" cap="none" spc="0">
              <a:solidFill>
                <a:schemeClr val="bg1"/>
              </a:solidFill>
            </a:endParaRP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Pure ingredients and Michelin stars – </a:t>
            </a:r>
          </a:p>
          <a:p>
            <a:pPr algn="ctr"/>
            <a:r>
              <a:rPr lang="en-US" sz="2000">
                <a:solidFill>
                  <a:schemeClr val="bg1"/>
                </a:solidFill>
                <a:effectLst>
                  <a:outerShdw blurRad="994667" dir="5400000" sx="102000" sy="102000" algn="ctr" rotWithShape="0">
                    <a:srgbClr val="000000"/>
                  </a:outerShdw>
                </a:effectLst>
              </a:rPr>
              <a:t>Finns are eating good!</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93322-5841-92B0-B48F-DE380824E9A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23A88D5-6C44-5150-E546-82EF1E91DB93}"/>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E44B947D-9E9B-3D38-07BB-F0C991A917B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FOOD CULTURE IN 10 SERVINGS</a:t>
            </a:r>
          </a:p>
        </p:txBody>
      </p:sp>
      <p:sp>
        <p:nvSpPr>
          <p:cNvPr id="21" name="Rectangle 20">
            <a:extLst>
              <a:ext uri="{FF2B5EF4-FFF2-40B4-BE49-F238E27FC236}">
                <a16:creationId xmlns:a16="http://schemas.microsoft.com/office/drawing/2014/main" id="{133656DC-FD84-61FB-6C7B-B23840E0970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E284BE2-D7F9-B745-648F-76097430183A}"/>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1" name="Rectangle 50">
            <a:extLst>
              <a:ext uri="{FF2B5EF4-FFF2-40B4-BE49-F238E27FC236}">
                <a16:creationId xmlns:a16="http://schemas.microsoft.com/office/drawing/2014/main" id="{75429CD0-C0DC-AE91-1884-3954B527A50C}"/>
              </a:ext>
            </a:extLst>
          </p:cNvPr>
          <p:cNvSpPr/>
          <p:nvPr/>
        </p:nvSpPr>
        <p:spPr>
          <a:xfrm flipV="1">
            <a:off x="1830223" y="2882595"/>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01A4607-A89C-00BF-5AAE-CA2D8C657715}"/>
              </a:ext>
            </a:extLst>
          </p:cNvPr>
          <p:cNvGrpSpPr/>
          <p:nvPr/>
        </p:nvGrpSpPr>
        <p:grpSpPr>
          <a:xfrm>
            <a:off x="644344" y="1534550"/>
            <a:ext cx="2858568" cy="1107996"/>
            <a:chOff x="-100643" y="2381064"/>
            <a:chExt cx="2858568" cy="1107996"/>
          </a:xfrm>
        </p:grpSpPr>
        <p:sp>
          <p:nvSpPr>
            <p:cNvPr id="53" name="Title 1">
              <a:extLst>
                <a:ext uri="{FF2B5EF4-FFF2-40B4-BE49-F238E27FC236}">
                  <a16:creationId xmlns:a16="http://schemas.microsoft.com/office/drawing/2014/main" id="{CAE0239B-1328-22B2-5E71-377B5DE17A6D}"/>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487A9C4E-F826-3FAE-C750-16028F4FE8CD}"/>
                </a:ext>
              </a:extLst>
            </p:cNvPr>
            <p:cNvSpPr txBox="1">
              <a:spLocks/>
            </p:cNvSpPr>
            <p:nvPr/>
          </p:nvSpPr>
          <p:spPr>
            <a:xfrm>
              <a:off x="-100643" y="2381064"/>
              <a:ext cx="2754747"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The very first zero-waste restaurant in the Nordics is located – you guessed it – in Finland.</a:t>
              </a:r>
            </a:p>
          </p:txBody>
        </p:sp>
      </p:grpSp>
      <p:sp>
        <p:nvSpPr>
          <p:cNvPr id="67" name="Title 1">
            <a:extLst>
              <a:ext uri="{FF2B5EF4-FFF2-40B4-BE49-F238E27FC236}">
                <a16:creationId xmlns:a16="http://schemas.microsoft.com/office/drawing/2014/main" id="{82944F66-5209-BC7F-7AF0-45C5DB6C567B}"/>
              </a:ext>
            </a:extLst>
          </p:cNvPr>
          <p:cNvSpPr txBox="1">
            <a:spLocks/>
          </p:cNvSpPr>
          <p:nvPr/>
        </p:nvSpPr>
        <p:spPr>
          <a:xfrm>
            <a:off x="1101856" y="3210834"/>
            <a:ext cx="1895168"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In addition to sustainability, eating together is also very important to us, and our vibrant restaurant scene supports that.</a:t>
            </a:r>
          </a:p>
        </p:txBody>
      </p:sp>
      <p:sp>
        <p:nvSpPr>
          <p:cNvPr id="5" name="Title 1">
            <a:extLst>
              <a:ext uri="{FF2B5EF4-FFF2-40B4-BE49-F238E27FC236}">
                <a16:creationId xmlns:a16="http://schemas.microsoft.com/office/drawing/2014/main" id="{BCFC56D5-4963-D617-4E18-00CDF03E544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Pure ingredients and Michelin stars – Finns are eating good!</a:t>
            </a:r>
          </a:p>
        </p:txBody>
      </p:sp>
      <p:sp>
        <p:nvSpPr>
          <p:cNvPr id="6" name="Title 1">
            <a:extLst>
              <a:ext uri="{FF2B5EF4-FFF2-40B4-BE49-F238E27FC236}">
                <a16:creationId xmlns:a16="http://schemas.microsoft.com/office/drawing/2014/main" id="{FEAFEAA2-F35B-D19B-4479-274D00261F6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9" name="Rectangle 8">
            <a:extLst>
              <a:ext uri="{FF2B5EF4-FFF2-40B4-BE49-F238E27FC236}">
                <a16:creationId xmlns:a16="http://schemas.microsoft.com/office/drawing/2014/main" id="{2F797549-063D-644E-07E4-615B9A9D1E3A}"/>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2076B895-D1AF-BA0A-FE60-32409FAE25D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9" name="Title 1">
            <a:extLst>
              <a:ext uri="{FF2B5EF4-FFF2-40B4-BE49-F238E27FC236}">
                <a16:creationId xmlns:a16="http://schemas.microsoft.com/office/drawing/2014/main" id="{645B9C0C-BDC6-9D98-D556-7B60A43F074A}"/>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20" name="Title 1">
            <a:extLst>
              <a:ext uri="{FF2B5EF4-FFF2-40B4-BE49-F238E27FC236}">
                <a16:creationId xmlns:a16="http://schemas.microsoft.com/office/drawing/2014/main" id="{54B2EA69-2BDA-2E4D-22FD-164755D76C1A}"/>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4" name="Title 1">
            <a:extLst>
              <a:ext uri="{FF2B5EF4-FFF2-40B4-BE49-F238E27FC236}">
                <a16:creationId xmlns:a16="http://schemas.microsoft.com/office/drawing/2014/main" id="{0633CC5C-873D-C6BC-1C63-E2F37B60234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5" name="Title 1">
            <a:extLst>
              <a:ext uri="{FF2B5EF4-FFF2-40B4-BE49-F238E27FC236}">
                <a16:creationId xmlns:a16="http://schemas.microsoft.com/office/drawing/2014/main" id="{38FF7152-A908-4805-9949-A8DCC894AB7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26" name="Title 1">
            <a:extLst>
              <a:ext uri="{FF2B5EF4-FFF2-40B4-BE49-F238E27FC236}">
                <a16:creationId xmlns:a16="http://schemas.microsoft.com/office/drawing/2014/main" id="{67159C51-4811-C65C-2114-723295E8F61B}"/>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8" name="Title 1">
            <a:extLst>
              <a:ext uri="{FF2B5EF4-FFF2-40B4-BE49-F238E27FC236}">
                <a16:creationId xmlns:a16="http://schemas.microsoft.com/office/drawing/2014/main" id="{9FA24C17-3510-1C56-168A-3959ED23358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9" name="Title 1">
            <a:extLst>
              <a:ext uri="{FF2B5EF4-FFF2-40B4-BE49-F238E27FC236}">
                <a16:creationId xmlns:a16="http://schemas.microsoft.com/office/drawing/2014/main" id="{4D1A6903-CB2F-D62C-F4AA-91398B4F801B}"/>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0" name="Title 1">
            <a:extLst>
              <a:ext uri="{FF2B5EF4-FFF2-40B4-BE49-F238E27FC236}">
                <a16:creationId xmlns:a16="http://schemas.microsoft.com/office/drawing/2014/main" id="{563D23BD-2D8F-C422-5BA5-E4DDD13C38A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12" name="Group 11">
            <a:extLst>
              <a:ext uri="{FF2B5EF4-FFF2-40B4-BE49-F238E27FC236}">
                <a16:creationId xmlns:a16="http://schemas.microsoft.com/office/drawing/2014/main" id="{836B6FEE-5961-2933-C02D-10523EDF4BF5}"/>
              </a:ext>
            </a:extLst>
          </p:cNvPr>
          <p:cNvGrpSpPr/>
          <p:nvPr/>
        </p:nvGrpSpPr>
        <p:grpSpPr>
          <a:xfrm>
            <a:off x="179510" y="5321880"/>
            <a:ext cx="3816426" cy="4269600"/>
            <a:chOff x="179510" y="5249140"/>
            <a:chExt cx="3816426" cy="4269600"/>
          </a:xfrm>
        </p:grpSpPr>
        <p:pic>
          <p:nvPicPr>
            <p:cNvPr id="31" name="Picture 30">
              <a:extLst>
                <a:ext uri="{FF2B5EF4-FFF2-40B4-BE49-F238E27FC236}">
                  <a16:creationId xmlns:a16="http://schemas.microsoft.com/office/drawing/2014/main" id="{21315F0C-B650-F3A8-B96E-D611C8C8F441}"/>
                </a:ext>
              </a:extLst>
            </p:cNvPr>
            <p:cNvPicPr>
              <a:picLocks/>
            </p:cNvPicPr>
            <p:nvPr/>
          </p:nvPicPr>
          <p:blipFill>
            <a:blip r:embed="rId4">
              <a:extLst>
                <a:ext uri="{28A0092B-C50C-407E-A947-70E740481C1C}">
                  <a14:useLocalDpi xmlns:a14="http://schemas.microsoft.com/office/drawing/2010/main" val="0"/>
                </a:ext>
              </a:extLst>
            </a:blip>
            <a:srcRect l="23104" r="17412"/>
            <a:stretch>
              <a:fillRect/>
            </a:stretch>
          </p:blipFill>
          <p:spPr>
            <a:xfrm>
              <a:off x="179510" y="5249140"/>
              <a:ext cx="3816426" cy="4269600"/>
            </a:xfrm>
            <a:prstGeom prst="rect">
              <a:avLst/>
            </a:prstGeom>
          </p:spPr>
        </p:pic>
        <p:sp>
          <p:nvSpPr>
            <p:cNvPr id="32" name="Footer Placeholder 4">
              <a:extLst>
                <a:ext uri="{FF2B5EF4-FFF2-40B4-BE49-F238E27FC236}">
                  <a16:creationId xmlns:a16="http://schemas.microsoft.com/office/drawing/2014/main" id="{94A44B20-78E8-B0B0-2182-2C6AFF21B9AD}"/>
                </a:ext>
              </a:extLst>
            </p:cNvPr>
            <p:cNvSpPr txBox="1">
              <a:spLocks/>
            </p:cNvSpPr>
            <p:nvPr/>
          </p:nvSpPr>
          <p:spPr>
            <a:xfrm>
              <a:off x="225880" y="9215762"/>
              <a:ext cx="99706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Tertti</a:t>
              </a:r>
              <a:r>
                <a:rPr lang="en-US" sz="700" kern="0" cap="none" spc="0">
                  <a:solidFill>
                    <a:schemeClr val="bg1"/>
                  </a:solidFill>
                  <a:effectLst>
                    <a:outerShdw blurRad="635000" dir="5400000" algn="ctr" rotWithShape="0">
                      <a:srgbClr val="000000">
                        <a:alpha val="75000"/>
                      </a:srgbClr>
                    </a:outerShdw>
                  </a:effectLst>
                  <a:latin typeface="Finlandica" charset="0"/>
                </a:rPr>
                <a:t> Manor grand buffet.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Visit Saimaa</a:t>
              </a:r>
            </a:p>
          </p:txBody>
        </p:sp>
      </p:grpSp>
      <p:grpSp>
        <p:nvGrpSpPr>
          <p:cNvPr id="33" name="Group 32">
            <a:extLst>
              <a:ext uri="{FF2B5EF4-FFF2-40B4-BE49-F238E27FC236}">
                <a16:creationId xmlns:a16="http://schemas.microsoft.com/office/drawing/2014/main" id="{E98F8353-5274-83AF-C4D6-9257969BEF53}"/>
              </a:ext>
            </a:extLst>
          </p:cNvPr>
          <p:cNvGrpSpPr/>
          <p:nvPr/>
        </p:nvGrpSpPr>
        <p:grpSpPr>
          <a:xfrm>
            <a:off x="4067944" y="627532"/>
            <a:ext cx="5076056" cy="4265479"/>
            <a:chOff x="4067944" y="627532"/>
            <a:chExt cx="5076056" cy="4265479"/>
          </a:xfrm>
        </p:grpSpPr>
        <p:pic>
          <p:nvPicPr>
            <p:cNvPr id="34" name="Picture 33">
              <a:extLst>
                <a:ext uri="{FF2B5EF4-FFF2-40B4-BE49-F238E27FC236}">
                  <a16:creationId xmlns:a16="http://schemas.microsoft.com/office/drawing/2014/main" id="{A0C7B613-3102-4388-194C-1B1C288ED1C2}"/>
                </a:ext>
              </a:extLst>
            </p:cNvPr>
            <p:cNvPicPr>
              <a:picLocks noChangeAspect="1"/>
            </p:cNvPicPr>
            <p:nvPr/>
          </p:nvPicPr>
          <p:blipFill>
            <a:blip r:embed="rId5">
              <a:extLst>
                <a:ext uri="{28A0092B-C50C-407E-A947-70E740481C1C}">
                  <a14:useLocalDpi xmlns:a14="http://schemas.microsoft.com/office/drawing/2010/main" val="0"/>
                </a:ext>
              </a:extLst>
            </a:blip>
            <a:srcRect t="18342" b="25690"/>
            <a:stretch>
              <a:fillRect/>
            </a:stretch>
          </p:blipFill>
          <p:spPr>
            <a:xfrm>
              <a:off x="4067944" y="627532"/>
              <a:ext cx="5076056" cy="4265479"/>
            </a:xfrm>
            <a:prstGeom prst="rect">
              <a:avLst/>
            </a:prstGeom>
          </p:spPr>
        </p:pic>
        <p:sp>
          <p:nvSpPr>
            <p:cNvPr id="35" name="Footer Placeholder 4">
              <a:extLst>
                <a:ext uri="{FF2B5EF4-FFF2-40B4-BE49-F238E27FC236}">
                  <a16:creationId xmlns:a16="http://schemas.microsoft.com/office/drawing/2014/main" id="{9B0BE4ED-26B9-2C81-3B8D-1B691294F39C}"/>
                </a:ext>
              </a:extLst>
            </p:cNvPr>
            <p:cNvSpPr txBox="1">
              <a:spLocks/>
            </p:cNvSpPr>
            <p:nvPr/>
          </p:nvSpPr>
          <p:spPr>
            <a:xfrm>
              <a:off x="4131444" y="4583309"/>
              <a:ext cx="83356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Albert Franch </a:t>
              </a:r>
              <a:r>
                <a:rPr lang="en-US" sz="700" kern="0" cap="none" spc="0" err="1">
                  <a:solidFill>
                    <a:schemeClr val="bg1"/>
                  </a:solidFill>
                  <a:effectLst>
                    <a:outerShdw blurRad="635000" dir="5400000" algn="ctr" rotWithShape="0">
                      <a:srgbClr val="000000">
                        <a:alpha val="75000"/>
                      </a:srgbClr>
                    </a:outerShdw>
                  </a:effectLst>
                  <a:latin typeface="Finlandica" charset="0"/>
                </a:rPr>
                <a:t>Sunyer</a:t>
              </a:r>
              <a:r>
                <a:rPr lang="en-US" sz="700" kern="0" cap="none" spc="0">
                  <a:solidFill>
                    <a:schemeClr val="bg1"/>
                  </a:solidFill>
                  <a:effectLst>
                    <a:outerShdw blurRad="635000" dir="5400000" algn="ctr" rotWithShape="0">
                      <a:srgbClr val="000000">
                        <a:alpha val="75000"/>
                      </a:srgbClr>
                    </a:outerShdw>
                  </a:effectLst>
                  <a:latin typeface="Finlandica" charset="0"/>
                </a:rPr>
                <a:t>.</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Antti Angeria</a:t>
              </a:r>
            </a:p>
          </p:txBody>
        </p:sp>
      </p:grpSp>
      <p:grpSp>
        <p:nvGrpSpPr>
          <p:cNvPr id="36" name="Group 35">
            <a:extLst>
              <a:ext uri="{FF2B5EF4-FFF2-40B4-BE49-F238E27FC236}">
                <a16:creationId xmlns:a16="http://schemas.microsoft.com/office/drawing/2014/main" id="{72F08E89-BEB4-01E8-80BD-86EC811B5D7E}"/>
              </a:ext>
            </a:extLst>
          </p:cNvPr>
          <p:cNvGrpSpPr/>
          <p:nvPr/>
        </p:nvGrpSpPr>
        <p:grpSpPr>
          <a:xfrm>
            <a:off x="4067944" y="626501"/>
            <a:ext cx="5076056" cy="4265479"/>
            <a:chOff x="4067944" y="627018"/>
            <a:chExt cx="5076056" cy="4265479"/>
          </a:xfrm>
        </p:grpSpPr>
        <p:pic>
          <p:nvPicPr>
            <p:cNvPr id="37" name="Picture 36">
              <a:extLst>
                <a:ext uri="{FF2B5EF4-FFF2-40B4-BE49-F238E27FC236}">
                  <a16:creationId xmlns:a16="http://schemas.microsoft.com/office/drawing/2014/main" id="{32EDC3C4-95E4-7339-146E-9528DA270F6C}"/>
                </a:ext>
              </a:extLst>
            </p:cNvPr>
            <p:cNvPicPr>
              <a:picLocks noChangeAspect="1"/>
            </p:cNvPicPr>
            <p:nvPr/>
          </p:nvPicPr>
          <p:blipFill>
            <a:blip r:embed="rId6">
              <a:extLst>
                <a:ext uri="{28A0092B-C50C-407E-A947-70E740481C1C}">
                  <a14:useLocalDpi xmlns:a14="http://schemas.microsoft.com/office/drawing/2010/main" val="0"/>
                </a:ext>
              </a:extLst>
            </a:blip>
            <a:srcRect l="4987" r="15825"/>
            <a:stretch>
              <a:fillRect/>
            </a:stretch>
          </p:blipFill>
          <p:spPr>
            <a:xfrm>
              <a:off x="4067944" y="627018"/>
              <a:ext cx="5076056" cy="4265479"/>
            </a:xfrm>
            <a:prstGeom prst="rect">
              <a:avLst/>
            </a:prstGeom>
          </p:spPr>
        </p:pic>
        <p:sp>
          <p:nvSpPr>
            <p:cNvPr id="38" name="Footer Placeholder 4">
              <a:extLst>
                <a:ext uri="{FF2B5EF4-FFF2-40B4-BE49-F238E27FC236}">
                  <a16:creationId xmlns:a16="http://schemas.microsoft.com/office/drawing/2014/main" id="{2A45824A-458A-70E2-BCF9-AC0C3AB247F3}"/>
                </a:ext>
              </a:extLst>
            </p:cNvPr>
            <p:cNvSpPr txBox="1">
              <a:spLocks/>
            </p:cNvSpPr>
            <p:nvPr/>
          </p:nvSpPr>
          <p:spPr>
            <a:xfrm>
              <a:off x="4124690" y="4585029"/>
              <a:ext cx="200535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Ministry of Agriculture and Forestry of Finland</a:t>
              </a:r>
            </a:p>
          </p:txBody>
        </p:sp>
      </p:grpSp>
      <p:grpSp>
        <p:nvGrpSpPr>
          <p:cNvPr id="39" name="Group 38">
            <a:extLst>
              <a:ext uri="{FF2B5EF4-FFF2-40B4-BE49-F238E27FC236}">
                <a16:creationId xmlns:a16="http://schemas.microsoft.com/office/drawing/2014/main" id="{9688EABB-3D10-D747-F50C-81B33770580C}"/>
              </a:ext>
            </a:extLst>
          </p:cNvPr>
          <p:cNvGrpSpPr/>
          <p:nvPr/>
        </p:nvGrpSpPr>
        <p:grpSpPr>
          <a:xfrm>
            <a:off x="4067944" y="626501"/>
            <a:ext cx="5076056" cy="4265480"/>
            <a:chOff x="4067944" y="627530"/>
            <a:chExt cx="5076056" cy="4265480"/>
          </a:xfrm>
        </p:grpSpPr>
        <p:pic>
          <p:nvPicPr>
            <p:cNvPr id="40" name="Picture 39">
              <a:extLst>
                <a:ext uri="{FF2B5EF4-FFF2-40B4-BE49-F238E27FC236}">
                  <a16:creationId xmlns:a16="http://schemas.microsoft.com/office/drawing/2014/main" id="{BD57EB68-0E43-2DDA-6599-CA4ECAC8D32B}"/>
                </a:ext>
              </a:extLst>
            </p:cNvPr>
            <p:cNvPicPr>
              <a:picLocks noChangeAspect="1"/>
            </p:cNvPicPr>
            <p:nvPr/>
          </p:nvPicPr>
          <p:blipFill>
            <a:blip r:embed="rId7">
              <a:extLst>
                <a:ext uri="{28A0092B-C50C-407E-A947-70E740481C1C}">
                  <a14:useLocalDpi xmlns:a14="http://schemas.microsoft.com/office/drawing/2010/main" val="0"/>
                </a:ext>
              </a:extLst>
            </a:blip>
            <a:srcRect l="2355" r="18403"/>
            <a:stretch>
              <a:fillRect/>
            </a:stretch>
          </p:blipFill>
          <p:spPr>
            <a:xfrm>
              <a:off x="4067944" y="627530"/>
              <a:ext cx="5076056" cy="4265480"/>
            </a:xfrm>
            <a:prstGeom prst="rect">
              <a:avLst/>
            </a:prstGeom>
          </p:spPr>
        </p:pic>
        <p:sp>
          <p:nvSpPr>
            <p:cNvPr id="41" name="Footer Placeholder 4">
              <a:extLst>
                <a:ext uri="{FF2B5EF4-FFF2-40B4-BE49-F238E27FC236}">
                  <a16:creationId xmlns:a16="http://schemas.microsoft.com/office/drawing/2014/main" id="{2014055E-36F7-4AA7-F76C-73A36DF1433B}"/>
                </a:ext>
              </a:extLst>
            </p:cNvPr>
            <p:cNvSpPr txBox="1">
              <a:spLocks/>
            </p:cNvSpPr>
            <p:nvPr/>
          </p:nvSpPr>
          <p:spPr>
            <a:xfrm>
              <a:off x="4124690" y="4615286"/>
              <a:ext cx="1165384"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Dinner Under the Helsinki Sky. </a:t>
              </a:r>
            </a:p>
            <a:p>
              <a:r>
                <a:rPr lang="en-US" sz="700" kern="0" cap="none" spc="0">
                  <a:solidFill>
                    <a:schemeClr val="bg1"/>
                  </a:solidFill>
                  <a:effectLst>
                    <a:outerShdw blurRad="635000" dir="5400000" algn="ctr" rotWithShape="0">
                      <a:srgbClr val="000000">
                        <a:alpha val="75000"/>
                      </a:srgbClr>
                    </a:outerShdw>
                  </a:effectLst>
                  <a:latin typeface="Finlandica" charset="0"/>
                </a:rPr>
                <a:t>Photo: Ninni West</a:t>
              </a:r>
            </a:p>
          </p:txBody>
        </p:sp>
      </p:grpSp>
      <p:grpSp>
        <p:nvGrpSpPr>
          <p:cNvPr id="42" name="Group 41">
            <a:extLst>
              <a:ext uri="{FF2B5EF4-FFF2-40B4-BE49-F238E27FC236}">
                <a16:creationId xmlns:a16="http://schemas.microsoft.com/office/drawing/2014/main" id="{81DAACFA-3923-1F4B-81A2-A09F9553E775}"/>
              </a:ext>
            </a:extLst>
          </p:cNvPr>
          <p:cNvGrpSpPr/>
          <p:nvPr/>
        </p:nvGrpSpPr>
        <p:grpSpPr>
          <a:xfrm>
            <a:off x="-3901697" y="812730"/>
            <a:ext cx="3816000" cy="4270734"/>
            <a:chOff x="144397" y="5261357"/>
            <a:chExt cx="3816000" cy="4270734"/>
          </a:xfrm>
        </p:grpSpPr>
        <p:pic>
          <p:nvPicPr>
            <p:cNvPr id="43" name="Picture 42">
              <a:extLst>
                <a:ext uri="{FF2B5EF4-FFF2-40B4-BE49-F238E27FC236}">
                  <a16:creationId xmlns:a16="http://schemas.microsoft.com/office/drawing/2014/main" id="{92A7B35B-D2EE-9BAD-A32E-C59B3C250512}"/>
                </a:ext>
              </a:extLst>
            </p:cNvPr>
            <p:cNvPicPr>
              <a:picLocks/>
            </p:cNvPicPr>
            <p:nvPr/>
          </p:nvPicPr>
          <p:blipFill>
            <a:blip r:embed="rId8">
              <a:extLst>
                <a:ext uri="{28A0092B-C50C-407E-A947-70E740481C1C}">
                  <a14:useLocalDpi xmlns:a14="http://schemas.microsoft.com/office/drawing/2010/main" val="0"/>
                </a:ext>
              </a:extLst>
            </a:blip>
            <a:srcRect t="18487" b="6901"/>
            <a:stretch>
              <a:fillRect/>
            </a:stretch>
          </p:blipFill>
          <p:spPr>
            <a:xfrm>
              <a:off x="144397" y="5261357"/>
              <a:ext cx="3816000" cy="4270734"/>
            </a:xfrm>
            <a:prstGeom prst="rect">
              <a:avLst/>
            </a:prstGeom>
          </p:spPr>
        </p:pic>
        <p:sp>
          <p:nvSpPr>
            <p:cNvPr id="44" name="Footer Placeholder 4">
              <a:extLst>
                <a:ext uri="{FF2B5EF4-FFF2-40B4-BE49-F238E27FC236}">
                  <a16:creationId xmlns:a16="http://schemas.microsoft.com/office/drawing/2014/main" id="{A0A77AD6-2D65-377A-6323-775F9B688108}"/>
                </a:ext>
              </a:extLst>
            </p:cNvPr>
            <p:cNvSpPr txBox="1">
              <a:spLocks/>
            </p:cNvSpPr>
            <p:nvPr/>
          </p:nvSpPr>
          <p:spPr>
            <a:xfrm>
              <a:off x="207897" y="9100373"/>
              <a:ext cx="2029402"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Nature-inspired dish at Michelin-star restaurant </a:t>
              </a:r>
              <a:r>
                <a:rPr lang="en-US" sz="700" kern="0" cap="none" spc="0" err="1">
                  <a:solidFill>
                    <a:schemeClr val="bg1"/>
                  </a:solidFill>
                  <a:effectLst>
                    <a:outerShdw blurRad="635000" dir="5400000" algn="ctr" rotWithShape="0">
                      <a:srgbClr val="000000">
                        <a:alpha val="75000"/>
                      </a:srgbClr>
                    </a:outerShdw>
                  </a:effectLst>
                  <a:latin typeface="Finlandica" charset="0"/>
                </a:rPr>
                <a:t>Grön</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Anders Husa</a:t>
              </a:r>
            </a:p>
          </p:txBody>
        </p:sp>
      </p:grpSp>
    </p:spTree>
    <p:custDataLst>
      <p:tags r:id="rId1"/>
    </p:custDataLst>
    <p:extLst>
      <p:ext uri="{BB962C8B-B14F-4D97-AF65-F5344CB8AC3E}">
        <p14:creationId xmlns:p14="http://schemas.microsoft.com/office/powerpoint/2010/main" val="1017408068"/>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2"/>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39"/>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36"/>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42"/>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3" y="0"/>
            <a:ext cx="9135173"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867"/>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Ministry of Agriculture and Forestry of Finland</a:t>
            </a: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Four seasons, each </a:t>
            </a:r>
          </a:p>
          <a:p>
            <a:pPr algn="ctr"/>
            <a:r>
              <a:rPr lang="en-US" sz="2000">
                <a:solidFill>
                  <a:schemeClr val="bg1"/>
                </a:solidFill>
                <a:effectLst>
                  <a:outerShdw blurRad="994667" dir="5400000" sx="102000" sy="102000" algn="ctr" rotWithShape="0">
                    <a:srgbClr val="000000"/>
                  </a:outerShdw>
                </a:effectLst>
              </a:rPr>
              <a:t>with its own </a:t>
            </a:r>
            <a:r>
              <a:rPr lang="en-US" sz="2000" err="1">
                <a:solidFill>
                  <a:schemeClr val="bg1"/>
                </a:solidFill>
                <a:effectLst>
                  <a:outerShdw blurRad="994667" dir="5400000" sx="102000" sy="102000" algn="ctr" rotWithShape="0">
                    <a:srgbClr val="000000"/>
                  </a:outerShdw>
                </a:effectLst>
              </a:rPr>
              <a:t>flavour</a:t>
            </a:r>
            <a:endParaRPr lang="en-US" sz="2000">
              <a:solidFill>
                <a:schemeClr val="bg1"/>
              </a:solidFill>
              <a:effectLst>
                <a:outerShdw blurRad="994667" dir="5400000" sx="102000" sy="102000" algn="ctr" rotWithShape="0">
                  <a:srgbClr val="000000"/>
                </a:outerShdw>
              </a:effectLst>
            </a:endParaRP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CFA30-CA54-B30D-AAB9-3C9BCD2D6407}"/>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334BE5BF-42CF-5074-7F94-DA5FD60A1073}"/>
              </a:ext>
            </a:extLst>
          </p:cNvPr>
          <p:cNvGrpSpPr/>
          <p:nvPr/>
        </p:nvGrpSpPr>
        <p:grpSpPr>
          <a:xfrm>
            <a:off x="901426" y="1480415"/>
            <a:ext cx="2334472" cy="1846659"/>
            <a:chOff x="538213" y="2381064"/>
            <a:chExt cx="2334472" cy="1846659"/>
          </a:xfrm>
        </p:grpSpPr>
        <p:sp>
          <p:nvSpPr>
            <p:cNvPr id="14" name="Title 1">
              <a:extLst>
                <a:ext uri="{FF2B5EF4-FFF2-40B4-BE49-F238E27FC236}">
                  <a16:creationId xmlns:a16="http://schemas.microsoft.com/office/drawing/2014/main" id="{5F68971E-5D8E-583C-BACD-52176D222E4D}"/>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5" name="Title 1">
              <a:extLst>
                <a:ext uri="{FF2B5EF4-FFF2-40B4-BE49-F238E27FC236}">
                  <a16:creationId xmlns:a16="http://schemas.microsoft.com/office/drawing/2014/main" id="{A3CD9248-6150-8461-4BA4-78B90E8FFBF2}"/>
                </a:ext>
              </a:extLst>
            </p:cNvPr>
            <p:cNvSpPr txBox="1">
              <a:spLocks/>
            </p:cNvSpPr>
            <p:nvPr/>
          </p:nvSpPr>
          <p:spPr>
            <a:xfrm>
              <a:off x="538213" y="2381064"/>
              <a:ext cx="2334472" cy="184665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err="1">
                  <a:solidFill>
                    <a:schemeClr val="tx1"/>
                  </a:solidFill>
                  <a:ea typeface="+mj-lt"/>
                  <a:cs typeface="+mj-lt"/>
                </a:rPr>
                <a:t>Nightless</a:t>
              </a:r>
              <a:r>
                <a:rPr lang="en-US" sz="2000">
                  <a:solidFill>
                    <a:schemeClr val="tx1"/>
                  </a:solidFill>
                  <a:ea typeface="+mj-lt"/>
                  <a:cs typeface="+mj-lt"/>
                </a:rPr>
                <a:t> nights and winter frosts – Finnish delicacies grow extremely tasty in extreme conditions.</a:t>
              </a:r>
            </a:p>
          </p:txBody>
        </p:sp>
      </p:grpSp>
      <p:grpSp>
        <p:nvGrpSpPr>
          <p:cNvPr id="69" name="Group 68">
            <a:extLst>
              <a:ext uri="{FF2B5EF4-FFF2-40B4-BE49-F238E27FC236}">
                <a16:creationId xmlns:a16="http://schemas.microsoft.com/office/drawing/2014/main" id="{FEE6D5E9-CCB5-D624-1E15-A3202F4A184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04D020DA-76CB-9DCC-29B3-D5373E3C5B5B}"/>
                </a:ext>
              </a:extLst>
            </p:cNvPr>
            <p:cNvPicPr>
              <a:picLocks noChangeAspect="1"/>
            </p:cNvPicPr>
            <p:nvPr/>
          </p:nvPicPr>
          <p:blipFill>
            <a:blip r:embed="rId4">
              <a:extLst>
                <a:ext uri="{28A0092B-C50C-407E-A947-70E740481C1C}">
                  <a14:useLocalDpi xmlns:a14="http://schemas.microsoft.com/office/drawing/2010/main" val="0"/>
                </a:ext>
              </a:extLst>
            </a:blip>
            <a:srcRect l="9276" r="11439"/>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C46C5C6-2951-9AB8-C975-4ED40D688D74}"/>
                </a:ext>
              </a:extLst>
            </p:cNvPr>
            <p:cNvSpPr txBox="1">
              <a:spLocks/>
            </p:cNvSpPr>
            <p:nvPr/>
          </p:nvSpPr>
          <p:spPr>
            <a:xfrm>
              <a:off x="4131444" y="4584674"/>
              <a:ext cx="175689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Marjaana </a:t>
              </a:r>
              <a:r>
                <a:rPr lang="en-US" sz="700" kern="0" cap="none" spc="0" err="1">
                  <a:solidFill>
                    <a:schemeClr val="bg1"/>
                  </a:solidFill>
                  <a:effectLst>
                    <a:outerShdw blurRad="635000" dir="5400000" algn="ctr" rotWithShape="0">
                      <a:srgbClr val="000000">
                        <a:alpha val="75000"/>
                      </a:srgbClr>
                    </a:outerShdw>
                  </a:effectLst>
                  <a:latin typeface="Finlandica" charset="0"/>
                </a:rPr>
                <a:t>Malkamäki</a:t>
              </a:r>
              <a:r>
                <a:rPr lang="en-US" sz="700" kern="0" cap="none" spc="0">
                  <a:solidFill>
                    <a:schemeClr val="bg1"/>
                  </a:solidFill>
                  <a:effectLst>
                    <a:outerShdw blurRad="635000" dir="5400000" algn="ctr" rotWithShape="0">
                      <a:srgbClr val="000000">
                        <a:alpha val="75000"/>
                      </a:srgbClr>
                    </a:outerShdw>
                  </a:effectLst>
                  <a:latin typeface="Finlandica" charset="0"/>
                </a:rPr>
                <a:t> / Helsinki Partners</a:t>
              </a:r>
            </a:p>
          </p:txBody>
        </p:sp>
      </p:grpSp>
      <p:grpSp>
        <p:nvGrpSpPr>
          <p:cNvPr id="4" name="Group 3">
            <a:extLst>
              <a:ext uri="{FF2B5EF4-FFF2-40B4-BE49-F238E27FC236}">
                <a16:creationId xmlns:a16="http://schemas.microsoft.com/office/drawing/2014/main" id="{5053966C-FA56-E8BD-8D39-C51E94DD803F}"/>
              </a:ext>
            </a:extLst>
          </p:cNvPr>
          <p:cNvGrpSpPr/>
          <p:nvPr/>
        </p:nvGrpSpPr>
        <p:grpSpPr>
          <a:xfrm>
            <a:off x="4067944" y="617841"/>
            <a:ext cx="5076056" cy="4275170"/>
            <a:chOff x="4067944" y="627018"/>
            <a:chExt cx="5076056" cy="4275170"/>
          </a:xfrm>
        </p:grpSpPr>
        <p:pic>
          <p:nvPicPr>
            <p:cNvPr id="17" name="Picture 16">
              <a:extLst>
                <a:ext uri="{FF2B5EF4-FFF2-40B4-BE49-F238E27FC236}">
                  <a16:creationId xmlns:a16="http://schemas.microsoft.com/office/drawing/2014/main" id="{FFACBD20-A566-4584-CDDE-F30B82144100}"/>
                </a:ext>
              </a:extLst>
            </p:cNvPr>
            <p:cNvPicPr>
              <a:picLocks noChangeAspect="1"/>
            </p:cNvPicPr>
            <p:nvPr/>
          </p:nvPicPr>
          <p:blipFill>
            <a:blip r:embed="rId5">
              <a:extLst>
                <a:ext uri="{28A0092B-C50C-407E-A947-70E740481C1C}">
                  <a14:useLocalDpi xmlns:a14="http://schemas.microsoft.com/office/drawing/2010/main" val="0"/>
                </a:ext>
              </a:extLst>
            </a:blip>
            <a:srcRect l="17888" t="-1" r="3496" b="683"/>
            <a:stretch>
              <a:fillRect/>
            </a:stretch>
          </p:blipFill>
          <p:spPr>
            <a:xfrm>
              <a:off x="4067944" y="627018"/>
              <a:ext cx="5076056" cy="4275170"/>
            </a:xfrm>
            <a:prstGeom prst="rect">
              <a:avLst/>
            </a:prstGeom>
          </p:spPr>
        </p:pic>
        <p:sp>
          <p:nvSpPr>
            <p:cNvPr id="18" name="Footer Placeholder 4">
              <a:extLst>
                <a:ext uri="{FF2B5EF4-FFF2-40B4-BE49-F238E27FC236}">
                  <a16:creationId xmlns:a16="http://schemas.microsoft.com/office/drawing/2014/main" id="{E0B3D5D1-9760-88A4-DF8B-5DF03244A8C2}"/>
                </a:ext>
              </a:extLst>
            </p:cNvPr>
            <p:cNvSpPr txBox="1">
              <a:spLocks/>
            </p:cNvSpPr>
            <p:nvPr/>
          </p:nvSpPr>
          <p:spPr>
            <a:xfrm>
              <a:off x="4138138" y="4586601"/>
              <a:ext cx="83997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Harri Tarvainen</a:t>
              </a:r>
            </a:p>
          </p:txBody>
        </p:sp>
      </p:grpSp>
      <p:grpSp>
        <p:nvGrpSpPr>
          <p:cNvPr id="11" name="Group 10">
            <a:extLst>
              <a:ext uri="{FF2B5EF4-FFF2-40B4-BE49-F238E27FC236}">
                <a16:creationId xmlns:a16="http://schemas.microsoft.com/office/drawing/2014/main" id="{359F1D43-C321-20CE-E55A-1D9D6B8856DD}"/>
              </a:ext>
            </a:extLst>
          </p:cNvPr>
          <p:cNvGrpSpPr/>
          <p:nvPr/>
        </p:nvGrpSpPr>
        <p:grpSpPr>
          <a:xfrm>
            <a:off x="4067944" y="598459"/>
            <a:ext cx="5076056" cy="4294552"/>
            <a:chOff x="4067944" y="627530"/>
            <a:chExt cx="5076056" cy="4294552"/>
          </a:xfrm>
        </p:grpSpPr>
        <p:pic>
          <p:nvPicPr>
            <p:cNvPr id="13" name="Picture 12">
              <a:extLst>
                <a:ext uri="{FF2B5EF4-FFF2-40B4-BE49-F238E27FC236}">
                  <a16:creationId xmlns:a16="http://schemas.microsoft.com/office/drawing/2014/main" id="{3D5AEC6C-4D43-15C3-B333-67580A7316ED}"/>
                </a:ext>
              </a:extLst>
            </p:cNvPr>
            <p:cNvPicPr>
              <a:picLocks noChangeAspect="1"/>
            </p:cNvPicPr>
            <p:nvPr/>
          </p:nvPicPr>
          <p:blipFill>
            <a:blip r:embed="rId6">
              <a:extLst>
                <a:ext uri="{28A0092B-C50C-407E-A947-70E740481C1C}">
                  <a14:useLocalDpi xmlns:a14="http://schemas.microsoft.com/office/drawing/2010/main" val="0"/>
                </a:ext>
              </a:extLst>
            </a:blip>
            <a:srcRect l="10912" t="1" r="10265" b="-29"/>
            <a:stretch>
              <a:fillRect/>
            </a:stretch>
          </p:blipFill>
          <p:spPr>
            <a:xfrm>
              <a:off x="4067944" y="627530"/>
              <a:ext cx="5076056" cy="4294552"/>
            </a:xfrm>
            <a:prstGeom prst="rect">
              <a:avLst/>
            </a:prstGeom>
          </p:spPr>
        </p:pic>
        <p:sp>
          <p:nvSpPr>
            <p:cNvPr id="22" name="Footer Placeholder 4">
              <a:extLst>
                <a:ext uri="{FF2B5EF4-FFF2-40B4-BE49-F238E27FC236}">
                  <a16:creationId xmlns:a16="http://schemas.microsoft.com/office/drawing/2014/main" id="{75BB843F-0F54-A1BB-2D66-5B2B30D1953E}"/>
                </a:ext>
              </a:extLst>
            </p:cNvPr>
            <p:cNvSpPr txBox="1">
              <a:spLocks/>
            </p:cNvSpPr>
            <p:nvPr/>
          </p:nvSpPr>
          <p:spPr>
            <a:xfrm>
              <a:off x="4124690" y="4611883"/>
              <a:ext cx="976229"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Breakfast at lake Saimaa. </a:t>
              </a:r>
            </a:p>
            <a:p>
              <a:r>
                <a:rPr lang="en-US" sz="700" kern="0" cap="none" spc="0">
                  <a:solidFill>
                    <a:schemeClr val="bg1"/>
                  </a:solidFill>
                  <a:effectLst>
                    <a:outerShdw blurRad="635000" dir="5400000" algn="ctr" rotWithShape="0">
                      <a:srgbClr val="000000">
                        <a:alpha val="75000"/>
                      </a:srgbClr>
                    </a:outerShdw>
                  </a:effectLst>
                  <a:latin typeface="Finlandica" charset="0"/>
                </a:rPr>
                <a:t>Photo: Visit Saimaa</a:t>
              </a:r>
            </a:p>
          </p:txBody>
        </p:sp>
      </p:grpSp>
      <p:sp>
        <p:nvSpPr>
          <p:cNvPr id="27" name="TextBox 26">
            <a:extLst>
              <a:ext uri="{FF2B5EF4-FFF2-40B4-BE49-F238E27FC236}">
                <a16:creationId xmlns:a16="http://schemas.microsoft.com/office/drawing/2014/main" id="{F703A7FF-BAFB-C687-2101-1FBBC777FD9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56C8BA51-D504-5955-03B5-614FD2D39EB2}"/>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Four seasons, each with its own </a:t>
            </a:r>
            <a:r>
              <a:rPr lang="en-US" sz="700" err="1">
                <a:solidFill>
                  <a:schemeClr val="tx1"/>
                </a:solidFill>
              </a:rPr>
              <a:t>flavour</a:t>
            </a:r>
            <a:endParaRPr lang="en-US" sz="700">
              <a:solidFill>
                <a:schemeClr val="tx1"/>
              </a:solidFill>
            </a:endParaRPr>
          </a:p>
        </p:txBody>
      </p:sp>
      <p:sp>
        <p:nvSpPr>
          <p:cNvPr id="2" name="Title 1">
            <a:extLst>
              <a:ext uri="{FF2B5EF4-FFF2-40B4-BE49-F238E27FC236}">
                <a16:creationId xmlns:a16="http://schemas.microsoft.com/office/drawing/2014/main" id="{A5BB96A6-D255-1E47-A783-C6BD3584771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FOOD CULTURE IN 10 SERVINGS</a:t>
            </a:r>
          </a:p>
        </p:txBody>
      </p:sp>
      <p:sp>
        <p:nvSpPr>
          <p:cNvPr id="21" name="Rectangle 20">
            <a:extLst>
              <a:ext uri="{FF2B5EF4-FFF2-40B4-BE49-F238E27FC236}">
                <a16:creationId xmlns:a16="http://schemas.microsoft.com/office/drawing/2014/main" id="{774A902A-34F2-10DC-0D5C-4EF78F68C08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3F5EBD-6E38-5F61-BC68-D4B87B0A04E8}"/>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10" name="Title 1">
            <a:extLst>
              <a:ext uri="{FF2B5EF4-FFF2-40B4-BE49-F238E27FC236}">
                <a16:creationId xmlns:a16="http://schemas.microsoft.com/office/drawing/2014/main" id="{1F178DAF-5F43-91AE-E07C-DC08944BD5F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9" name="Rectangle 18">
            <a:extLst>
              <a:ext uri="{FF2B5EF4-FFF2-40B4-BE49-F238E27FC236}">
                <a16:creationId xmlns:a16="http://schemas.microsoft.com/office/drawing/2014/main" id="{6DB66B58-1459-AF21-8C11-2BAC1359D2A2}"/>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itle 1">
            <a:extLst>
              <a:ext uri="{FF2B5EF4-FFF2-40B4-BE49-F238E27FC236}">
                <a16:creationId xmlns:a16="http://schemas.microsoft.com/office/drawing/2014/main" id="{E2D8EFCE-9FAF-1387-9DD2-C3D24B107CE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4" name="Title 1">
            <a:extLst>
              <a:ext uri="{FF2B5EF4-FFF2-40B4-BE49-F238E27FC236}">
                <a16:creationId xmlns:a16="http://schemas.microsoft.com/office/drawing/2014/main" id="{C33C8ED9-D6A1-B661-6AF3-FCCFFBF37E63}"/>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25" name="Title 1">
            <a:extLst>
              <a:ext uri="{FF2B5EF4-FFF2-40B4-BE49-F238E27FC236}">
                <a16:creationId xmlns:a16="http://schemas.microsoft.com/office/drawing/2014/main" id="{EB189CFB-BDE3-6ECC-AA34-DA178412F51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6" name="Title 1">
            <a:extLst>
              <a:ext uri="{FF2B5EF4-FFF2-40B4-BE49-F238E27FC236}">
                <a16:creationId xmlns:a16="http://schemas.microsoft.com/office/drawing/2014/main" id="{ABDA9ECC-ADE3-1B8B-279E-5097154B3DCD}"/>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8" name="Title 1">
            <a:extLst>
              <a:ext uri="{FF2B5EF4-FFF2-40B4-BE49-F238E27FC236}">
                <a16:creationId xmlns:a16="http://schemas.microsoft.com/office/drawing/2014/main" id="{627F984D-E399-C84F-3F1A-492A12FA0A99}"/>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9" name="Title 1">
            <a:extLst>
              <a:ext uri="{FF2B5EF4-FFF2-40B4-BE49-F238E27FC236}">
                <a16:creationId xmlns:a16="http://schemas.microsoft.com/office/drawing/2014/main" id="{9E8375E4-0DF2-ACDF-8D3E-42ADB732847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30" name="Title 1">
            <a:extLst>
              <a:ext uri="{FF2B5EF4-FFF2-40B4-BE49-F238E27FC236}">
                <a16:creationId xmlns:a16="http://schemas.microsoft.com/office/drawing/2014/main" id="{2DC90EA7-92C8-0780-22F6-E57ED30A86E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1" name="Title 1">
            <a:extLst>
              <a:ext uri="{FF2B5EF4-FFF2-40B4-BE49-F238E27FC236}">
                <a16:creationId xmlns:a16="http://schemas.microsoft.com/office/drawing/2014/main" id="{40E0D553-9931-401D-C54F-BFE3214F87B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2" name="Title 1">
            <a:extLst>
              <a:ext uri="{FF2B5EF4-FFF2-40B4-BE49-F238E27FC236}">
                <a16:creationId xmlns:a16="http://schemas.microsoft.com/office/drawing/2014/main" id="{FE71AACC-D056-9302-7F57-E948DFE51FD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3" name="Group 2">
            <a:extLst>
              <a:ext uri="{FF2B5EF4-FFF2-40B4-BE49-F238E27FC236}">
                <a16:creationId xmlns:a16="http://schemas.microsoft.com/office/drawing/2014/main" id="{A9E3F1BF-D318-B7FC-53B4-89DDC4554CF4}"/>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6E505998-40D4-F4D9-9FD7-610FCF09CC68}"/>
                </a:ext>
              </a:extLst>
            </p:cNvPr>
            <p:cNvPicPr>
              <a:picLocks/>
            </p:cNvPicPr>
            <p:nvPr/>
          </p:nvPicPr>
          <p:blipFill>
            <a:blip r:embed="rId7">
              <a:extLst>
                <a:ext uri="{28A0092B-C50C-407E-A947-70E740481C1C}">
                  <a14:useLocalDpi xmlns:a14="http://schemas.microsoft.com/office/drawing/2010/main" val="0"/>
                </a:ext>
              </a:extLst>
            </a:blip>
            <a:srcRect t="9261" b="1260"/>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4A20C1B-D7DE-DB03-3749-DACC19C8BC5F}"/>
                </a:ext>
              </a:extLst>
            </p:cNvPr>
            <p:cNvSpPr txBox="1">
              <a:spLocks/>
            </p:cNvSpPr>
            <p:nvPr/>
          </p:nvSpPr>
          <p:spPr>
            <a:xfrm>
              <a:off x="243010" y="9218747"/>
              <a:ext cx="86081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Visitaland@com</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5" name="Group 4">
            <a:extLst>
              <a:ext uri="{FF2B5EF4-FFF2-40B4-BE49-F238E27FC236}">
                <a16:creationId xmlns:a16="http://schemas.microsoft.com/office/drawing/2014/main" id="{E24BC566-52E2-7696-5890-D1AF16723D00}"/>
              </a:ext>
            </a:extLst>
          </p:cNvPr>
          <p:cNvGrpSpPr/>
          <p:nvPr/>
        </p:nvGrpSpPr>
        <p:grpSpPr>
          <a:xfrm>
            <a:off x="-3901697" y="812730"/>
            <a:ext cx="3816000" cy="4270734"/>
            <a:chOff x="144397" y="5261357"/>
            <a:chExt cx="3816000" cy="4270734"/>
          </a:xfrm>
        </p:grpSpPr>
        <p:pic>
          <p:nvPicPr>
            <p:cNvPr id="33" name="Picture 32">
              <a:extLst>
                <a:ext uri="{FF2B5EF4-FFF2-40B4-BE49-F238E27FC236}">
                  <a16:creationId xmlns:a16="http://schemas.microsoft.com/office/drawing/2014/main" id="{BEF93497-AF0F-B72B-C8F3-26DC72CAB49A}"/>
                </a:ext>
              </a:extLst>
            </p:cNvPr>
            <p:cNvPicPr>
              <a:picLocks/>
            </p:cNvPicPr>
            <p:nvPr/>
          </p:nvPicPr>
          <p:blipFill>
            <a:blip r:embed="rId8">
              <a:extLst>
                <a:ext uri="{28A0092B-C50C-407E-A947-70E740481C1C}">
                  <a14:useLocalDpi xmlns:a14="http://schemas.microsoft.com/office/drawing/2010/main" val="0"/>
                </a:ext>
              </a:extLst>
            </a:blip>
            <a:srcRect l="23512" r="16919"/>
            <a:stretch>
              <a:fillRect/>
            </a:stretch>
          </p:blipFill>
          <p:spPr>
            <a:xfrm>
              <a:off x="144397" y="5261357"/>
              <a:ext cx="3816000" cy="4270734"/>
            </a:xfrm>
            <a:prstGeom prst="rect">
              <a:avLst/>
            </a:prstGeom>
          </p:spPr>
        </p:pic>
        <p:sp>
          <p:nvSpPr>
            <p:cNvPr id="34" name="Footer Placeholder 4">
              <a:extLst>
                <a:ext uri="{FF2B5EF4-FFF2-40B4-BE49-F238E27FC236}">
                  <a16:creationId xmlns:a16="http://schemas.microsoft.com/office/drawing/2014/main" id="{E7250B14-E0F9-0E12-47F9-8E4345583AEA}"/>
                </a:ext>
              </a:extLst>
            </p:cNvPr>
            <p:cNvSpPr txBox="1">
              <a:spLocks/>
            </p:cNvSpPr>
            <p:nvPr/>
          </p:nvSpPr>
          <p:spPr>
            <a:xfrm>
              <a:off x="207897" y="9100373"/>
              <a:ext cx="734175"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Visit Saimaa</a:t>
              </a:r>
            </a:p>
          </p:txBody>
        </p:sp>
      </p:grpSp>
    </p:spTree>
    <p:custDataLst>
      <p:tags r:id="rId1"/>
    </p:custDataLst>
    <p:extLst>
      <p:ext uri="{BB962C8B-B14F-4D97-AF65-F5344CB8AC3E}">
        <p14:creationId xmlns:p14="http://schemas.microsoft.com/office/powerpoint/2010/main" val="376254952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ppt_y</p:attrName>
                                        </p:attrNameLst>
                                      </p:cBhvr>
                                      <p:tavLst>
                                        <p:tav tm="0">
                                          <p:val>
                                            <p:strVal val="#ppt_y+#ppt_h*1.125000"/>
                                          </p:val>
                                        </p:tav>
                                        <p:tav tm="100000">
                                          <p:val>
                                            <p:strVal val="#ppt_y"/>
                                          </p:val>
                                        </p:tav>
                                      </p:tavLst>
                                    </p:anim>
                                    <p:animEffect transition="in" filter="wipe(up)">
                                      <p:cBhvr>
                                        <p:cTn id="8" dur="10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0" accel="50000" decel="50000" fill="hold" nodeType="clickEffect">
                                  <p:stCondLst>
                                    <p:cond delay="0"/>
                                  </p:stCondLst>
                                  <p:childTnLst>
                                    <p:animMotion origin="layout" path="M 1.38889E-6 -1.35802E-6 L 0.00069 -0.91327 " pathEditMode="relative" rAng="0" ptsTypes="AA">
                                      <p:cBhvr>
                                        <p:cTn id="12" dur="2000" fill="hold"/>
                                        <p:tgtEl>
                                          <p:spTgt spid="3"/>
                                        </p:tgtEl>
                                        <p:attrNameLst>
                                          <p:attrName>ppt_x</p:attrName>
                                          <p:attrName>ppt_y</p:attrName>
                                        </p:attrNameLst>
                                      </p:cBhvr>
                                      <p:rCtr x="35" y="-45679"/>
                                    </p:animMotion>
                                  </p:childTnLst>
                                </p:cTn>
                              </p:par>
                              <p:par>
                                <p:cTn id="13" presetID="63" presetClass="path" presetSubtype="0" accel="50000" decel="50000" fill="hold" nodeType="withEffect">
                                  <p:stCondLst>
                                    <p:cond delay="0"/>
                                  </p:stCondLst>
                                  <p:childTnLst>
                                    <p:animMotion origin="layout" path="M 4.16667E-6 -1.97531E-6 L 0.69114 -1.97531E-6 " pathEditMode="relative" rAng="0" ptsTypes="AA">
                                      <p:cBhvr>
                                        <p:cTn id="14" dur="2500" fill="hold"/>
                                        <p:tgtEl>
                                          <p:spTgt spid="11"/>
                                        </p:tgtEl>
                                        <p:attrNameLst>
                                          <p:attrName>ppt_x</p:attrName>
                                          <p:attrName>ppt_y</p:attrName>
                                        </p:attrNameLst>
                                      </p:cBhvr>
                                      <p:rCtr x="34549" y="0"/>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4.16667E-6 -3.82716E-6 L 0.69114 -3.82716E-6 " pathEditMode="relative" rAng="0" ptsTypes="AA">
                                      <p:cBhvr>
                                        <p:cTn id="18" dur="2500" fill="hold"/>
                                        <p:tgtEl>
                                          <p:spTgt spid="4"/>
                                        </p:tgtEl>
                                        <p:attrNameLst>
                                          <p:attrName>ppt_x</p:attrName>
                                          <p:attrName>ppt_y</p:attrName>
                                        </p:attrNameLst>
                                      </p:cBhvr>
                                      <p:rCtr x="34549" y="0"/>
                                    </p:animMotion>
                                  </p:childTnLst>
                                </p:cTn>
                              </p:par>
                              <p:par>
                                <p:cTn id="19" presetID="0" presetClass="path" presetSubtype="0" accel="50000" decel="50000" fill="hold" nodeType="withEffect">
                                  <p:stCondLst>
                                    <p:cond delay="0"/>
                                  </p:stCondLst>
                                  <p:childTnLst>
                                    <p:animMotion origin="layout" path="M -0.00503 -0.03673 L 0.44636 -0.03673 " pathEditMode="relative" rAng="0" ptsTypes="AA">
                                      <p:cBhvr>
                                        <p:cTn id="20" dur="2000" fill="hold"/>
                                        <p:tgtEl>
                                          <p:spTgt spid="5"/>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l="4364" t="16919" r="7863" b="25"/>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mj-lt"/>
              </a:rPr>
              <a:t>Photo: Metso Minne 1926–1927 / </a:t>
            </a:r>
            <a:r>
              <a:rPr lang="en-US" sz="700" kern="0" cap="none" spc="0" err="1">
                <a:solidFill>
                  <a:schemeClr val="bg1"/>
                </a:solidFill>
                <a:latin typeface="+mj-lt"/>
              </a:rPr>
              <a:t>Nurmijärven</a:t>
            </a:r>
            <a:r>
              <a:rPr lang="en-US" sz="700" kern="0" cap="none" spc="0">
                <a:solidFill>
                  <a:schemeClr val="bg1"/>
                </a:solidFill>
                <a:latin typeface="+mj-lt"/>
              </a:rPr>
              <a:t> </a:t>
            </a:r>
            <a:r>
              <a:rPr lang="en-US" sz="700" kern="0" cap="none" spc="0" err="1">
                <a:solidFill>
                  <a:schemeClr val="bg1"/>
                </a:solidFill>
                <a:latin typeface="+mj-lt"/>
              </a:rPr>
              <a:t>museo</a:t>
            </a:r>
            <a:endParaRPr lang="en-US" sz="700" kern="0" cap="none" spc="0">
              <a:solidFill>
                <a:schemeClr val="bg1"/>
              </a:solidFill>
              <a:latin typeface="+mj-lt"/>
            </a:endParaRP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rPr>
              <a:t>Time for a coffee break</a:t>
            </a: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F82E0-3214-2B2A-DF0F-7425B394A10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0B11A5D-DAAD-A93C-BD14-28A8712C8891}"/>
              </a:ext>
            </a:extLst>
          </p:cNvPr>
          <p:cNvGrpSpPr/>
          <p:nvPr/>
        </p:nvGrpSpPr>
        <p:grpSpPr>
          <a:xfrm>
            <a:off x="918824" y="1724224"/>
            <a:ext cx="2401693" cy="830997"/>
            <a:chOff x="560418" y="2381064"/>
            <a:chExt cx="2518539" cy="830997"/>
          </a:xfrm>
        </p:grpSpPr>
        <p:sp>
          <p:nvSpPr>
            <p:cNvPr id="6" name="Title 1">
              <a:extLst>
                <a:ext uri="{FF2B5EF4-FFF2-40B4-BE49-F238E27FC236}">
                  <a16:creationId xmlns:a16="http://schemas.microsoft.com/office/drawing/2014/main" id="{353CFA45-CBF4-DFDB-BB7F-0A468BA0E688}"/>
                </a:ext>
              </a:extLst>
            </p:cNvPr>
            <p:cNvSpPr txBox="1">
              <a:spLocks/>
            </p:cNvSpPr>
            <p:nvPr/>
          </p:nvSpPr>
          <p:spPr>
            <a:xfrm>
              <a:off x="1308772" y="2802612"/>
              <a:ext cx="1449153" cy="27699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800" b="0">
                <a:solidFill>
                  <a:schemeClr val="tx1"/>
                </a:solidFill>
                <a:ea typeface="+mj-lt"/>
                <a:cs typeface="+mj-lt"/>
              </a:endParaRPr>
            </a:p>
          </p:txBody>
        </p:sp>
        <p:sp>
          <p:nvSpPr>
            <p:cNvPr id="9" name="Title 1">
              <a:extLst>
                <a:ext uri="{FF2B5EF4-FFF2-40B4-BE49-F238E27FC236}">
                  <a16:creationId xmlns:a16="http://schemas.microsoft.com/office/drawing/2014/main" id="{3513E018-26E8-A859-B264-8A639BBE650C}"/>
                </a:ext>
              </a:extLst>
            </p:cNvPr>
            <p:cNvSpPr txBox="1">
              <a:spLocks/>
            </p:cNvSpPr>
            <p:nvPr/>
          </p:nvSpPr>
          <p:spPr>
            <a:xfrm>
              <a:off x="560418" y="2381064"/>
              <a:ext cx="2518539" cy="83099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Finns drink more coffee than anyone else in the world.</a:t>
              </a:r>
            </a:p>
          </p:txBody>
        </p:sp>
      </p:grpSp>
      <p:sp>
        <p:nvSpPr>
          <p:cNvPr id="31" name="Rectangle 30">
            <a:extLst>
              <a:ext uri="{FF2B5EF4-FFF2-40B4-BE49-F238E27FC236}">
                <a16:creationId xmlns:a16="http://schemas.microsoft.com/office/drawing/2014/main" id="{548AEDD3-23A0-6314-BC3A-AAC140796808}"/>
              </a:ext>
            </a:extLst>
          </p:cNvPr>
          <p:cNvSpPr/>
          <p:nvPr/>
        </p:nvSpPr>
        <p:spPr>
          <a:xfrm flipV="1">
            <a:off x="1830223" y="2783078"/>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D636E2F5-63A2-87C7-5BF9-B8D24AE8F154}"/>
              </a:ext>
            </a:extLst>
          </p:cNvPr>
          <p:cNvSpPr txBox="1">
            <a:spLocks/>
          </p:cNvSpPr>
          <p:nvPr/>
        </p:nvSpPr>
        <p:spPr>
          <a:xfrm>
            <a:off x="1396433" y="3104361"/>
            <a:ext cx="1327817"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And, of course, it is always accompanied by a seasonal pastry.</a:t>
            </a:r>
          </a:p>
        </p:txBody>
      </p:sp>
      <p:grpSp>
        <p:nvGrpSpPr>
          <p:cNvPr id="3" name="Group 2">
            <a:extLst>
              <a:ext uri="{FF2B5EF4-FFF2-40B4-BE49-F238E27FC236}">
                <a16:creationId xmlns:a16="http://schemas.microsoft.com/office/drawing/2014/main" id="{AFB52BEE-F26E-63E2-9E2A-798FA2F336F3}"/>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53450CA4-DCEF-4C1C-499C-701C48AB0CBB}"/>
                </a:ext>
              </a:extLst>
            </p:cNvPr>
            <p:cNvPicPr>
              <a:picLocks/>
            </p:cNvPicPr>
            <p:nvPr/>
          </p:nvPicPr>
          <p:blipFill>
            <a:blip r:embed="rId4">
              <a:extLst>
                <a:ext uri="{28A0092B-C50C-407E-A947-70E740481C1C}">
                  <a14:useLocalDpi xmlns:a14="http://schemas.microsoft.com/office/drawing/2010/main" val="0"/>
                </a:ext>
              </a:extLst>
            </a:blip>
            <a:srcRect t="25718" b="-94"/>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0E08DA1-45CD-A673-583E-706947B04CCE}"/>
                </a:ext>
              </a:extLst>
            </p:cNvPr>
            <p:cNvSpPr txBox="1">
              <a:spLocks/>
            </p:cNvSpPr>
            <p:nvPr/>
          </p:nvSpPr>
          <p:spPr>
            <a:xfrm>
              <a:off x="225880" y="9247294"/>
              <a:ext cx="71814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Runeberg</a:t>
              </a:r>
              <a:r>
                <a:rPr lang="en-US" sz="700" kern="0" cap="none" spc="0">
                  <a:solidFill>
                    <a:schemeClr val="bg1"/>
                  </a:solidFill>
                  <a:effectLst>
                    <a:outerShdw blurRad="635000" dir="5400000" algn="ctr" rotWithShape="0">
                      <a:srgbClr val="000000">
                        <a:alpha val="75000"/>
                      </a:srgbClr>
                    </a:outerShdw>
                  </a:effectLst>
                  <a:latin typeface="Finlandica" charset="0"/>
                </a:rPr>
                <a:t> torte.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Visit Porvoo</a:t>
              </a:r>
            </a:p>
          </p:txBody>
        </p:sp>
      </p:grpSp>
      <p:grpSp>
        <p:nvGrpSpPr>
          <p:cNvPr id="69" name="Group 68">
            <a:extLst>
              <a:ext uri="{FF2B5EF4-FFF2-40B4-BE49-F238E27FC236}">
                <a16:creationId xmlns:a16="http://schemas.microsoft.com/office/drawing/2014/main" id="{09E9958F-333A-3A05-7D1C-BF234D1606E6}"/>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F1C57F89-2694-B691-D989-1DC234CAB8FA}"/>
                </a:ext>
              </a:extLst>
            </p:cNvPr>
            <p:cNvPicPr>
              <a:picLocks noChangeAspect="1"/>
            </p:cNvPicPr>
            <p:nvPr/>
          </p:nvPicPr>
          <p:blipFill>
            <a:blip r:embed="rId5">
              <a:extLst>
                <a:ext uri="{28A0092B-C50C-407E-A947-70E740481C1C}">
                  <a14:useLocalDpi xmlns:a14="http://schemas.microsoft.com/office/drawing/2010/main" val="0"/>
                </a:ext>
              </a:extLst>
            </a:blip>
            <a:srcRect t="26331" b="17573"/>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2EF74679-9F1F-94F0-85DD-7C25DD5623A4}"/>
                </a:ext>
              </a:extLst>
            </p:cNvPr>
            <p:cNvSpPr txBox="1">
              <a:spLocks/>
            </p:cNvSpPr>
            <p:nvPr/>
          </p:nvSpPr>
          <p:spPr>
            <a:xfrm>
              <a:off x="4131444" y="4600724"/>
              <a:ext cx="47128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422889" dir="21540000" sx="102000" sy="102000" algn="ctr" rotWithShape="0">
                    <a:srgbClr val="000000">
                      <a:alpha val="96000"/>
                    </a:srgbClr>
                  </a:outerShdw>
                </a:effectLst>
                <a:latin typeface="Finlandica" charset="0"/>
              </a:endParaRPr>
            </a:p>
            <a:p>
              <a:pPr>
                <a:lnSpc>
                  <a:spcPct val="114000"/>
                </a:lnSpc>
              </a:pPr>
              <a:r>
                <a:rPr lang="en-US" sz="700" kern="0" cap="none" spc="0">
                  <a:solidFill>
                    <a:schemeClr val="bg1"/>
                  </a:solidFill>
                  <a:effectLst>
                    <a:outerShdw blurRad="422889" dir="21540000" sx="102000" sy="102000" algn="ctr" rotWithShape="0">
                      <a:srgbClr val="000000">
                        <a:alpha val="96000"/>
                      </a:srgbClr>
                    </a:outerShdw>
                  </a:effectLst>
                  <a:latin typeface="Finlandica" charset="0"/>
                </a:rPr>
                <a:t>Photo: Fazer</a:t>
              </a:r>
            </a:p>
          </p:txBody>
        </p:sp>
      </p:grpSp>
      <p:grpSp>
        <p:nvGrpSpPr>
          <p:cNvPr id="4" name="Group 3">
            <a:extLst>
              <a:ext uri="{FF2B5EF4-FFF2-40B4-BE49-F238E27FC236}">
                <a16:creationId xmlns:a16="http://schemas.microsoft.com/office/drawing/2014/main" id="{FDF0E371-D221-D3C6-1968-F0D0AD4AFEE2}"/>
              </a:ext>
            </a:extLst>
          </p:cNvPr>
          <p:cNvGrpSpPr/>
          <p:nvPr/>
        </p:nvGrpSpPr>
        <p:grpSpPr>
          <a:xfrm>
            <a:off x="4067944" y="627531"/>
            <a:ext cx="5076056" cy="4265479"/>
            <a:chOff x="4067944" y="627018"/>
            <a:chExt cx="5076056" cy="4265479"/>
          </a:xfrm>
        </p:grpSpPr>
        <p:pic>
          <p:nvPicPr>
            <p:cNvPr id="17" name="Picture 16">
              <a:extLst>
                <a:ext uri="{FF2B5EF4-FFF2-40B4-BE49-F238E27FC236}">
                  <a16:creationId xmlns:a16="http://schemas.microsoft.com/office/drawing/2014/main" id="{51496BB8-375C-8DB2-7CE9-E4DCFE26D5A1}"/>
                </a:ext>
              </a:extLst>
            </p:cNvPr>
            <p:cNvPicPr>
              <a:picLocks noChangeAspect="1"/>
            </p:cNvPicPr>
            <p:nvPr/>
          </p:nvPicPr>
          <p:blipFill>
            <a:blip r:embed="rId6">
              <a:extLst>
                <a:ext uri="{28A0092B-C50C-407E-A947-70E740481C1C}">
                  <a14:useLocalDpi xmlns:a14="http://schemas.microsoft.com/office/drawing/2010/main" val="0"/>
                </a:ext>
              </a:extLst>
            </a:blip>
            <a:srcRect t="17310" b="26670"/>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03508C3E-CFE8-F96E-CD36-221512B1E02D}"/>
                </a:ext>
              </a:extLst>
            </p:cNvPr>
            <p:cNvSpPr txBox="1">
              <a:spLocks/>
            </p:cNvSpPr>
            <p:nvPr/>
          </p:nvSpPr>
          <p:spPr>
            <a:xfrm>
              <a:off x="4124690" y="4599816"/>
              <a:ext cx="151002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Laskiaispulla</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Ninni West / Finland Image Bank</a:t>
              </a:r>
            </a:p>
          </p:txBody>
        </p:sp>
      </p:grpSp>
      <p:grpSp>
        <p:nvGrpSpPr>
          <p:cNvPr id="11" name="Group 10">
            <a:extLst>
              <a:ext uri="{FF2B5EF4-FFF2-40B4-BE49-F238E27FC236}">
                <a16:creationId xmlns:a16="http://schemas.microsoft.com/office/drawing/2014/main" id="{B41A8C95-8DEB-A516-FC93-774247D88249}"/>
              </a:ext>
            </a:extLst>
          </p:cNvPr>
          <p:cNvGrpSpPr/>
          <p:nvPr/>
        </p:nvGrpSpPr>
        <p:grpSpPr>
          <a:xfrm>
            <a:off x="4067944" y="627530"/>
            <a:ext cx="5142495" cy="4265480"/>
            <a:chOff x="4067943" y="627530"/>
            <a:chExt cx="5142495" cy="4265480"/>
          </a:xfrm>
        </p:grpSpPr>
        <p:pic>
          <p:nvPicPr>
            <p:cNvPr id="13" name="Picture 12">
              <a:extLst>
                <a:ext uri="{FF2B5EF4-FFF2-40B4-BE49-F238E27FC236}">
                  <a16:creationId xmlns:a16="http://schemas.microsoft.com/office/drawing/2014/main" id="{AAFCB155-EABA-6FBB-FC09-1AE63FABFA80}"/>
                </a:ext>
              </a:extLst>
            </p:cNvPr>
            <p:cNvPicPr>
              <a:picLocks noChangeAspect="1"/>
            </p:cNvPicPr>
            <p:nvPr/>
          </p:nvPicPr>
          <p:blipFill>
            <a:blip r:embed="rId7">
              <a:extLst>
                <a:ext uri="{28A0092B-C50C-407E-A947-70E740481C1C}">
                  <a14:useLocalDpi xmlns:a14="http://schemas.microsoft.com/office/drawing/2010/main" val="0"/>
                </a:ext>
              </a:extLst>
            </a:blip>
            <a:srcRect r="13758"/>
            <a:stretch>
              <a:fillRect/>
            </a:stretch>
          </p:blipFill>
          <p:spPr>
            <a:xfrm>
              <a:off x="4067943" y="627530"/>
              <a:ext cx="5142495" cy="4265480"/>
            </a:xfrm>
            <a:prstGeom prst="rect">
              <a:avLst/>
            </a:prstGeom>
          </p:spPr>
        </p:pic>
        <p:sp>
          <p:nvSpPr>
            <p:cNvPr id="22" name="Footer Placeholder 4">
              <a:extLst>
                <a:ext uri="{FF2B5EF4-FFF2-40B4-BE49-F238E27FC236}">
                  <a16:creationId xmlns:a16="http://schemas.microsoft.com/office/drawing/2014/main" id="{F22DE47D-30FB-AB76-AB4B-B2D6DBF92C61}"/>
                </a:ext>
              </a:extLst>
            </p:cNvPr>
            <p:cNvSpPr txBox="1">
              <a:spLocks/>
            </p:cNvSpPr>
            <p:nvPr/>
          </p:nvSpPr>
          <p:spPr>
            <a:xfrm>
              <a:off x="4124690" y="4624167"/>
              <a:ext cx="1179810"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Finnish Heritage Agency</a:t>
              </a:r>
            </a:p>
          </p:txBody>
        </p:sp>
      </p:grpSp>
      <p:sp>
        <p:nvSpPr>
          <p:cNvPr id="27" name="TextBox 26">
            <a:extLst>
              <a:ext uri="{FF2B5EF4-FFF2-40B4-BE49-F238E27FC236}">
                <a16:creationId xmlns:a16="http://schemas.microsoft.com/office/drawing/2014/main" id="{7DF8DBEC-1A1F-953F-4574-8763276DEE7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81429430-396C-FC1D-DD91-6B1DEB24B68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Time for a coffee break</a:t>
            </a:r>
          </a:p>
        </p:txBody>
      </p:sp>
      <p:sp>
        <p:nvSpPr>
          <p:cNvPr id="2" name="Title 1">
            <a:extLst>
              <a:ext uri="{FF2B5EF4-FFF2-40B4-BE49-F238E27FC236}">
                <a16:creationId xmlns:a16="http://schemas.microsoft.com/office/drawing/2014/main" id="{E47976E2-1C6B-8155-1DE7-6E7305D4F470}"/>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FOOD CULTURE IN 10 SERVINGS</a:t>
            </a:r>
          </a:p>
        </p:txBody>
      </p:sp>
      <p:sp>
        <p:nvSpPr>
          <p:cNvPr id="21" name="Rectangle 20">
            <a:extLst>
              <a:ext uri="{FF2B5EF4-FFF2-40B4-BE49-F238E27FC236}">
                <a16:creationId xmlns:a16="http://schemas.microsoft.com/office/drawing/2014/main" id="{A492136A-33E2-D358-6CE4-6081CDB63FA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D86E04F-0503-E4A8-08B1-3887AD673654}"/>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856CA1A7-A345-2D51-CA88-9B413F84A32E}"/>
                </a:ext>
              </a:extLst>
            </p:cNvPr>
            <p:cNvPicPr>
              <a:picLocks/>
            </p:cNvPicPr>
            <p:nvPr/>
          </p:nvPicPr>
          <p:blipFill>
            <a:blip r:embed="rId8">
              <a:extLst>
                <a:ext uri="{28A0092B-C50C-407E-A947-70E740481C1C}">
                  <a14:useLocalDpi xmlns:a14="http://schemas.microsoft.com/office/drawing/2010/main" val="0"/>
                </a:ext>
              </a:extLst>
            </a:blip>
            <a:srcRect l="15003" r="25411"/>
            <a:stretch>
              <a:fillRect/>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B9FF1E4B-8759-7B7C-C55B-D3B5F076474D}"/>
                </a:ext>
              </a:extLst>
            </p:cNvPr>
            <p:cNvSpPr txBox="1">
              <a:spLocks/>
            </p:cNvSpPr>
            <p:nvPr/>
          </p:nvSpPr>
          <p:spPr>
            <a:xfrm>
              <a:off x="207897" y="9231218"/>
              <a:ext cx="162865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Korvapuusti</a:t>
              </a:r>
              <a:r>
                <a:rPr lang="en-US" sz="700" kern="0" cap="none" spc="0">
                  <a:solidFill>
                    <a:schemeClr val="bg1"/>
                  </a:solidFill>
                  <a:effectLst>
                    <a:outerShdw blurRad="635000" dir="5400000" algn="ctr" rotWithShape="0">
                      <a:srgbClr val="000000">
                        <a:alpha val="75000"/>
                      </a:srgbClr>
                    </a:outerShdw>
                  </a:effectLst>
                  <a:latin typeface="Finlandica" charset="0"/>
                </a:rPr>
                <a:t>.</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Photo: Liisa Takala / City of Helsinki</a:t>
              </a:r>
            </a:p>
          </p:txBody>
        </p:sp>
      </p:grpSp>
      <p:sp>
        <p:nvSpPr>
          <p:cNvPr id="23" name="TextBox 22">
            <a:extLst>
              <a:ext uri="{FF2B5EF4-FFF2-40B4-BE49-F238E27FC236}">
                <a16:creationId xmlns:a16="http://schemas.microsoft.com/office/drawing/2014/main" id="{3857A192-C87E-4759-98FE-82E4CB2A4A06}"/>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10" name="Title 1">
            <a:extLst>
              <a:ext uri="{FF2B5EF4-FFF2-40B4-BE49-F238E27FC236}">
                <a16:creationId xmlns:a16="http://schemas.microsoft.com/office/drawing/2014/main" id="{793AE98E-356C-0B32-9C7F-237B7430BDD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0" name="Rectangle 19">
            <a:extLst>
              <a:ext uri="{FF2B5EF4-FFF2-40B4-BE49-F238E27FC236}">
                <a16:creationId xmlns:a16="http://schemas.microsoft.com/office/drawing/2014/main" id="{3E7AAF45-45FA-0AD8-8CDC-119108C41B37}"/>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itle 1">
            <a:extLst>
              <a:ext uri="{FF2B5EF4-FFF2-40B4-BE49-F238E27FC236}">
                <a16:creationId xmlns:a16="http://schemas.microsoft.com/office/drawing/2014/main" id="{D683731C-418C-EAE1-1095-C18B0755B58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5" name="Title 1">
            <a:extLst>
              <a:ext uri="{FF2B5EF4-FFF2-40B4-BE49-F238E27FC236}">
                <a16:creationId xmlns:a16="http://schemas.microsoft.com/office/drawing/2014/main" id="{4C674902-94EE-D133-0412-FD994CECB42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26" name="Title 1">
            <a:extLst>
              <a:ext uri="{FF2B5EF4-FFF2-40B4-BE49-F238E27FC236}">
                <a16:creationId xmlns:a16="http://schemas.microsoft.com/office/drawing/2014/main" id="{6EDCCA34-825A-8AEF-B9C5-359B12819F3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8" name="Title 1">
            <a:extLst>
              <a:ext uri="{FF2B5EF4-FFF2-40B4-BE49-F238E27FC236}">
                <a16:creationId xmlns:a16="http://schemas.microsoft.com/office/drawing/2014/main" id="{D0BC33E0-C6F2-2A46-A6F1-AAD80C3CF07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9" name="Title 1">
            <a:extLst>
              <a:ext uri="{FF2B5EF4-FFF2-40B4-BE49-F238E27FC236}">
                <a16:creationId xmlns:a16="http://schemas.microsoft.com/office/drawing/2014/main" id="{1652FB79-58DA-F527-8F2F-AB0402D2F15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0" name="Title 1">
            <a:extLst>
              <a:ext uri="{FF2B5EF4-FFF2-40B4-BE49-F238E27FC236}">
                <a16:creationId xmlns:a16="http://schemas.microsoft.com/office/drawing/2014/main" id="{6C690000-836A-1DC7-B3A3-B98C11AAC61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2" name="Title 1">
            <a:extLst>
              <a:ext uri="{FF2B5EF4-FFF2-40B4-BE49-F238E27FC236}">
                <a16:creationId xmlns:a16="http://schemas.microsoft.com/office/drawing/2014/main" id="{178A3EBE-A1A1-B0E9-8788-9A9895F2DBF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33" name="Title 1">
            <a:extLst>
              <a:ext uri="{FF2B5EF4-FFF2-40B4-BE49-F238E27FC236}">
                <a16:creationId xmlns:a16="http://schemas.microsoft.com/office/drawing/2014/main" id="{0B5A2E6F-BC5D-ABB9-0F8C-2374AA261F5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4" name="Title 1">
            <a:extLst>
              <a:ext uri="{FF2B5EF4-FFF2-40B4-BE49-F238E27FC236}">
                <a16:creationId xmlns:a16="http://schemas.microsoft.com/office/drawing/2014/main" id="{BAE96932-0B03-310A-8AF3-EAA8089D62D5}"/>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210768445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1.66667E-6 2.46914E-7 L 0.69115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7656" b="7656"/>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1"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Ministry of Agriculture and Forestry of Finland</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alpha val="0"/>
                    </a:srgbClr>
                  </a:outerShdw>
                </a:effectLst>
              </a:rPr>
              <a:t>In the mood for something safe? </a:t>
            </a:r>
          </a:p>
          <a:p>
            <a:pPr algn="ctr"/>
            <a:r>
              <a:rPr lang="en-US" sz="2000">
                <a:solidFill>
                  <a:schemeClr val="bg1"/>
                </a:solidFill>
                <a:effectLst>
                  <a:outerShdw blurRad="994667" dir="5400000" sx="102000" sy="102000" algn="ctr" rotWithShape="0">
                    <a:srgbClr val="000000">
                      <a:alpha val="0"/>
                    </a:srgbClr>
                  </a:outerShdw>
                </a:effectLst>
              </a:rPr>
              <a:t>Try Finnish food.</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4">
              <a:extLst>
                <a:ext uri="{28A0092B-C50C-407E-A947-70E740481C1C}">
                  <a14:useLocalDpi xmlns:a14="http://schemas.microsoft.com/office/drawing/2010/main" val="0"/>
                </a:ext>
              </a:extLst>
            </a:blip>
            <a:srcRect l="5390" r="15422"/>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583309"/>
              <a:ext cx="200535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Ministry of Agriculture and Forestry of Finland</a:t>
              </a:r>
            </a:p>
          </p:txBody>
        </p:sp>
      </p:grpSp>
      <p:grpSp>
        <p:nvGrpSpPr>
          <p:cNvPr id="11" name="Group 10">
            <a:extLst>
              <a:ext uri="{FF2B5EF4-FFF2-40B4-BE49-F238E27FC236}">
                <a16:creationId xmlns:a16="http://schemas.microsoft.com/office/drawing/2014/main" id="{E1C7F14E-958D-3C06-74E7-F43C989387A2}"/>
              </a:ext>
            </a:extLst>
          </p:cNvPr>
          <p:cNvGrpSpPr/>
          <p:nvPr/>
        </p:nvGrpSpPr>
        <p:grpSpPr>
          <a:xfrm>
            <a:off x="4067944" y="635797"/>
            <a:ext cx="5076056" cy="4265480"/>
            <a:chOff x="4067944" y="627530"/>
            <a:chExt cx="5076056" cy="4265480"/>
          </a:xfrm>
        </p:grpSpPr>
        <p:pic>
          <p:nvPicPr>
            <p:cNvPr id="13" name="Picture 12">
              <a:extLst>
                <a:ext uri="{FF2B5EF4-FFF2-40B4-BE49-F238E27FC236}">
                  <a16:creationId xmlns:a16="http://schemas.microsoft.com/office/drawing/2014/main" id="{BFC9AFB9-5DD8-FF0B-3B84-C408BB993AE1}"/>
                </a:ext>
              </a:extLst>
            </p:cNvPr>
            <p:cNvPicPr>
              <a:picLocks noChangeAspect="1"/>
            </p:cNvPicPr>
            <p:nvPr/>
          </p:nvPicPr>
          <p:blipFill>
            <a:blip r:embed="rId5">
              <a:extLst>
                <a:ext uri="{28A0092B-C50C-407E-A947-70E740481C1C}">
                  <a14:useLocalDpi xmlns:a14="http://schemas.microsoft.com/office/drawing/2010/main" val="0"/>
                </a:ext>
              </a:extLst>
            </a:blip>
            <a:srcRect l="10406" r="10406"/>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AF45CDD-1D83-7306-1457-C6CF2A51E776}"/>
                </a:ext>
              </a:extLst>
            </p:cNvPr>
            <p:cNvSpPr txBox="1">
              <a:spLocks/>
            </p:cNvSpPr>
            <p:nvPr/>
          </p:nvSpPr>
          <p:spPr>
            <a:xfrm>
              <a:off x="4124690" y="4611883"/>
              <a:ext cx="1987724"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 </a:t>
              </a:r>
            </a:p>
            <a:p>
              <a:r>
                <a:rPr lang="en-US" sz="700" kern="0" cap="none" spc="0">
                  <a:solidFill>
                    <a:schemeClr val="bg1"/>
                  </a:solidFill>
                  <a:effectLst>
                    <a:outerShdw blurRad="635000" dir="5400000" algn="ctr" rotWithShape="0">
                      <a:srgbClr val="000000">
                        <a:alpha val="75000"/>
                      </a:srgbClr>
                    </a:outerShdw>
                  </a:effectLst>
                  <a:latin typeface="Finlandica" charset="0"/>
                </a:rPr>
                <a:t>Photo: Ministry of Agriculture and Forestry of Finland</a:t>
              </a: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FOOD CULTURE IN 10 SERVINGS</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In the mood for something safe? Try Finnish food.</a:t>
            </a:r>
          </a:p>
        </p:txBody>
      </p:sp>
      <p:sp>
        <p:nvSpPr>
          <p:cNvPr id="40" name="Title 1">
            <a:extLst>
              <a:ext uri="{FF2B5EF4-FFF2-40B4-BE49-F238E27FC236}">
                <a16:creationId xmlns:a16="http://schemas.microsoft.com/office/drawing/2014/main" id="{EA8E7114-DE17-D77C-1715-75812C0F363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1" name="Rectangle 40">
            <a:extLst>
              <a:ext uri="{FF2B5EF4-FFF2-40B4-BE49-F238E27FC236}">
                <a16:creationId xmlns:a16="http://schemas.microsoft.com/office/drawing/2014/main" id="{E0278751-069F-AAD6-8C09-09C0FA3C93C5}"/>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itle 1">
            <a:extLst>
              <a:ext uri="{FF2B5EF4-FFF2-40B4-BE49-F238E27FC236}">
                <a16:creationId xmlns:a16="http://schemas.microsoft.com/office/drawing/2014/main" id="{E0B3B113-B6D7-F74D-545D-EE41ED92427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3E6C0E2C-30AE-ED60-2A5C-673C71003AE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7C56DAD7-79B3-2DBE-D943-19C326A6D1B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2CD1F99-4B65-4107-C0B0-9E98FDB87A7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2719B137-4280-2BA6-A257-5FEB6B08F83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A42E48FB-3C3C-06C0-8D6C-79EAE309B61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2FDFCF43-6C7D-676E-292B-F879C485E6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9" name="Title 1">
            <a:extLst>
              <a:ext uri="{FF2B5EF4-FFF2-40B4-BE49-F238E27FC236}">
                <a16:creationId xmlns:a16="http://schemas.microsoft.com/office/drawing/2014/main" id="{5D8E585B-CC50-95D2-70C4-017A2C1B885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50" name="Title 1">
            <a:extLst>
              <a:ext uri="{FF2B5EF4-FFF2-40B4-BE49-F238E27FC236}">
                <a16:creationId xmlns:a16="http://schemas.microsoft.com/office/drawing/2014/main" id="{1D1B191E-0B3F-4D22-1629-308232C37F7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51" name="Rectangle 50">
            <a:extLst>
              <a:ext uri="{FF2B5EF4-FFF2-40B4-BE49-F238E27FC236}">
                <a16:creationId xmlns:a16="http://schemas.microsoft.com/office/drawing/2014/main" id="{AA62CD10-7D8C-368D-8681-9EF6AEEF50FB}"/>
              </a:ext>
            </a:extLst>
          </p:cNvPr>
          <p:cNvSpPr/>
          <p:nvPr/>
        </p:nvSpPr>
        <p:spPr>
          <a:xfrm flipV="1">
            <a:off x="1830223" y="2712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F4593F3E-5B36-CE85-7EA5-3B291C5458EF}"/>
              </a:ext>
            </a:extLst>
          </p:cNvPr>
          <p:cNvGrpSpPr/>
          <p:nvPr/>
        </p:nvGrpSpPr>
        <p:grpSpPr>
          <a:xfrm>
            <a:off x="815042" y="1574191"/>
            <a:ext cx="2500991" cy="923330"/>
            <a:chOff x="651653" y="2381064"/>
            <a:chExt cx="2500991" cy="923330"/>
          </a:xfrm>
        </p:grpSpPr>
        <p:sp>
          <p:nvSpPr>
            <p:cNvPr id="53" name="Title 1">
              <a:extLst>
                <a:ext uri="{FF2B5EF4-FFF2-40B4-BE49-F238E27FC236}">
                  <a16:creationId xmlns:a16="http://schemas.microsoft.com/office/drawing/2014/main" id="{8E65C216-906B-685C-0556-B1539593C06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800BC632-0F70-76C7-5261-544B38888AF7}"/>
                </a:ext>
              </a:extLst>
            </p:cNvPr>
            <p:cNvSpPr txBox="1">
              <a:spLocks/>
            </p:cNvSpPr>
            <p:nvPr/>
          </p:nvSpPr>
          <p:spPr>
            <a:xfrm>
              <a:off x="651653" y="2381064"/>
              <a:ext cx="2500991"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We are ranked #1 in the Global Food Security Index.</a:t>
              </a:r>
            </a:p>
          </p:txBody>
        </p:sp>
      </p:grpSp>
      <p:sp>
        <p:nvSpPr>
          <p:cNvPr id="67" name="Title 1">
            <a:extLst>
              <a:ext uri="{FF2B5EF4-FFF2-40B4-BE49-F238E27FC236}">
                <a16:creationId xmlns:a16="http://schemas.microsoft.com/office/drawing/2014/main" id="{0A5D6005-35B5-DD0A-9CD2-6E74F59847C5}"/>
              </a:ext>
            </a:extLst>
          </p:cNvPr>
          <p:cNvSpPr txBox="1">
            <a:spLocks/>
          </p:cNvSpPr>
          <p:nvPr/>
        </p:nvSpPr>
        <p:spPr>
          <a:xfrm>
            <a:off x="958520" y="3033315"/>
            <a:ext cx="2234720"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It is thanks to decades of commitment to safety, transparency, and sustainability – for example, we have one of the world’s lowest usage of antibiotics in food production, and salmonella in food is virtually non-existent.</a:t>
            </a: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6">
              <a:extLst>
                <a:ext uri="{28A0092B-C50C-407E-A947-70E740481C1C}">
                  <a14:useLocalDpi xmlns:a14="http://schemas.microsoft.com/office/drawing/2010/main" val="0"/>
                </a:ext>
              </a:extLst>
            </a:blip>
            <a:srcRect l="24672" r="1573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215762"/>
              <a:ext cx="73898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Visit Finland</a:t>
              </a:r>
            </a:p>
          </p:txBody>
        </p:sp>
      </p:gr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1.60494E-6 L 0.69114 -1.60494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6666"/>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Harri Tarvainen / Visit Finland</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Over 75% covered in forest, </a:t>
            </a:r>
          </a:p>
          <a:p>
            <a:pPr algn="ctr"/>
            <a:r>
              <a:rPr lang="en-US" sz="2000">
                <a:solidFill>
                  <a:schemeClr val="bg1"/>
                </a:solidFill>
                <a:effectLst>
                  <a:outerShdw blurRad="994667" dir="5400000" sx="102000" sy="102000" algn="ctr" rotWithShape="0">
                    <a:srgbClr val="000000"/>
                  </a:outerShdw>
                </a:effectLst>
              </a:rPr>
              <a:t>100% natural </a:t>
            </a:r>
            <a:r>
              <a:rPr lang="en-US" sz="2000" err="1">
                <a:solidFill>
                  <a:schemeClr val="bg1"/>
                </a:solidFill>
                <a:effectLst>
                  <a:outerShdw blurRad="994667" dir="5400000" sx="102000" sy="102000" algn="ctr" rotWithShape="0">
                    <a:srgbClr val="000000"/>
                  </a:outerShdw>
                </a:effectLst>
              </a:rPr>
              <a:t>flavours</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a:extLst>
              <a:ext uri="{28A0092B-C50C-407E-A947-70E740481C1C}">
                <a14:useLocalDpi xmlns:a14="http://schemas.microsoft.com/office/drawing/2010/main" val="0"/>
              </a:ext>
            </a:extLst>
          </a:blip>
          <a:srcRect t="4327" b="11403"/>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297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739824"/>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Fazer </a:t>
            </a: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707886"/>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509987" dir="5400000" sx="104000" sy="104000" algn="ctr" rotWithShape="0">
                    <a:srgbClr val="000000">
                      <a:alpha val="86000"/>
                    </a:srgbClr>
                  </a:outerShdw>
                </a:effectLst>
              </a:rPr>
              <a:t>The icing on the cake: </a:t>
            </a:r>
          </a:p>
          <a:p>
            <a:pPr algn="ctr"/>
            <a:r>
              <a:rPr lang="en-US" sz="2000">
                <a:solidFill>
                  <a:schemeClr val="bg1"/>
                </a:solidFill>
                <a:effectLst>
                  <a:outerShdw blurRad="509987" dir="5400000" sx="104000" sy="104000" algn="ctr" rotWithShape="0">
                    <a:srgbClr val="000000">
                      <a:alpha val="86000"/>
                    </a:srgbClr>
                  </a:outerShdw>
                </a:effectLst>
              </a:rPr>
              <a:t>Our love for local candy </a:t>
            </a:r>
            <a:r>
              <a:rPr lang="en-US" sz="2000" err="1">
                <a:solidFill>
                  <a:schemeClr val="bg1"/>
                </a:solidFill>
                <a:effectLst>
                  <a:outerShdw blurRad="509987" dir="5400000" sx="104000" sy="104000" algn="ctr" rotWithShape="0">
                    <a:srgbClr val="000000">
                      <a:alpha val="86000"/>
                    </a:srgbClr>
                  </a:outerShdw>
                </a:effectLst>
              </a:rPr>
              <a:t>flavours</a:t>
            </a:r>
            <a:endParaRPr lang="en-US" sz="2000">
              <a:solidFill>
                <a:schemeClr val="bg1"/>
              </a:solidFill>
              <a:effectLst>
                <a:outerShdw blurRad="509987" dir="5400000" sx="104000" sy="104000" algn="ctr" rotWithShape="0">
                  <a:srgbClr val="000000">
                    <a:alpha val="86000"/>
                  </a:srgbClr>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F5D9-4CB3-F760-8E85-58BEFB6C9A53}"/>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3D23059F-78C0-90A1-2698-66670E5148D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2999E5FF-987E-AD5A-4EB9-C938867F303A}"/>
                </a:ext>
              </a:extLst>
            </p:cNvPr>
            <p:cNvPicPr>
              <a:picLocks noChangeAspect="1"/>
            </p:cNvPicPr>
            <p:nvPr/>
          </p:nvPicPr>
          <p:blipFill>
            <a:blip r:embed="rId4">
              <a:extLst>
                <a:ext uri="{28A0092B-C50C-407E-A947-70E740481C1C}">
                  <a14:useLocalDpi xmlns:a14="http://schemas.microsoft.com/office/drawing/2010/main" val="0"/>
                </a:ext>
              </a:extLst>
            </a:blip>
            <a:srcRect t="1445" b="35531"/>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CD657F5E-0375-6575-DE43-602C9AB09180}"/>
                </a:ext>
              </a:extLst>
            </p:cNvPr>
            <p:cNvSpPr txBox="1">
              <a:spLocks/>
            </p:cNvSpPr>
            <p:nvPr/>
          </p:nvSpPr>
          <p:spPr>
            <a:xfrm>
              <a:off x="4131444" y="4583309"/>
              <a:ext cx="38792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xxx</a:t>
              </a:r>
            </a:p>
          </p:txBody>
        </p:sp>
      </p:grpSp>
      <p:grpSp>
        <p:nvGrpSpPr>
          <p:cNvPr id="11" name="Group 10">
            <a:extLst>
              <a:ext uri="{FF2B5EF4-FFF2-40B4-BE49-F238E27FC236}">
                <a16:creationId xmlns:a16="http://schemas.microsoft.com/office/drawing/2014/main" id="{2C5CE9C2-30AB-3F28-D20D-36905685D772}"/>
              </a:ext>
            </a:extLst>
          </p:cNvPr>
          <p:cNvGrpSpPr/>
          <p:nvPr/>
        </p:nvGrpSpPr>
        <p:grpSpPr>
          <a:xfrm>
            <a:off x="4067944" y="627532"/>
            <a:ext cx="5076056" cy="4265480"/>
            <a:chOff x="4067944" y="627530"/>
            <a:chExt cx="5076056" cy="4265480"/>
          </a:xfrm>
        </p:grpSpPr>
        <p:pic>
          <p:nvPicPr>
            <p:cNvPr id="13" name="Picture 12">
              <a:extLst>
                <a:ext uri="{FF2B5EF4-FFF2-40B4-BE49-F238E27FC236}">
                  <a16:creationId xmlns:a16="http://schemas.microsoft.com/office/drawing/2014/main" id="{B3DED665-5885-0D11-65E5-22074FDEA5ED}"/>
                </a:ext>
              </a:extLst>
            </p:cNvPr>
            <p:cNvPicPr>
              <a:picLocks noChangeAspect="1"/>
            </p:cNvPicPr>
            <p:nvPr/>
          </p:nvPicPr>
          <p:blipFill>
            <a:blip r:embed="rId5">
              <a:extLst>
                <a:ext uri="{28A0092B-C50C-407E-A947-70E740481C1C}">
                  <a14:useLocalDpi xmlns:a14="http://schemas.microsoft.com/office/drawing/2010/main" val="0"/>
                </a:ext>
              </a:extLst>
            </a:blip>
            <a:srcRect l="2656" r="7968"/>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7DDDC463-1D39-8E54-B282-100F07EE4EA5}"/>
                </a:ext>
              </a:extLst>
            </p:cNvPr>
            <p:cNvSpPr txBox="1">
              <a:spLocks/>
            </p:cNvSpPr>
            <p:nvPr/>
          </p:nvSpPr>
          <p:spPr>
            <a:xfrm>
              <a:off x="4124690" y="4611883"/>
              <a:ext cx="151483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Ekaterina Minaeva / Shutterstock</a:t>
              </a:r>
            </a:p>
          </p:txBody>
        </p:sp>
      </p:grpSp>
      <p:sp>
        <p:nvSpPr>
          <p:cNvPr id="27" name="TextBox 26">
            <a:extLst>
              <a:ext uri="{FF2B5EF4-FFF2-40B4-BE49-F238E27FC236}">
                <a16:creationId xmlns:a16="http://schemas.microsoft.com/office/drawing/2014/main" id="{39A6C120-AF10-223B-B8E3-B0D67B2AD74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2E12449F-347B-9F80-2D8C-5F26DBA31A58}"/>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FOOD CULTURE IN 10 SERVINGS</a:t>
            </a:r>
          </a:p>
        </p:txBody>
      </p:sp>
      <p:sp>
        <p:nvSpPr>
          <p:cNvPr id="21" name="Rectangle 20">
            <a:extLst>
              <a:ext uri="{FF2B5EF4-FFF2-40B4-BE49-F238E27FC236}">
                <a16:creationId xmlns:a16="http://schemas.microsoft.com/office/drawing/2014/main" id="{BB0703B7-0AEB-73BA-A2C7-7DEDEDF0D21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0C0770B-3FD7-688A-8A1F-20B82C2A29CB}"/>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C97F01E2-18AD-58C6-0E90-A5F535D77157}"/>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icing on the cake: Our love for local candy </a:t>
            </a:r>
            <a:r>
              <a:rPr lang="en-US" sz="700" err="1">
                <a:solidFill>
                  <a:schemeClr val="tx1"/>
                </a:solidFill>
              </a:rPr>
              <a:t>flavours</a:t>
            </a:r>
            <a:endParaRPr lang="en-US" sz="700">
              <a:solidFill>
                <a:schemeClr val="tx1"/>
              </a:solidFill>
            </a:endParaRPr>
          </a:p>
        </p:txBody>
      </p:sp>
      <p:sp>
        <p:nvSpPr>
          <p:cNvPr id="51" name="Rectangle 50">
            <a:extLst>
              <a:ext uri="{FF2B5EF4-FFF2-40B4-BE49-F238E27FC236}">
                <a16:creationId xmlns:a16="http://schemas.microsoft.com/office/drawing/2014/main" id="{F20F507D-D8EF-22D2-5746-B5EA47EDE946}"/>
              </a:ext>
            </a:extLst>
          </p:cNvPr>
          <p:cNvSpPr/>
          <p:nvPr/>
        </p:nvSpPr>
        <p:spPr>
          <a:xfrm flipV="1">
            <a:off x="1830223" y="2072428"/>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43E64F78-9AC6-B991-4490-1A199400B478}"/>
              </a:ext>
            </a:extLst>
          </p:cNvPr>
          <p:cNvGrpSpPr/>
          <p:nvPr/>
        </p:nvGrpSpPr>
        <p:grpSpPr>
          <a:xfrm>
            <a:off x="987607" y="1574191"/>
            <a:ext cx="2209501" cy="575436"/>
            <a:chOff x="651653" y="2381064"/>
            <a:chExt cx="2209501" cy="575436"/>
          </a:xfrm>
        </p:grpSpPr>
        <p:sp>
          <p:nvSpPr>
            <p:cNvPr id="53" name="Title 1">
              <a:extLst>
                <a:ext uri="{FF2B5EF4-FFF2-40B4-BE49-F238E27FC236}">
                  <a16:creationId xmlns:a16="http://schemas.microsoft.com/office/drawing/2014/main" id="{31D36D58-CD44-5745-6C1C-9F5BBDE40AF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DD184CE1-7E7D-868A-EEDF-FEB68F3F14AD}"/>
                </a:ext>
              </a:extLst>
            </p:cNvPr>
            <p:cNvSpPr txBox="1">
              <a:spLocks/>
            </p:cNvSpPr>
            <p:nvPr/>
          </p:nvSpPr>
          <p:spPr>
            <a:xfrm>
              <a:off x="651653" y="2381064"/>
              <a:ext cx="2209501"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Finns want candy!</a:t>
              </a:r>
            </a:p>
          </p:txBody>
        </p:sp>
      </p:grpSp>
      <p:sp>
        <p:nvSpPr>
          <p:cNvPr id="67" name="Title 1">
            <a:extLst>
              <a:ext uri="{FF2B5EF4-FFF2-40B4-BE49-F238E27FC236}">
                <a16:creationId xmlns:a16="http://schemas.microsoft.com/office/drawing/2014/main" id="{87510D88-1EC4-D8C6-6695-EDA1DEAFB554}"/>
              </a:ext>
            </a:extLst>
          </p:cNvPr>
          <p:cNvSpPr txBox="1">
            <a:spLocks/>
          </p:cNvSpPr>
          <p:nvPr/>
        </p:nvSpPr>
        <p:spPr>
          <a:xfrm>
            <a:off x="956590" y="2393711"/>
            <a:ext cx="2220461" cy="169277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Many Finnish families follow the tradition of having one day every week, typically Saturday, dedicated to eating their </a:t>
            </a:r>
            <a:r>
              <a:rPr lang="en-US" sz="1000" b="0" err="1">
                <a:solidFill>
                  <a:schemeClr val="tx1"/>
                </a:solidFill>
                <a:ea typeface="+mj-lt"/>
                <a:cs typeface="+mj-lt"/>
              </a:rPr>
              <a:t>favourite</a:t>
            </a:r>
            <a:r>
              <a:rPr lang="en-US" sz="1000" b="0">
                <a:solidFill>
                  <a:schemeClr val="tx1"/>
                </a:solidFill>
                <a:ea typeface="+mj-lt"/>
                <a:cs typeface="+mj-lt"/>
              </a:rPr>
              <a:t> candy – chocolates, salty </a:t>
            </a:r>
            <a:r>
              <a:rPr lang="en-US" sz="1000" b="0" err="1">
                <a:solidFill>
                  <a:schemeClr val="tx1"/>
                </a:solidFill>
                <a:ea typeface="+mj-lt"/>
                <a:cs typeface="+mj-lt"/>
              </a:rPr>
              <a:t>liquorices</a:t>
            </a:r>
            <a:r>
              <a:rPr lang="en-US" sz="1000" b="0">
                <a:solidFill>
                  <a:schemeClr val="tx1"/>
                </a:solidFill>
                <a:ea typeface="+mj-lt"/>
                <a:cs typeface="+mj-lt"/>
              </a:rPr>
              <a:t>, and berry gummies, for example.</a:t>
            </a:r>
          </a:p>
          <a:p>
            <a:pPr algn="ctr"/>
            <a:r>
              <a:rPr lang="en-US" sz="1000" b="0">
                <a:solidFill>
                  <a:schemeClr val="tx1"/>
                </a:solidFill>
                <a:ea typeface="+mj-lt"/>
                <a:cs typeface="+mj-lt"/>
              </a:rPr>
              <a:t> </a:t>
            </a:r>
          </a:p>
          <a:p>
            <a:pPr algn="ctr"/>
            <a:r>
              <a:rPr lang="en-US" sz="1000" b="0">
                <a:solidFill>
                  <a:schemeClr val="tx1"/>
                </a:solidFill>
                <a:ea typeface="+mj-lt"/>
                <a:cs typeface="+mj-lt"/>
              </a:rPr>
              <a:t>Don’t tell this to the kids, but the adults might sneak in an additional candy day or two throughout the week... that’s just how good Finnish candy is!</a:t>
            </a:r>
          </a:p>
        </p:txBody>
      </p:sp>
      <p:grpSp>
        <p:nvGrpSpPr>
          <p:cNvPr id="3" name="Group 2">
            <a:extLst>
              <a:ext uri="{FF2B5EF4-FFF2-40B4-BE49-F238E27FC236}">
                <a16:creationId xmlns:a16="http://schemas.microsoft.com/office/drawing/2014/main" id="{6F601A3D-073C-1675-F82C-732165C265DB}"/>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E2C8A5E7-0827-A073-466D-1EFEFEACB340}"/>
                </a:ext>
              </a:extLst>
            </p:cNvPr>
            <p:cNvPicPr>
              <a:picLocks/>
            </p:cNvPicPr>
            <p:nvPr/>
          </p:nvPicPr>
          <p:blipFill>
            <a:blip r:embed="rId6">
              <a:extLst>
                <a:ext uri="{28A0092B-C50C-407E-A947-70E740481C1C}">
                  <a14:useLocalDpi xmlns:a14="http://schemas.microsoft.com/office/drawing/2010/main" val="0"/>
                </a:ext>
              </a:extLst>
            </a:blip>
            <a:srcRect t="12812" b="12812"/>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C29565C7-557D-6377-9087-DE16FDEA8919}"/>
                </a:ext>
              </a:extLst>
            </p:cNvPr>
            <p:cNvSpPr txBox="1">
              <a:spLocks/>
            </p:cNvSpPr>
            <p:nvPr/>
          </p:nvSpPr>
          <p:spPr>
            <a:xfrm>
              <a:off x="225880" y="9215762"/>
              <a:ext cx="38792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xxx</a:t>
              </a:r>
            </a:p>
          </p:txBody>
        </p:sp>
      </p:grpSp>
      <p:sp>
        <p:nvSpPr>
          <p:cNvPr id="5" name="Title 1">
            <a:extLst>
              <a:ext uri="{FF2B5EF4-FFF2-40B4-BE49-F238E27FC236}">
                <a16:creationId xmlns:a16="http://schemas.microsoft.com/office/drawing/2014/main" id="{57155663-B936-C7B4-99D0-2347B572629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6" name="Rectangle 5">
            <a:extLst>
              <a:ext uri="{FF2B5EF4-FFF2-40B4-BE49-F238E27FC236}">
                <a16:creationId xmlns:a16="http://schemas.microsoft.com/office/drawing/2014/main" id="{217CF499-7CEB-6DA6-9199-321A5F69C062}"/>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559F8204-1CA1-793A-1FE3-F840D1A986F4}"/>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0" name="Title 1">
            <a:extLst>
              <a:ext uri="{FF2B5EF4-FFF2-40B4-BE49-F238E27FC236}">
                <a16:creationId xmlns:a16="http://schemas.microsoft.com/office/drawing/2014/main" id="{E843BB41-181D-9D1A-2E84-007DC803D47B}"/>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19" name="Title 1">
            <a:extLst>
              <a:ext uri="{FF2B5EF4-FFF2-40B4-BE49-F238E27FC236}">
                <a16:creationId xmlns:a16="http://schemas.microsoft.com/office/drawing/2014/main" id="{E4FA63C3-B648-2434-29FD-D0DB9A1562C3}"/>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0" name="Title 1">
            <a:extLst>
              <a:ext uri="{FF2B5EF4-FFF2-40B4-BE49-F238E27FC236}">
                <a16:creationId xmlns:a16="http://schemas.microsoft.com/office/drawing/2014/main" id="{9D9593F8-5CD7-9376-A241-97816D51C4A2}"/>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4" name="Title 1">
            <a:extLst>
              <a:ext uri="{FF2B5EF4-FFF2-40B4-BE49-F238E27FC236}">
                <a16:creationId xmlns:a16="http://schemas.microsoft.com/office/drawing/2014/main" id="{CFF56DCC-7CE6-017A-E484-4C8086DB272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5" name="Title 1">
            <a:extLst>
              <a:ext uri="{FF2B5EF4-FFF2-40B4-BE49-F238E27FC236}">
                <a16:creationId xmlns:a16="http://schemas.microsoft.com/office/drawing/2014/main" id="{96A08A47-E414-DA8C-4A29-EF3CA27C784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6" name="Title 1">
            <a:extLst>
              <a:ext uri="{FF2B5EF4-FFF2-40B4-BE49-F238E27FC236}">
                <a16:creationId xmlns:a16="http://schemas.microsoft.com/office/drawing/2014/main" id="{B7A423BB-8379-AD28-6AF5-697E24C94C8A}"/>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8" name="Title 1">
            <a:extLst>
              <a:ext uri="{FF2B5EF4-FFF2-40B4-BE49-F238E27FC236}">
                <a16:creationId xmlns:a16="http://schemas.microsoft.com/office/drawing/2014/main" id="{9645DC5F-06FE-7B92-4B51-3B3602699A10}"/>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9" name="Title 1">
            <a:extLst>
              <a:ext uri="{FF2B5EF4-FFF2-40B4-BE49-F238E27FC236}">
                <a16:creationId xmlns:a16="http://schemas.microsoft.com/office/drawing/2014/main" id="{DE658010-24F9-963F-D56E-8FE24DF70AA4}"/>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spTree>
    <p:custDataLst>
      <p:tags r:id="rId1"/>
    </p:custDataLst>
    <p:extLst>
      <p:ext uri="{BB962C8B-B14F-4D97-AF65-F5344CB8AC3E}">
        <p14:creationId xmlns:p14="http://schemas.microsoft.com/office/powerpoint/2010/main" val="155756346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OTSIKKO TÄHÄN</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cinema and your country, shared projects, or even interesting upcoming events.</a:t>
            </a:r>
            <a:endParaRPr lang="en-US" sz="1000">
              <a:solidFill>
                <a:schemeClr val="tx1"/>
              </a:solidFill>
              <a:latin typeface="+mn-lt"/>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620242" cy="1295524"/>
          </a:xfrm>
        </p:spPr>
        <p:txBody>
          <a:bodyPr/>
          <a:lstStyle/>
          <a:p>
            <a:r>
              <a:rPr lang="en-US" sz="1500"/>
              <a:t>Hungry for more?</a:t>
            </a:r>
            <a:br>
              <a:rPr lang="en-US" sz="1500"/>
            </a:br>
            <a:br>
              <a:rPr lang="en-US" sz="1500"/>
            </a:br>
            <a:r>
              <a:rPr lang="en-US">
                <a:ea typeface="+mj-lt"/>
                <a:cs typeface="+mj-lt"/>
              </a:rPr>
              <a:t>Let's come up with the next recipe for success together.</a:t>
            </a:r>
            <a:endParaRPr lang="en-US"/>
          </a:p>
        </p:txBody>
      </p:sp>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18735" r="14261"/>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591880"/>
              <a:ext cx="200535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mj-lt"/>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Ministry of Agriculture and Forestry of Finland</a:t>
              </a:r>
            </a:p>
          </p:txBody>
        </p:sp>
      </p:grpSp>
      <p:sp>
        <p:nvSpPr>
          <p:cNvPr id="31" name="Rectangle 30">
            <a:extLst>
              <a:ext uri="{FF2B5EF4-FFF2-40B4-BE49-F238E27FC236}">
                <a16:creationId xmlns:a16="http://schemas.microsoft.com/office/drawing/2014/main" id="{FF2F98F8-46B5-DD5E-07CF-E73CEC4E2AD9}"/>
              </a:ext>
            </a:extLst>
          </p:cNvPr>
          <p:cNvSpPr/>
          <p:nvPr/>
        </p:nvSpPr>
        <p:spPr>
          <a:xfrm flipV="1">
            <a:off x="1830223" y="306008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4FFBFFA-359B-AB9C-1B53-15584FA3DBEF}"/>
              </a:ext>
            </a:extLst>
          </p:cNvPr>
          <p:cNvGrpSpPr/>
          <p:nvPr/>
        </p:nvGrpSpPr>
        <p:grpSpPr>
          <a:xfrm>
            <a:off x="815898" y="1684803"/>
            <a:ext cx="2490657" cy="1107996"/>
            <a:chOff x="679026" y="2326590"/>
            <a:chExt cx="2490657" cy="1107996"/>
          </a:xfrm>
        </p:grpSpPr>
        <p:sp>
          <p:nvSpPr>
            <p:cNvPr id="38" name="Title 1">
              <a:extLst>
                <a:ext uri="{FF2B5EF4-FFF2-40B4-BE49-F238E27FC236}">
                  <a16:creationId xmlns:a16="http://schemas.microsoft.com/office/drawing/2014/main" id="{F63F9B70-04B8-C7CD-194D-8A9288F3B87E}"/>
                </a:ext>
              </a:extLst>
            </p:cNvPr>
            <p:cNvSpPr txBox="1">
              <a:spLocks/>
            </p:cNvSpPr>
            <p:nvPr/>
          </p:nvSpPr>
          <p:spPr>
            <a:xfrm>
              <a:off x="679026" y="2326590"/>
              <a:ext cx="2490657"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dirty="0">
                  <a:solidFill>
                    <a:schemeClr val="tx1"/>
                  </a:solidFill>
                  <a:ea typeface="+mj-lt"/>
                  <a:cs typeface="+mj-lt"/>
                </a:rPr>
                <a:t>Every Finn lives no more than ten minutes away from the nearest </a:t>
              </a:r>
            </a:p>
            <a:p>
              <a:pPr algn="ctr"/>
              <a:r>
                <a:rPr lang="en-US" sz="1800" dirty="0">
                  <a:solidFill>
                    <a:schemeClr val="tx1"/>
                  </a:solidFill>
                  <a:ea typeface="+mj-lt"/>
                  <a:cs typeface="+mj-lt"/>
                </a:rPr>
                <a:t>park or forest.</a:t>
              </a:r>
            </a:p>
          </p:txBody>
        </p:sp>
        <p:sp>
          <p:nvSpPr>
            <p:cNvPr id="39" name="Title 1">
              <a:extLst>
                <a:ext uri="{FF2B5EF4-FFF2-40B4-BE49-F238E27FC236}">
                  <a16:creationId xmlns:a16="http://schemas.microsoft.com/office/drawing/2014/main" id="{9DD8B75F-347F-EFD4-F67A-66E6C378CE28}"/>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a:solidFill>
                  <a:schemeClr val="tx1"/>
                </a:solidFill>
                <a:ea typeface="+mj-lt"/>
                <a:cs typeface="+mj-lt"/>
              </a:endParaRPr>
            </a:p>
          </p:txBody>
        </p:sp>
      </p:grpSp>
      <p:sp>
        <p:nvSpPr>
          <p:cNvPr id="19" name="Title 1">
            <a:extLst>
              <a:ext uri="{FF2B5EF4-FFF2-40B4-BE49-F238E27FC236}">
                <a16:creationId xmlns:a16="http://schemas.microsoft.com/office/drawing/2014/main" id="{7E60A95A-2B90-A9B0-F7D2-0ACD56544CA2}"/>
              </a:ext>
            </a:extLst>
          </p:cNvPr>
          <p:cNvSpPr txBox="1">
            <a:spLocks/>
          </p:cNvSpPr>
          <p:nvPr/>
        </p:nvSpPr>
        <p:spPr>
          <a:xfrm>
            <a:off x="1125874" y="3381365"/>
            <a:ext cx="1861715"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Thanks to that and statutory everyone’s rights, many of us forage for berries and mushrooms ourselves.</a:t>
            </a:r>
          </a:p>
        </p:txBody>
      </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Over 75% covered in forest, 100% natural </a:t>
            </a:r>
            <a:r>
              <a:rPr lang="en-US" sz="700" err="1">
                <a:solidFill>
                  <a:schemeClr val="tx1"/>
                </a:solidFill>
              </a:rPr>
              <a:t>flavours</a:t>
            </a:r>
            <a:endParaRPr lang="en-US" sz="700">
              <a:solidFill>
                <a:schemeClr val="tx1"/>
              </a:solidFill>
            </a:endParaRP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FOOD CULTURE IN 10 SERVINGS</a:t>
            </a: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5">
              <a:extLst>
                <a:ext uri="{28A0092B-C50C-407E-A947-70E740481C1C}">
                  <a14:useLocalDpi xmlns:a14="http://schemas.microsoft.com/office/drawing/2010/main" val="0"/>
                </a:ext>
              </a:extLst>
            </a:blip>
            <a:srcRect t="15509" b="10115"/>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43010" y="9229086"/>
              <a:ext cx="169277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latin typeface="+mj-lt"/>
              </a:endParaRPr>
            </a:p>
            <a:p>
              <a:pPr>
                <a:lnSpc>
                  <a:spcPct val="114000"/>
                </a:lnSpc>
              </a:pPr>
              <a:r>
                <a:rPr lang="en-US" sz="700" kern="0" cap="none" spc="0">
                  <a:solidFill>
                    <a:schemeClr val="bg1"/>
                  </a:solidFill>
                  <a:latin typeface="+mj-lt"/>
                </a:rPr>
                <a:t>Photo: Ministry for Foreign Affairs of Finland</a:t>
              </a: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6">
              <a:extLst>
                <a:ext uri="{28A0092B-C50C-407E-A947-70E740481C1C}">
                  <a14:useLocalDpi xmlns:a14="http://schemas.microsoft.com/office/drawing/2010/main" val="0"/>
                </a:ext>
              </a:extLst>
            </a:blip>
            <a:srcRect l="17358" r="3306"/>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716852"/>
              <a:ext cx="1418658"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Julia Kivelä / Lakeland Finland</a:t>
              </a:r>
            </a:p>
          </p:txBody>
        </p:sp>
      </p:gr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12957" b="2773"/>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err="1">
                <a:solidFill>
                  <a:schemeClr val="bg1"/>
                </a:solidFill>
              </a:rPr>
              <a:t>Komulankongas</a:t>
            </a:r>
            <a:r>
              <a:rPr lang="en-US" sz="700" kern="0" cap="none" spc="0" dirty="0">
                <a:solidFill>
                  <a:schemeClr val="bg1"/>
                </a:solidFill>
              </a:rPr>
              <a:t>, </a:t>
            </a:r>
            <a:r>
              <a:rPr lang="en-US" sz="700" kern="0" cap="none" spc="0" dirty="0" err="1">
                <a:solidFill>
                  <a:schemeClr val="bg1"/>
                </a:solidFill>
              </a:rPr>
              <a:t>Hyrynsalmi</a:t>
            </a:r>
            <a:r>
              <a:rPr lang="en-US" sz="700" kern="0" cap="none" spc="0" dirty="0">
                <a:solidFill>
                  <a:schemeClr val="bg1"/>
                </a:solidFill>
              </a:rPr>
              <a:t>, Finland. </a:t>
            </a:r>
          </a:p>
          <a:p>
            <a:pPr algn="ctr"/>
            <a:r>
              <a:rPr lang="en-US" sz="700" kern="0" cap="none" spc="0" dirty="0">
                <a:solidFill>
                  <a:schemeClr val="bg1"/>
                </a:solidFill>
              </a:rPr>
              <a:t>Photo: Shutterstock</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Put it on my tap: Finland has the </a:t>
            </a:r>
          </a:p>
          <a:p>
            <a:pPr algn="ctr"/>
            <a:r>
              <a:rPr lang="en-US" sz="2000">
                <a:solidFill>
                  <a:schemeClr val="bg1"/>
                </a:solidFill>
                <a:effectLst>
                  <a:outerShdw blurRad="994667" dir="5400000" sx="102000" sy="102000" algn="ctr" rotWithShape="0">
                    <a:srgbClr val="000000"/>
                  </a:outerShdw>
                </a:effectLst>
              </a:rPr>
              <a:t>world’s best drinking water</a:t>
            </a:r>
            <a:endParaRPr lang="en-US">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4E3C-B730-D708-8FB4-A391C243A6D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D009CB5-A8F9-41DA-F619-F15A07159997}"/>
              </a:ext>
            </a:extLst>
          </p:cNvPr>
          <p:cNvGrpSpPr/>
          <p:nvPr/>
        </p:nvGrpSpPr>
        <p:grpSpPr>
          <a:xfrm>
            <a:off x="781290" y="1425329"/>
            <a:ext cx="2612865" cy="1384995"/>
            <a:chOff x="560418" y="2381064"/>
            <a:chExt cx="2739985" cy="1384995"/>
          </a:xfrm>
        </p:grpSpPr>
        <p:sp>
          <p:nvSpPr>
            <p:cNvPr id="6" name="Title 1">
              <a:extLst>
                <a:ext uri="{FF2B5EF4-FFF2-40B4-BE49-F238E27FC236}">
                  <a16:creationId xmlns:a16="http://schemas.microsoft.com/office/drawing/2014/main" id="{3E5F08F1-93AC-4F68-8A36-8813611C7C59}"/>
                </a:ext>
              </a:extLst>
            </p:cNvPr>
            <p:cNvSpPr txBox="1">
              <a:spLocks/>
            </p:cNvSpPr>
            <p:nvPr/>
          </p:nvSpPr>
          <p:spPr>
            <a:xfrm>
              <a:off x="1308772" y="2802612"/>
              <a:ext cx="1449153" cy="276999"/>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800" b="0">
                <a:solidFill>
                  <a:schemeClr val="tx1"/>
                </a:solidFill>
                <a:ea typeface="+mj-lt"/>
                <a:cs typeface="+mj-lt"/>
              </a:endParaRPr>
            </a:p>
          </p:txBody>
        </p:sp>
        <p:sp>
          <p:nvSpPr>
            <p:cNvPr id="9" name="Title 1">
              <a:extLst>
                <a:ext uri="{FF2B5EF4-FFF2-40B4-BE49-F238E27FC236}">
                  <a16:creationId xmlns:a16="http://schemas.microsoft.com/office/drawing/2014/main" id="{36EE01F0-847A-957E-ACF6-958B3422D584}"/>
                </a:ext>
              </a:extLst>
            </p:cNvPr>
            <p:cNvSpPr txBox="1">
              <a:spLocks/>
            </p:cNvSpPr>
            <p:nvPr/>
          </p:nvSpPr>
          <p:spPr>
            <a:xfrm>
              <a:off x="560418" y="2381064"/>
              <a:ext cx="2739985" cy="138499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A UNESCO study identifies Finland as having the best groundwater in the world.</a:t>
              </a:r>
            </a:p>
          </p:txBody>
        </p:sp>
      </p:grpSp>
      <p:sp>
        <p:nvSpPr>
          <p:cNvPr id="31" name="Rectangle 30">
            <a:extLst>
              <a:ext uri="{FF2B5EF4-FFF2-40B4-BE49-F238E27FC236}">
                <a16:creationId xmlns:a16="http://schemas.microsoft.com/office/drawing/2014/main" id="{412A40AC-F1CE-D0AF-C746-9C1DF50F164B}"/>
              </a:ext>
            </a:extLst>
          </p:cNvPr>
          <p:cNvSpPr/>
          <p:nvPr/>
        </p:nvSpPr>
        <p:spPr>
          <a:xfrm flipV="1">
            <a:off x="1830223" y="3062610"/>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9AF3DD54-5282-42B8-93B9-A96EF544C08F}"/>
              </a:ext>
            </a:extLst>
          </p:cNvPr>
          <p:cNvSpPr txBox="1">
            <a:spLocks/>
          </p:cNvSpPr>
          <p:nvPr/>
        </p:nvSpPr>
        <p:spPr>
          <a:xfrm>
            <a:off x="1150065" y="3383893"/>
            <a:ext cx="1811796"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Our exceptionally pure resources provide us not only with refreshing drinking water, but also with fresh fish – around the year, even in the cold winter.</a:t>
            </a:r>
          </a:p>
        </p:txBody>
      </p:sp>
      <p:grpSp>
        <p:nvGrpSpPr>
          <p:cNvPr id="3" name="Group 2">
            <a:extLst>
              <a:ext uri="{FF2B5EF4-FFF2-40B4-BE49-F238E27FC236}">
                <a16:creationId xmlns:a16="http://schemas.microsoft.com/office/drawing/2014/main" id="{98E0E82E-067A-B1E8-45A3-BFC0FBC62588}"/>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9B8B8898-C0ED-DF32-4A9A-A478153940AB}"/>
                </a:ext>
              </a:extLst>
            </p:cNvPr>
            <p:cNvPicPr>
              <a:picLocks/>
            </p:cNvPicPr>
            <p:nvPr/>
          </p:nvPicPr>
          <p:blipFill>
            <a:blip r:embed="rId4">
              <a:extLst>
                <a:ext uri="{28A0092B-C50C-407E-A947-70E740481C1C}">
                  <a14:useLocalDpi xmlns:a14="http://schemas.microsoft.com/office/drawing/2010/main" val="0"/>
                </a:ext>
              </a:extLst>
            </a:blip>
            <a:srcRect t="24188" b="129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D8DEA0A-8E73-8883-7252-C2592117B26C}"/>
                </a:ext>
              </a:extLst>
            </p:cNvPr>
            <p:cNvSpPr txBox="1">
              <a:spLocks/>
            </p:cNvSpPr>
            <p:nvPr/>
          </p:nvSpPr>
          <p:spPr>
            <a:xfrm>
              <a:off x="225880" y="9247294"/>
              <a:ext cx="154208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Jukka Rapo / Finland Image Bank</a:t>
              </a:r>
            </a:p>
          </p:txBody>
        </p:sp>
      </p:grpSp>
      <p:grpSp>
        <p:nvGrpSpPr>
          <p:cNvPr id="69" name="Group 68">
            <a:extLst>
              <a:ext uri="{FF2B5EF4-FFF2-40B4-BE49-F238E27FC236}">
                <a16:creationId xmlns:a16="http://schemas.microsoft.com/office/drawing/2014/main" id="{A107AD26-6C15-BED5-43E7-3E2C9B4BE646}"/>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13A896F-8AD4-DE61-6CA6-451F95795C11}"/>
                </a:ext>
              </a:extLst>
            </p:cNvPr>
            <p:cNvPicPr>
              <a:picLocks noChangeAspect="1"/>
            </p:cNvPicPr>
            <p:nvPr/>
          </p:nvPicPr>
          <p:blipFill>
            <a:blip r:embed="rId5">
              <a:extLst>
                <a:ext uri="{28A0092B-C50C-407E-A947-70E740481C1C}">
                  <a14:useLocalDpi xmlns:a14="http://schemas.microsoft.com/office/drawing/2010/main" val="0"/>
                </a:ext>
              </a:extLst>
            </a:blip>
            <a:srcRect t="24869" b="7937"/>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5ED3A60-2E50-D555-0F12-33284D2C5B67}"/>
                </a:ext>
              </a:extLst>
            </p:cNvPr>
            <p:cNvSpPr txBox="1">
              <a:spLocks/>
            </p:cNvSpPr>
            <p:nvPr/>
          </p:nvSpPr>
          <p:spPr>
            <a:xfrm>
              <a:off x="4131444" y="4600724"/>
              <a:ext cx="255999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422889" dir="21540000" sx="102000" sy="102000" algn="ctr" rotWithShape="0">
                      <a:srgbClr val="000000">
                        <a:alpha val="96000"/>
                      </a:srgbClr>
                    </a:outerShdw>
                  </a:effectLst>
                  <a:latin typeface="Finlandica" charset="0"/>
                </a:rPr>
                <a:t>Vendace dish at the restaurant </a:t>
              </a:r>
              <a:r>
                <a:rPr lang="en-US" sz="700" kern="0" cap="none" spc="0" err="1">
                  <a:solidFill>
                    <a:schemeClr val="bg1"/>
                  </a:solidFill>
                  <a:effectLst>
                    <a:outerShdw blurRad="422889" dir="21540000" sx="102000" sy="102000" algn="ctr" rotWithShape="0">
                      <a:srgbClr val="000000">
                        <a:alpha val="96000"/>
                      </a:srgbClr>
                    </a:outerShdw>
                  </a:effectLst>
                  <a:latin typeface="Finlandica" charset="0"/>
                </a:rPr>
                <a:t>Prinsessa</a:t>
              </a:r>
              <a:r>
                <a:rPr lang="en-US" sz="700" kern="0" cap="none" spc="0">
                  <a:solidFill>
                    <a:schemeClr val="bg1"/>
                  </a:solidFill>
                  <a:effectLst>
                    <a:outerShdw blurRad="422889" dir="21540000" sx="102000" sy="102000" algn="ctr" rotWithShape="0">
                      <a:srgbClr val="000000">
                        <a:alpha val="96000"/>
                      </a:srgbClr>
                    </a:outerShdw>
                  </a:effectLst>
                  <a:latin typeface="Finlandica" charset="0"/>
                </a:rPr>
                <a:t> </a:t>
              </a:r>
              <a:r>
                <a:rPr lang="en-US" sz="700" kern="0" cap="none" spc="0" err="1">
                  <a:solidFill>
                    <a:schemeClr val="bg1"/>
                  </a:solidFill>
                  <a:effectLst>
                    <a:outerShdw blurRad="422889" dir="21540000" sx="102000" sy="102000" algn="ctr" rotWithShape="0">
                      <a:srgbClr val="000000">
                        <a:alpha val="96000"/>
                      </a:srgbClr>
                    </a:outerShdw>
                  </a:effectLst>
                  <a:latin typeface="Finlandica" charset="0"/>
                </a:rPr>
                <a:t>Armaada</a:t>
              </a:r>
              <a:r>
                <a:rPr lang="en-US" sz="700" kern="0" cap="none" spc="0">
                  <a:solidFill>
                    <a:schemeClr val="bg1"/>
                  </a:solidFill>
                  <a:effectLst>
                    <a:outerShdw blurRad="422889" dir="21540000" sx="102000" sy="102000" algn="ctr" rotWithShape="0">
                      <a:srgbClr val="000000">
                        <a:alpha val="96000"/>
                      </a:srgbClr>
                    </a:outerShdw>
                  </a:effectLst>
                  <a:latin typeface="Finlandica" charset="0"/>
                </a:rPr>
                <a:t> in Lappeenranta. </a:t>
              </a:r>
            </a:p>
            <a:p>
              <a:pPr>
                <a:lnSpc>
                  <a:spcPct val="114000"/>
                </a:lnSpc>
              </a:pPr>
              <a:r>
                <a:rPr lang="en-US" sz="700" kern="0" cap="none" spc="0">
                  <a:solidFill>
                    <a:schemeClr val="bg1"/>
                  </a:solidFill>
                  <a:effectLst>
                    <a:outerShdw blurRad="422889" dir="21540000" sx="102000" sy="102000" algn="ctr" rotWithShape="0">
                      <a:srgbClr val="000000">
                        <a:alpha val="96000"/>
                      </a:srgbClr>
                    </a:outerShdw>
                  </a:effectLst>
                  <a:latin typeface="Finlandica" charset="0"/>
                </a:rPr>
                <a:t>Photo: </a:t>
              </a:r>
              <a:r>
                <a:rPr lang="en-US" sz="700" kern="0" cap="none" spc="0" err="1">
                  <a:solidFill>
                    <a:schemeClr val="bg1"/>
                  </a:solidFill>
                  <a:effectLst>
                    <a:outerShdw blurRad="422889" dir="21540000" sx="102000" sy="102000" algn="ctr" rotWithShape="0">
                      <a:srgbClr val="000000">
                        <a:alpha val="96000"/>
                      </a:srgbClr>
                    </a:outerShdw>
                  </a:effectLst>
                  <a:latin typeface="Finlandica" charset="0"/>
                </a:rPr>
                <a:t>goSaimaa</a:t>
              </a:r>
              <a:endParaRPr lang="en-US" sz="700" kern="0" cap="none" spc="0">
                <a:solidFill>
                  <a:schemeClr val="bg1"/>
                </a:solidFill>
                <a:effectLst>
                  <a:outerShdw blurRad="422889" dir="21540000" sx="102000" sy="102000" algn="ctr" rotWithShape="0">
                    <a:srgbClr val="000000">
                      <a:alpha val="96000"/>
                    </a:srgbClr>
                  </a:outerShdw>
                </a:effectLst>
                <a:latin typeface="Finlandica" charset="0"/>
              </a:endParaRPr>
            </a:p>
          </p:txBody>
        </p:sp>
      </p:grpSp>
      <p:grpSp>
        <p:nvGrpSpPr>
          <p:cNvPr id="4" name="Group 3">
            <a:extLst>
              <a:ext uri="{FF2B5EF4-FFF2-40B4-BE49-F238E27FC236}">
                <a16:creationId xmlns:a16="http://schemas.microsoft.com/office/drawing/2014/main" id="{3D82BEAB-6419-FBFE-C74B-7AB0158268A9}"/>
              </a:ext>
            </a:extLst>
          </p:cNvPr>
          <p:cNvGrpSpPr/>
          <p:nvPr/>
        </p:nvGrpSpPr>
        <p:grpSpPr>
          <a:xfrm>
            <a:off x="4067944" y="627531"/>
            <a:ext cx="5076056" cy="4265479"/>
            <a:chOff x="4067944" y="627018"/>
            <a:chExt cx="5076056" cy="4265479"/>
          </a:xfrm>
        </p:grpSpPr>
        <p:pic>
          <p:nvPicPr>
            <p:cNvPr id="17" name="Picture 16">
              <a:extLst>
                <a:ext uri="{FF2B5EF4-FFF2-40B4-BE49-F238E27FC236}">
                  <a16:creationId xmlns:a16="http://schemas.microsoft.com/office/drawing/2014/main" id="{49FCECE9-8778-BD86-6935-B158CD056622}"/>
                </a:ext>
              </a:extLst>
            </p:cNvPr>
            <p:cNvPicPr>
              <a:picLocks noChangeAspect="1"/>
            </p:cNvPicPr>
            <p:nvPr/>
          </p:nvPicPr>
          <p:blipFill>
            <a:blip r:embed="rId6">
              <a:extLst>
                <a:ext uri="{28A0092B-C50C-407E-A947-70E740481C1C}">
                  <a14:useLocalDpi xmlns:a14="http://schemas.microsoft.com/office/drawing/2010/main" val="0"/>
                </a:ext>
              </a:extLst>
            </a:blip>
            <a:srcRect l="12494" r="8318"/>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C93CBBCB-18C5-FD68-2CAA-19BBB01E6032}"/>
                </a:ext>
              </a:extLst>
            </p:cNvPr>
            <p:cNvSpPr txBox="1">
              <a:spLocks/>
            </p:cNvSpPr>
            <p:nvPr/>
          </p:nvSpPr>
          <p:spPr>
            <a:xfrm>
              <a:off x="4124690" y="4599175"/>
              <a:ext cx="484107"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Ice fishing.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iStock</a:t>
              </a:r>
            </a:p>
          </p:txBody>
        </p:sp>
      </p:grpSp>
      <p:grpSp>
        <p:nvGrpSpPr>
          <p:cNvPr id="11" name="Group 10">
            <a:extLst>
              <a:ext uri="{FF2B5EF4-FFF2-40B4-BE49-F238E27FC236}">
                <a16:creationId xmlns:a16="http://schemas.microsoft.com/office/drawing/2014/main" id="{E05A86D1-04A4-C386-1C34-BF6A246B8D45}"/>
              </a:ext>
            </a:extLst>
          </p:cNvPr>
          <p:cNvGrpSpPr/>
          <p:nvPr/>
        </p:nvGrpSpPr>
        <p:grpSpPr>
          <a:xfrm>
            <a:off x="3998524" y="627530"/>
            <a:ext cx="5142495" cy="4265480"/>
            <a:chOff x="4067943" y="627530"/>
            <a:chExt cx="5142495" cy="4265480"/>
          </a:xfrm>
        </p:grpSpPr>
        <p:pic>
          <p:nvPicPr>
            <p:cNvPr id="13" name="Picture 12">
              <a:extLst>
                <a:ext uri="{FF2B5EF4-FFF2-40B4-BE49-F238E27FC236}">
                  <a16:creationId xmlns:a16="http://schemas.microsoft.com/office/drawing/2014/main" id="{F5DF56D3-04A7-9E60-7421-F1909C9CA318}"/>
                </a:ext>
              </a:extLst>
            </p:cNvPr>
            <p:cNvPicPr>
              <a:picLocks noChangeAspect="1"/>
            </p:cNvPicPr>
            <p:nvPr/>
          </p:nvPicPr>
          <p:blipFill>
            <a:blip r:embed="rId7">
              <a:extLst>
                <a:ext uri="{28A0092B-C50C-407E-A947-70E740481C1C}">
                  <a14:useLocalDpi xmlns:a14="http://schemas.microsoft.com/office/drawing/2010/main" val="0"/>
                </a:ext>
              </a:extLst>
            </a:blip>
            <a:srcRect l="9888" r="9888"/>
            <a:stretch/>
          </p:blipFill>
          <p:spPr>
            <a:xfrm>
              <a:off x="4067943" y="627530"/>
              <a:ext cx="5142495" cy="4265480"/>
            </a:xfrm>
            <a:prstGeom prst="rect">
              <a:avLst/>
            </a:prstGeom>
          </p:spPr>
        </p:pic>
        <p:sp>
          <p:nvSpPr>
            <p:cNvPr id="22" name="Footer Placeholder 4">
              <a:extLst>
                <a:ext uri="{FF2B5EF4-FFF2-40B4-BE49-F238E27FC236}">
                  <a16:creationId xmlns:a16="http://schemas.microsoft.com/office/drawing/2014/main" id="{5BEE055D-10D4-A653-42D9-551D90D8F15E}"/>
                </a:ext>
              </a:extLst>
            </p:cNvPr>
            <p:cNvSpPr txBox="1">
              <a:spLocks/>
            </p:cNvSpPr>
            <p:nvPr/>
          </p:nvSpPr>
          <p:spPr>
            <a:xfrm>
              <a:off x="4124690" y="4624167"/>
              <a:ext cx="85279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err="1">
                  <a:solidFill>
                    <a:schemeClr val="bg1"/>
                  </a:solidFill>
                  <a:effectLst>
                    <a:outerShdw blurRad="635000" dir="5400000" algn="ctr" rotWithShape="0">
                      <a:srgbClr val="000000">
                        <a:alpha val="75000"/>
                      </a:srgbClr>
                    </a:outerShdw>
                  </a:effectLst>
                  <a:latin typeface="Finlandica" charset="0"/>
                </a:rPr>
                <a:t>Nuuksio</a:t>
              </a:r>
              <a:r>
                <a:rPr lang="en-US" sz="700" kern="0" cap="none" spc="0" dirty="0">
                  <a:solidFill>
                    <a:schemeClr val="bg1"/>
                  </a:solidFill>
                  <a:effectLst>
                    <a:outerShdw blurRad="635000" dir="5400000" algn="ctr" rotWithShape="0">
                      <a:srgbClr val="000000">
                        <a:alpha val="75000"/>
                      </a:srgbClr>
                    </a:outerShdw>
                  </a:effectLst>
                  <a:latin typeface="Finlandica" charset="0"/>
                </a:rPr>
                <a:t> National Park. </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Shutterstock</a:t>
              </a:r>
            </a:p>
          </p:txBody>
        </p:sp>
      </p:grpSp>
      <p:sp>
        <p:nvSpPr>
          <p:cNvPr id="27" name="TextBox 26">
            <a:extLst>
              <a:ext uri="{FF2B5EF4-FFF2-40B4-BE49-F238E27FC236}">
                <a16:creationId xmlns:a16="http://schemas.microsoft.com/office/drawing/2014/main" id="{6AE68C06-FCEF-17BE-0ED4-E2CC15904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F1E660E-F6CF-692D-D1A9-7C1B73EAE3B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Put it on my tap: Finland has the world’s best drinking water</a:t>
            </a:r>
          </a:p>
        </p:txBody>
      </p:sp>
      <p:sp>
        <p:nvSpPr>
          <p:cNvPr id="56" name="Title 1">
            <a:extLst>
              <a:ext uri="{FF2B5EF4-FFF2-40B4-BE49-F238E27FC236}">
                <a16:creationId xmlns:a16="http://schemas.microsoft.com/office/drawing/2014/main" id="{F4738261-1CE5-DE12-BD1E-5CC5B6A671B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9AAEE6F9-773B-0CCF-8780-36535436B42A}"/>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FCAD5437-99DF-3213-1BBB-858CA2C6C2F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59" name="Title 1">
            <a:extLst>
              <a:ext uri="{FF2B5EF4-FFF2-40B4-BE49-F238E27FC236}">
                <a16:creationId xmlns:a16="http://schemas.microsoft.com/office/drawing/2014/main" id="{07286AE8-8F77-86D5-90B6-B0D54615883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C9D0ACB6-D4C4-BB6F-7F07-23F80E43B806}"/>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BD4E338-D4DB-FB34-590C-D5EB435EF5C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10D9A31-9481-ACCF-8D15-1181CCAC32B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0BAFB2C9-E45A-EACA-3FC1-16E4B781670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0D5FDEFE-D022-7C7A-5EB0-AF2F78D2214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08B3310A-DD53-91AF-CC00-1F6AB976BDF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48DE394E-F498-C30D-E89C-CA81F58B5E50}"/>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8718A52-D1F6-6B20-A30D-4EDA5570F94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FOOD CULTURE IN 10 SERVINGS</a:t>
            </a:r>
          </a:p>
        </p:txBody>
      </p:sp>
      <p:sp>
        <p:nvSpPr>
          <p:cNvPr id="21" name="Rectangle 20">
            <a:extLst>
              <a:ext uri="{FF2B5EF4-FFF2-40B4-BE49-F238E27FC236}">
                <a16:creationId xmlns:a16="http://schemas.microsoft.com/office/drawing/2014/main" id="{F13D4FF0-62F1-BE08-4E36-20587CD4F2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2B7C83-5FF2-E5EA-D0E7-27C2CF1A3F77}"/>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2F7FB466-167A-B635-DF51-E5B82411B719}"/>
                </a:ext>
              </a:extLst>
            </p:cNvPr>
            <p:cNvPicPr>
              <a:picLocks/>
            </p:cNvPicPr>
            <p:nvPr/>
          </p:nvPicPr>
          <p:blipFill>
            <a:blip r:embed="rId8">
              <a:extLst>
                <a:ext uri="{28A0092B-C50C-407E-A947-70E740481C1C}">
                  <a14:useLocalDpi xmlns:a14="http://schemas.microsoft.com/office/drawing/2010/main" val="0"/>
                </a:ext>
              </a:extLst>
            </a:blip>
            <a:srcRect l="32479" r="7953"/>
            <a:stretch>
              <a:fillRect/>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E13B76D7-C9EE-9B0D-4163-FF4E127E81D7}"/>
                </a:ext>
              </a:extLst>
            </p:cNvPr>
            <p:cNvSpPr txBox="1">
              <a:spLocks/>
            </p:cNvSpPr>
            <p:nvPr/>
          </p:nvSpPr>
          <p:spPr>
            <a:xfrm>
              <a:off x="207897" y="9231218"/>
              <a:ext cx="116378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Elina Manninen / </a:t>
              </a:r>
              <a:r>
                <a:rPr lang="en-US" sz="700" kern="0" cap="none" spc="0" err="1">
                  <a:solidFill>
                    <a:schemeClr val="bg1"/>
                  </a:solidFill>
                  <a:effectLst>
                    <a:outerShdw blurRad="635000" dir="5400000" algn="ctr" rotWithShape="0">
                      <a:srgbClr val="000000">
                        <a:alpha val="75000"/>
                      </a:srgbClr>
                    </a:outerShdw>
                  </a:effectLst>
                  <a:latin typeface="Finlandica" charset="0"/>
                </a:rPr>
                <a:t>Keksit</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3" name="TextBox 22">
            <a:extLst>
              <a:ext uri="{FF2B5EF4-FFF2-40B4-BE49-F238E27FC236}">
                <a16:creationId xmlns:a16="http://schemas.microsoft.com/office/drawing/2014/main" id="{9CB7764B-B29D-E714-B987-B585537BA88D}"/>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21204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1.66667E-6 2.46914E-7 L 0.69115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t="7813" b="7813"/>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4"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Ministry of Agriculture and Forestry of Finland</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Finnish schools provide equal opportunities, </a:t>
            </a:r>
          </a:p>
          <a:p>
            <a:pPr algn="ctr"/>
            <a:r>
              <a:rPr lang="en-US" sz="2000">
                <a:solidFill>
                  <a:schemeClr val="bg1"/>
                </a:solidFill>
                <a:effectLst>
                  <a:outerShdw blurRad="994667" dir="5400000" sx="102000" sy="102000" algn="ctr" rotWithShape="0">
                    <a:srgbClr val="000000"/>
                  </a:outerShdw>
                </a:effectLst>
              </a:rPr>
              <a:t>in class but also in the cafeteria</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2F1CE0AB-B432-1F7C-784B-784FB7DF9286}"/>
              </a:ext>
            </a:extLst>
          </p:cNvPr>
          <p:cNvSpPr/>
          <p:nvPr/>
        </p:nvSpPr>
        <p:spPr>
          <a:xfrm flipV="1">
            <a:off x="1830223" y="3002639"/>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535822F-F8DB-60C1-1492-1D531C58CFA0}"/>
              </a:ext>
            </a:extLst>
          </p:cNvPr>
          <p:cNvGrpSpPr/>
          <p:nvPr/>
        </p:nvGrpSpPr>
        <p:grpSpPr>
          <a:xfrm>
            <a:off x="918058" y="1812026"/>
            <a:ext cx="2300736" cy="923330"/>
            <a:chOff x="560418" y="2381064"/>
            <a:chExt cx="2300736" cy="923330"/>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560418" y="2381064"/>
              <a:ext cx="2300736"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Finland was the first to offer free school meals.</a:t>
              </a:r>
            </a:p>
          </p:txBody>
        </p:sp>
      </p:grpSp>
      <p:sp>
        <p:nvSpPr>
          <p:cNvPr id="19" name="Title 1">
            <a:extLst>
              <a:ext uri="{FF2B5EF4-FFF2-40B4-BE49-F238E27FC236}">
                <a16:creationId xmlns:a16="http://schemas.microsoft.com/office/drawing/2014/main" id="{9C85ECBD-4B7E-D0E9-FB4B-13CC5FEA8308}"/>
              </a:ext>
            </a:extLst>
          </p:cNvPr>
          <p:cNvSpPr txBox="1">
            <a:spLocks/>
          </p:cNvSpPr>
          <p:nvPr/>
        </p:nvSpPr>
        <p:spPr>
          <a:xfrm>
            <a:off x="1120350" y="3323922"/>
            <a:ext cx="1866289"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And they’re good! The meals follow official nutritional guidelines and will consist of 25% organic products by 2030.</a:t>
            </a:r>
          </a:p>
        </p:txBody>
      </p:sp>
      <p:grpSp>
        <p:nvGrpSpPr>
          <p:cNvPr id="3" name="Group 2">
            <a:extLst>
              <a:ext uri="{FF2B5EF4-FFF2-40B4-BE49-F238E27FC236}">
                <a16:creationId xmlns:a16="http://schemas.microsoft.com/office/drawing/2014/main" id="{AFECE3FF-104D-9892-7090-DA0D1BFE0E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A318EA-AE39-8FF0-7EC5-1B42951EC5A1}"/>
                </a:ext>
              </a:extLst>
            </p:cNvPr>
            <p:cNvPicPr>
              <a:picLocks/>
            </p:cNvPicPr>
            <p:nvPr/>
          </p:nvPicPr>
          <p:blipFill>
            <a:blip r:embed="rId4">
              <a:extLst>
                <a:ext uri="{28A0092B-C50C-407E-A947-70E740481C1C}">
                  <a14:useLocalDpi xmlns:a14="http://schemas.microsoft.com/office/drawing/2010/main" val="0"/>
                </a:ext>
              </a:extLst>
            </a:blip>
            <a:srcRect t="9563" b="16061"/>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35125588-F2E4-A878-D4F5-210D4F477D08}"/>
                </a:ext>
              </a:extLst>
            </p:cNvPr>
            <p:cNvSpPr txBox="1">
              <a:spLocks/>
            </p:cNvSpPr>
            <p:nvPr/>
          </p:nvSpPr>
          <p:spPr>
            <a:xfrm>
              <a:off x="243010" y="9215762"/>
              <a:ext cx="200535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Ministry of Agriculture and Forestry of Finland</a:t>
              </a:r>
            </a:p>
          </p:txBody>
        </p:sp>
      </p:grpSp>
      <p:grpSp>
        <p:nvGrpSpPr>
          <p:cNvPr id="69" name="Group 68">
            <a:extLst>
              <a:ext uri="{FF2B5EF4-FFF2-40B4-BE49-F238E27FC236}">
                <a16:creationId xmlns:a16="http://schemas.microsoft.com/office/drawing/2014/main" id="{72FA22A6-A5B0-F8D2-DD4A-EB8E442F1F1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A3A95432-411F-E320-9661-113FFCEF1F71}"/>
                </a:ext>
              </a:extLst>
            </p:cNvPr>
            <p:cNvPicPr>
              <a:picLocks noChangeAspect="1"/>
            </p:cNvPicPr>
            <p:nvPr/>
          </p:nvPicPr>
          <p:blipFill>
            <a:blip r:embed="rId5">
              <a:extLst>
                <a:ext uri="{28A0092B-C50C-407E-A947-70E740481C1C}">
                  <a14:useLocalDpi xmlns:a14="http://schemas.microsoft.com/office/drawing/2010/main" val="0"/>
                </a:ext>
              </a:extLst>
            </a:blip>
            <a:srcRect l="10406" r="10406"/>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77B26B58-1BD5-0A79-5046-4138A8103E19}"/>
                </a:ext>
              </a:extLst>
            </p:cNvPr>
            <p:cNvSpPr txBox="1">
              <a:spLocks/>
            </p:cNvSpPr>
            <p:nvPr/>
          </p:nvSpPr>
          <p:spPr>
            <a:xfrm>
              <a:off x="4131444" y="4583307"/>
              <a:ext cx="76783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Vesa Laitinen</a:t>
              </a: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27532"/>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6">
              <a:extLst>
                <a:ext uri="{28A0092B-C50C-407E-A947-70E740481C1C}">
                  <a14:useLocalDpi xmlns:a14="http://schemas.microsoft.com/office/drawing/2010/main" val="0"/>
                </a:ext>
              </a:extLst>
            </a:blip>
            <a:srcRect t="3713" r="4947" b="17370"/>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24690" y="4599981"/>
              <a:ext cx="1830629"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Antti </a:t>
              </a:r>
              <a:r>
                <a:rPr lang="en-US" sz="700" kern="0" cap="none" spc="0" err="1">
                  <a:solidFill>
                    <a:schemeClr val="bg1"/>
                  </a:solidFill>
                  <a:effectLst>
                    <a:outerShdw blurRad="635000" dir="5400000" algn="ctr" rotWithShape="0">
                      <a:srgbClr val="000000">
                        <a:alpha val="75000"/>
                      </a:srgbClr>
                    </a:outerShdw>
                  </a:effectLst>
                  <a:latin typeface="Finlandica" charset="0"/>
                </a:rPr>
                <a:t>Pänkäläinen</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Keski-Suomen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museo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Finnish schools provide equal opportunities, in class but also in the cafeteria</a:t>
            </a:r>
          </a:p>
        </p:txBody>
      </p:sp>
      <p:sp>
        <p:nvSpPr>
          <p:cNvPr id="56" name="Title 1">
            <a:extLst>
              <a:ext uri="{FF2B5EF4-FFF2-40B4-BE49-F238E27FC236}">
                <a16:creationId xmlns:a16="http://schemas.microsoft.com/office/drawing/2014/main" id="{944C3B33-56F1-B88D-1D7F-2BDC4E4D26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44AE72F4-479D-FEF7-D53B-4DAF53CA5549}"/>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872420C8-6B12-4096-9430-7DE58959441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4EDB0DF0-E5F4-B68D-9695-0B74F400082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60" name="Title 1">
            <a:extLst>
              <a:ext uri="{FF2B5EF4-FFF2-40B4-BE49-F238E27FC236}">
                <a16:creationId xmlns:a16="http://schemas.microsoft.com/office/drawing/2014/main" id="{6D806130-5E32-4037-CD90-D3BBF973443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78D8E12A-18D1-2FCD-20F5-DD7BCABEC50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546521D-128D-6072-F030-FAA6922957A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5797FC8A-17AA-88A4-8076-2E0246686B0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3EB9BC5D-F1CE-E6D5-1996-DB1FEEB3981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DCC388B9-52ED-BB9B-63C9-DFB83C48220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25E09A7-9E1C-08FE-8346-0C7D7B7012B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FOOD CULTURE IN 10 SERVINGS</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t="7865" b="7865"/>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a:t>
            </a:r>
            <a:r>
              <a:rPr lang="en-US" sz="700" kern="0" cap="none" spc="0" err="1">
                <a:solidFill>
                  <a:schemeClr val="bg1"/>
                </a:solidFill>
              </a:rPr>
              <a:t>Onego</a:t>
            </a:r>
            <a:r>
              <a:rPr lang="en-US" sz="700" kern="0" cap="none" spc="0">
                <a:solidFill>
                  <a:schemeClr val="bg1"/>
                </a:solidFill>
              </a:rPr>
              <a:t> Bio</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At our table, there's always </a:t>
            </a:r>
          </a:p>
          <a:p>
            <a:pPr algn="ctr"/>
            <a:r>
              <a:rPr lang="en-US" sz="2000">
                <a:solidFill>
                  <a:schemeClr val="bg1"/>
                </a:solidFill>
                <a:effectLst>
                  <a:outerShdw blurRad="994667" dir="5400000" sx="102000" sy="102000" algn="ctr" rotWithShape="0">
                    <a:srgbClr val="000000"/>
                  </a:outerShdw>
                </a:effectLst>
              </a:rPr>
              <a:t>room for innovation</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7D13-155A-031D-B43E-9C9B40DAFAC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F0AD68E-F6AC-AFB1-B9FD-11B493CC629C}"/>
              </a:ext>
            </a:extLst>
          </p:cNvPr>
          <p:cNvGrpSpPr/>
          <p:nvPr/>
        </p:nvGrpSpPr>
        <p:grpSpPr>
          <a:xfrm>
            <a:off x="4067944" y="627531"/>
            <a:ext cx="5076056" cy="4265479"/>
            <a:chOff x="4067944" y="627018"/>
            <a:chExt cx="5076056" cy="4265479"/>
          </a:xfrm>
        </p:grpSpPr>
        <p:pic>
          <p:nvPicPr>
            <p:cNvPr id="17" name="Picture 16">
              <a:extLst>
                <a:ext uri="{FF2B5EF4-FFF2-40B4-BE49-F238E27FC236}">
                  <a16:creationId xmlns:a16="http://schemas.microsoft.com/office/drawing/2014/main" id="{D1307A3A-0501-1B83-1643-B39E32218488}"/>
                </a:ext>
              </a:extLst>
            </p:cNvPr>
            <p:cNvPicPr>
              <a:picLocks noChangeAspect="1"/>
            </p:cNvPicPr>
            <p:nvPr/>
          </p:nvPicPr>
          <p:blipFill>
            <a:blip r:embed="rId4">
              <a:extLst>
                <a:ext uri="{28A0092B-C50C-407E-A947-70E740481C1C}">
                  <a14:useLocalDpi xmlns:a14="http://schemas.microsoft.com/office/drawing/2010/main" val="0"/>
                </a:ext>
              </a:extLst>
            </a:blip>
            <a:srcRect l="10283" r="10283"/>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69296B3D-1BE9-D6FA-B230-3C306E9D5A14}"/>
                </a:ext>
              </a:extLst>
            </p:cNvPr>
            <p:cNvSpPr txBox="1">
              <a:spLocks/>
            </p:cNvSpPr>
            <p:nvPr/>
          </p:nvSpPr>
          <p:spPr>
            <a:xfrm>
              <a:off x="4124690" y="4591882"/>
              <a:ext cx="65242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Onego</a:t>
              </a:r>
              <a:r>
                <a:rPr lang="en-US" sz="700" kern="0" cap="none" spc="0">
                  <a:solidFill>
                    <a:schemeClr val="bg1"/>
                  </a:solidFill>
                  <a:effectLst>
                    <a:outerShdw blurRad="635000" dir="5400000" algn="ctr" rotWithShape="0">
                      <a:srgbClr val="000000">
                        <a:alpha val="75000"/>
                      </a:srgbClr>
                    </a:outerShdw>
                  </a:effectLst>
                  <a:latin typeface="Finlandica" charset="0"/>
                </a:rPr>
                <a:t> Bio</a:t>
              </a:r>
            </a:p>
          </p:txBody>
        </p:sp>
      </p:grpSp>
      <p:grpSp>
        <p:nvGrpSpPr>
          <p:cNvPr id="5" name="Group 4">
            <a:extLst>
              <a:ext uri="{FF2B5EF4-FFF2-40B4-BE49-F238E27FC236}">
                <a16:creationId xmlns:a16="http://schemas.microsoft.com/office/drawing/2014/main" id="{CDFA4072-0D98-70CD-D1DE-7AD6DF891C70}"/>
              </a:ext>
            </a:extLst>
          </p:cNvPr>
          <p:cNvGrpSpPr/>
          <p:nvPr/>
        </p:nvGrpSpPr>
        <p:grpSpPr>
          <a:xfrm>
            <a:off x="925350" y="1550575"/>
            <a:ext cx="2324746" cy="923330"/>
            <a:chOff x="899359" y="2428835"/>
            <a:chExt cx="2324746" cy="923330"/>
          </a:xfrm>
        </p:grpSpPr>
        <p:sp>
          <p:nvSpPr>
            <p:cNvPr id="38" name="Title 1">
              <a:extLst>
                <a:ext uri="{FF2B5EF4-FFF2-40B4-BE49-F238E27FC236}">
                  <a16:creationId xmlns:a16="http://schemas.microsoft.com/office/drawing/2014/main" id="{26849ABE-8087-7899-A5C4-2EA1B084AE2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41FC8A1-DBD8-1408-8276-A3F2DB318C71}"/>
                </a:ext>
              </a:extLst>
            </p:cNvPr>
            <p:cNvSpPr txBox="1">
              <a:spLocks/>
            </p:cNvSpPr>
            <p:nvPr/>
          </p:nvSpPr>
          <p:spPr>
            <a:xfrm>
              <a:off x="899359" y="2428835"/>
              <a:ext cx="2324746"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Companies are making protein out of thin air.</a:t>
              </a:r>
            </a:p>
          </p:txBody>
        </p:sp>
      </p:grpSp>
      <p:sp>
        <p:nvSpPr>
          <p:cNvPr id="6" name="Rectangle 5">
            <a:extLst>
              <a:ext uri="{FF2B5EF4-FFF2-40B4-BE49-F238E27FC236}">
                <a16:creationId xmlns:a16="http://schemas.microsoft.com/office/drawing/2014/main" id="{ED15B5F0-EACE-3A71-63E6-82FA186F6DF2}"/>
              </a:ext>
            </a:extLst>
          </p:cNvPr>
          <p:cNvSpPr/>
          <p:nvPr/>
        </p:nvSpPr>
        <p:spPr>
          <a:xfrm flipV="1">
            <a:off x="1830223" y="275288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410DFBC-54B6-5AA4-121F-D39F86D34287}"/>
              </a:ext>
            </a:extLst>
          </p:cNvPr>
          <p:cNvSpPr txBox="1">
            <a:spLocks/>
          </p:cNvSpPr>
          <p:nvPr/>
        </p:nvSpPr>
        <p:spPr>
          <a:xfrm>
            <a:off x="1007139" y="3074165"/>
            <a:ext cx="2142937"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Finland has emerged as a leading innovator in the production of advanced, ethical, and environmentally friendly alternatives – companies are creating new proteins from industrial by-products, fungi, and even air!</a:t>
            </a:r>
          </a:p>
        </p:txBody>
      </p:sp>
      <p:grpSp>
        <p:nvGrpSpPr>
          <p:cNvPr id="3" name="Group 2">
            <a:extLst>
              <a:ext uri="{FF2B5EF4-FFF2-40B4-BE49-F238E27FC236}">
                <a16:creationId xmlns:a16="http://schemas.microsoft.com/office/drawing/2014/main" id="{7455A08B-EA69-C8E2-5EAD-2419B3178B4B}"/>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F46FD582-0F45-68C9-8DEB-E9A367BC2CFE}"/>
                </a:ext>
              </a:extLst>
            </p:cNvPr>
            <p:cNvPicPr>
              <a:picLocks/>
            </p:cNvPicPr>
            <p:nvPr/>
          </p:nvPicPr>
          <p:blipFill>
            <a:blip r:embed="rId5">
              <a:extLst>
                <a:ext uri="{28A0092B-C50C-407E-A947-70E740481C1C}">
                  <a14:useLocalDpi xmlns:a14="http://schemas.microsoft.com/office/drawing/2010/main" val="0"/>
                </a:ext>
              </a:extLst>
            </a:blip>
            <a:srcRect l="27312" r="1309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4C13C5B-A7DF-3FBB-2E53-DC23D76328F5}"/>
                </a:ext>
              </a:extLst>
            </p:cNvPr>
            <p:cNvSpPr txBox="1">
              <a:spLocks/>
            </p:cNvSpPr>
            <p:nvPr/>
          </p:nvSpPr>
          <p:spPr>
            <a:xfrm>
              <a:off x="243010" y="9215762"/>
              <a:ext cx="83356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421796" dir="5400000" algn="ctr" rotWithShape="0">
                      <a:srgbClr val="000000"/>
                    </a:outerShdw>
                  </a:effectLst>
                  <a:latin typeface="Finlandica" charset="0"/>
                </a:rPr>
                <a:t> </a:t>
              </a:r>
            </a:p>
            <a:p>
              <a:pPr>
                <a:lnSpc>
                  <a:spcPct val="114000"/>
                </a:lnSpc>
              </a:pPr>
              <a:r>
                <a:rPr lang="en-US" sz="700" kern="0" cap="none" spc="0">
                  <a:solidFill>
                    <a:schemeClr val="bg1"/>
                  </a:solidFill>
                  <a:effectLst>
                    <a:outerShdw blurRad="421796" dir="5400000" algn="ctr" rotWithShape="0">
                      <a:srgbClr val="000000"/>
                    </a:outerShdw>
                  </a:effectLst>
                  <a:latin typeface="Finlandica" charset="0"/>
                </a:rPr>
                <a:t>Photo: Iiro Rautiainen</a:t>
              </a:r>
            </a:p>
          </p:txBody>
        </p:sp>
      </p:grpSp>
      <p:grpSp>
        <p:nvGrpSpPr>
          <p:cNvPr id="11" name="Group 10">
            <a:extLst>
              <a:ext uri="{FF2B5EF4-FFF2-40B4-BE49-F238E27FC236}">
                <a16:creationId xmlns:a16="http://schemas.microsoft.com/office/drawing/2014/main" id="{E790852A-94B8-3C12-8C86-D76A88DCE034}"/>
              </a:ext>
            </a:extLst>
          </p:cNvPr>
          <p:cNvGrpSpPr/>
          <p:nvPr/>
        </p:nvGrpSpPr>
        <p:grpSpPr>
          <a:xfrm>
            <a:off x="4067944" y="627469"/>
            <a:ext cx="5076056" cy="4265480"/>
            <a:chOff x="4067944" y="627530"/>
            <a:chExt cx="5076056" cy="4265480"/>
          </a:xfrm>
        </p:grpSpPr>
        <p:pic>
          <p:nvPicPr>
            <p:cNvPr id="13" name="Picture 12">
              <a:extLst>
                <a:ext uri="{FF2B5EF4-FFF2-40B4-BE49-F238E27FC236}">
                  <a16:creationId xmlns:a16="http://schemas.microsoft.com/office/drawing/2014/main" id="{0BC731CA-6A92-27C9-54F5-0B78C61BE1C7}"/>
                </a:ext>
              </a:extLst>
            </p:cNvPr>
            <p:cNvPicPr>
              <a:picLocks noChangeAspect="1"/>
            </p:cNvPicPr>
            <p:nvPr/>
          </p:nvPicPr>
          <p:blipFill>
            <a:blip r:embed="rId6">
              <a:extLst>
                <a:ext uri="{28A0092B-C50C-407E-A947-70E740481C1C}">
                  <a14:useLocalDpi xmlns:a14="http://schemas.microsoft.com/office/drawing/2010/main" val="0"/>
                </a:ext>
              </a:extLst>
            </a:blip>
            <a:srcRect l="8168" r="12644"/>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A0E8C1DC-3C60-7C95-920E-E5F93FF9F2AF}"/>
                </a:ext>
              </a:extLst>
            </p:cNvPr>
            <p:cNvSpPr txBox="1">
              <a:spLocks/>
            </p:cNvSpPr>
            <p:nvPr/>
          </p:nvSpPr>
          <p:spPr>
            <a:xfrm>
              <a:off x="4124690" y="4614066"/>
              <a:ext cx="710131"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Solar Foods</a:t>
              </a:r>
            </a:p>
          </p:txBody>
        </p:sp>
      </p:grpSp>
      <p:sp>
        <p:nvSpPr>
          <p:cNvPr id="27" name="TextBox 26">
            <a:extLst>
              <a:ext uri="{FF2B5EF4-FFF2-40B4-BE49-F238E27FC236}">
                <a16:creationId xmlns:a16="http://schemas.microsoft.com/office/drawing/2014/main" id="{2C001B4F-03E2-F52D-FBC9-F2ECA535CD6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D19F61A-CBCA-482E-412B-E4DE2CF3CD5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At our table, there's always room for innovation</a:t>
            </a:r>
          </a:p>
        </p:txBody>
      </p:sp>
      <p:sp>
        <p:nvSpPr>
          <p:cNvPr id="56" name="Title 1">
            <a:extLst>
              <a:ext uri="{FF2B5EF4-FFF2-40B4-BE49-F238E27FC236}">
                <a16:creationId xmlns:a16="http://schemas.microsoft.com/office/drawing/2014/main" id="{49F4BFB9-943E-8391-F26A-2D19CBF231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C4BF5F3-3168-9A02-4995-0F818B2A29F4}"/>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05C40BB3-1592-5995-DAD5-B86F3F64B57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28FC4C25-863B-8676-9729-F6772023307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C19CD07-A61F-E420-3210-DC4CAE4335C8}"/>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61" name="Title 1">
            <a:extLst>
              <a:ext uri="{FF2B5EF4-FFF2-40B4-BE49-F238E27FC236}">
                <a16:creationId xmlns:a16="http://schemas.microsoft.com/office/drawing/2014/main" id="{FC40ECB2-CAFB-3266-32EE-5BB100D7BFA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AB15BC6-1569-3143-EAD6-C1775CD014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DF5CBA91-1642-1C71-B0C6-645FFAD06F9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5851B799-6D03-FE8E-DE64-93449D5A629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629A13C-BA31-CDF7-7A92-5A9A36C2CCD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1ED936B-F6EC-E3A2-F4EF-B4C6E4516BB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AFE5666C-512F-5E83-18A8-2E86ED12AE1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FOOD CULTURE IN 10 SERVINGS</a:t>
            </a:r>
          </a:p>
        </p:txBody>
      </p:sp>
      <p:sp>
        <p:nvSpPr>
          <p:cNvPr id="21" name="Rectangle 20">
            <a:extLst>
              <a:ext uri="{FF2B5EF4-FFF2-40B4-BE49-F238E27FC236}">
                <a16:creationId xmlns:a16="http://schemas.microsoft.com/office/drawing/2014/main" id="{58A60FD5-A8AE-EDF7-37A6-2FF81D8E8AF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A92882-6550-E002-2F21-D1B09645EB50}"/>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347279453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7E97F60DBB650B439C66544DB200CF18" ma:contentTypeVersion="16" ma:contentTypeDescription="Luo uusi asiakirja." ma:contentTypeScope="" ma:versionID="cc85c03be4846ac38415ddf460bb8477">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6c5e4209a0e5abd100b371e8e4456b3a"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2.xml><?xml version="1.0" encoding="utf-8"?>
<ds:datastoreItem xmlns:ds="http://schemas.openxmlformats.org/officeDocument/2006/customXml" ds:itemID="{B6AE11A5-BEE4-47AE-A876-D224C8F94A57}">
  <ds:schemaRefs>
    <ds:schemaRef ds:uri="http://schemas.microsoft.com/office/2006/metadata/properties"/>
    <ds:schemaRef ds:uri="http://schemas.microsoft.com/office/infopath/2007/PartnerControls"/>
    <ds:schemaRef ds:uri="http://schemas.microsoft.com/office/2006/documentManagement/types"/>
    <ds:schemaRef ds:uri="d142e32c-b0cf-45f9-98c1-f62222713002"/>
    <ds:schemaRef ds:uri="http://purl.org/dc/elements/1.1/"/>
    <ds:schemaRef ds:uri="http://schemas.openxmlformats.org/package/2006/metadata/core-properties"/>
    <ds:schemaRef ds:uri="http://purl.org/dc/dcmitype/"/>
    <ds:schemaRef ds:uri="f6001937-131a-4e96-baff-ca13d4d9a111"/>
    <ds:schemaRef ds:uri="http://www.w3.org/XML/1998/namespace"/>
    <ds:schemaRef ds:uri="http://purl.org/dc/terms/"/>
  </ds:schemaRefs>
</ds:datastoreItem>
</file>

<file path=customXml/itemProps3.xml><?xml version="1.0" encoding="utf-8"?>
<ds:datastoreItem xmlns:ds="http://schemas.openxmlformats.org/officeDocument/2006/customXml" ds:itemID="{14821604-4943-4280-8E4F-A763E8D7E5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2e32c-b0cf-45f9-98c1-f62222713002"/>
    <ds:schemaRef ds:uri="f6001937-131a-4e96-baff-ca13d4d9a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1_Suomi Finland</Template>
  <TotalTime>29</TotalTime>
  <Words>3864</Words>
  <Application>Microsoft Office PowerPoint</Application>
  <PresentationFormat>On-screen Show (16:9)</PresentationFormat>
  <Paragraphs>413</Paragraphs>
  <Slides>24</Slides>
  <Notes>24</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1_Suomi Finland</vt:lpstr>
      <vt:lpstr>1_Suomi Finland Blanco</vt:lpstr>
      <vt:lpstr>FINNISH FOOD CULTURE  IN 10 SERVINGS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Hungry for more?  Let's come up with the next recipe for success together.</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Pussinen Helena</cp:lastModifiedBy>
  <cp:revision>12</cp:revision>
  <dcterms:created xsi:type="dcterms:W3CDTF">2024-12-11T12:49:30Z</dcterms:created>
  <dcterms:modified xsi:type="dcterms:W3CDTF">2026-04-21T08:50:09Z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