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289" r:id="rId25"/>
    <p:sldId id="328"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 userId="S::anniina.nieminen@republic.fi::f7839237-dba9-434e-a8d8-c65406723c4d" providerId="AD"/>
  <p188:author id="{3455B831-4E5A-461A-53B9-6F5E5CE7FA3B}" name="Emma Kemppainen" initials="EK"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67E3E-607B-824E-98DD-98201F0667AC}" v="98" dt="2026-04-20T08:59:33.337"/>
    <p1510:client id="{4F943FA6-2BA3-C824-E348-79E0129DD442}" v="50" dt="2026-04-20T06:49:12.549"/>
    <p1510:client id="{FEE244C7-2655-43A5-EC1E-101A57B48E19}" v="1" dt="2026-04-20T12:44:58.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Kemppainen" userId="S::emma.kemppainen@republic.fi::8155b497-1e7e-4c60-bc78-05f00b1c973e" providerId="AD" clId="Web-{4F943FA6-2BA3-C824-E348-79E0129DD442}"/>
    <pc:docChg chg="modSld">
      <pc:chgData name="Emma Kemppainen" userId="S::emma.kemppainen@republic.fi::8155b497-1e7e-4c60-bc78-05f00b1c973e" providerId="AD" clId="Web-{4F943FA6-2BA3-C824-E348-79E0129DD442}" dt="2026-04-20T06:48:42.174" v="21" actId="20577"/>
      <pc:docMkLst>
        <pc:docMk/>
      </pc:docMkLst>
      <pc:sldChg chg="modSp">
        <pc:chgData name="Emma Kemppainen" userId="S::emma.kemppainen@republic.fi::8155b497-1e7e-4c60-bc78-05f00b1c973e" providerId="AD" clId="Web-{4F943FA6-2BA3-C824-E348-79E0129DD442}" dt="2026-04-20T06:44:49.345" v="3" actId="20577"/>
        <pc:sldMkLst>
          <pc:docMk/>
          <pc:sldMk cId="4167083555" sldId="298"/>
        </pc:sldMkLst>
        <pc:spChg chg="mod">
          <ac:chgData name="Emma Kemppainen" userId="S::emma.kemppainen@republic.fi::8155b497-1e7e-4c60-bc78-05f00b1c973e" providerId="AD" clId="Web-{4F943FA6-2BA3-C824-E348-79E0129DD442}" dt="2026-04-20T06:44:49.345" v="3" actId="20577"/>
          <ac:spMkLst>
            <pc:docMk/>
            <pc:sldMk cId="4167083555" sldId="298"/>
            <ac:spMk id="7" creationId="{CDB878BC-F26A-AF54-FE4E-3EEBBE0BB591}"/>
          </ac:spMkLst>
        </pc:spChg>
      </pc:sldChg>
      <pc:sldChg chg="modSp">
        <pc:chgData name="Emma Kemppainen" userId="S::emma.kemppainen@republic.fi::8155b497-1e7e-4c60-bc78-05f00b1c973e" providerId="AD" clId="Web-{4F943FA6-2BA3-C824-E348-79E0129DD442}" dt="2026-04-20T06:48:42.174" v="21" actId="20577"/>
        <pc:sldMkLst>
          <pc:docMk/>
          <pc:sldMk cId="2961702279" sldId="301"/>
        </pc:sldMkLst>
        <pc:spChg chg="mod">
          <ac:chgData name="Emma Kemppainen" userId="S::emma.kemppainen@republic.fi::8155b497-1e7e-4c60-bc78-05f00b1c973e" providerId="AD" clId="Web-{4F943FA6-2BA3-C824-E348-79E0129DD442}" dt="2026-04-20T06:48:42.174" v="21" actId="20577"/>
          <ac:spMkLst>
            <pc:docMk/>
            <pc:sldMk cId="2961702279" sldId="301"/>
            <ac:spMk id="7" creationId="{A15433E3-5F06-DF3D-EABF-3BD99F7A873E}"/>
          </ac:spMkLst>
        </pc:spChg>
      </pc:sldChg>
    </pc:docChg>
  </pc:docChgLst>
  <pc:docChgLst>
    <pc:chgData name="Emma Kemppainen" userId="S::emma.kemppainen@republic.fi::8155b497-1e7e-4c60-bc78-05f00b1c973e" providerId="AD" clId="Web-{0A2956EB-3FD9-60D8-20E5-63EB9E09ED2E}"/>
    <pc:docChg chg="modSld">
      <pc:chgData name="Emma Kemppainen" userId="S::emma.kemppainen@republic.fi::8155b497-1e7e-4c60-bc78-05f00b1c973e" providerId="AD" clId="Web-{0A2956EB-3FD9-60D8-20E5-63EB9E09ED2E}" dt="2026-04-16T10:00:28.609" v="1" actId="20577"/>
      <pc:docMkLst>
        <pc:docMk/>
      </pc:docMkLst>
      <pc:sldChg chg="modSp">
        <pc:chgData name="Emma Kemppainen" userId="S::emma.kemppainen@republic.fi::8155b497-1e7e-4c60-bc78-05f00b1c973e" providerId="AD" clId="Web-{0A2956EB-3FD9-60D8-20E5-63EB9E09ED2E}" dt="2026-04-16T10:00:28.609" v="1" actId="20577"/>
        <pc:sldMkLst>
          <pc:docMk/>
          <pc:sldMk cId="714408803" sldId="314"/>
        </pc:sldMkLst>
        <pc:spChg chg="mod">
          <ac:chgData name="Emma Kemppainen" userId="S::emma.kemppainen@republic.fi::8155b497-1e7e-4c60-bc78-05f00b1c973e" providerId="AD" clId="Web-{0A2956EB-3FD9-60D8-20E5-63EB9E09ED2E}" dt="2026-04-16T10:00:28.609" v="1" actId="20577"/>
          <ac:spMkLst>
            <pc:docMk/>
            <pc:sldMk cId="714408803" sldId="314"/>
            <ac:spMk id="26" creationId="{E258035B-1D8C-314C-3CFC-1C78F24D95A1}"/>
          </ac:spMkLst>
        </pc:spChg>
      </pc:sldChg>
    </pc:docChg>
  </pc:docChgLst>
  <pc:docChgLst>
    <pc:chgData name="Helena Piirainen" userId="321f3615-564d-49fa-aaee-49cebc29807f" providerId="ADAL" clId="{D1E85647-87CF-54A9-8508-F716E8734552}"/>
    <pc:docChg chg="undo custSel modSld">
      <pc:chgData name="Helena Piirainen" userId="321f3615-564d-49fa-aaee-49cebc29807f" providerId="ADAL" clId="{D1E85647-87CF-54A9-8508-F716E8734552}" dt="2026-04-17T11:23:17.811" v="322" actId="20577"/>
      <pc:docMkLst>
        <pc:docMk/>
      </pc:docMkLst>
      <pc:sldChg chg="modSp mod">
        <pc:chgData name="Helena Piirainen" userId="321f3615-564d-49fa-aaee-49cebc29807f" providerId="ADAL" clId="{D1E85647-87CF-54A9-8508-F716E8734552}" dt="2026-04-16T06:26:43.675" v="11" actId="255"/>
        <pc:sldMkLst>
          <pc:docMk/>
          <pc:sldMk cId="3459711246" sldId="276"/>
        </pc:sldMkLst>
        <pc:spChg chg="mod">
          <ac:chgData name="Helena Piirainen" userId="321f3615-564d-49fa-aaee-49cebc29807f" providerId="ADAL" clId="{D1E85647-87CF-54A9-8508-F716E8734552}" dt="2026-04-16T06:26:43.675" v="11" actId="255"/>
          <ac:spMkLst>
            <pc:docMk/>
            <pc:sldMk cId="3459711246" sldId="276"/>
            <ac:spMk id="7" creationId="{B65D81F8-1BF2-4C8D-E3CB-67707B83C624}"/>
          </ac:spMkLst>
        </pc:spChg>
      </pc:sldChg>
      <pc:sldChg chg="modSp mod">
        <pc:chgData name="Helena Piirainen" userId="321f3615-564d-49fa-aaee-49cebc29807f" providerId="ADAL" clId="{D1E85647-87CF-54A9-8508-F716E8734552}" dt="2026-04-16T06:52:34.171" v="199"/>
        <pc:sldMkLst>
          <pc:docMk/>
          <pc:sldMk cId="4030310714" sldId="284"/>
        </pc:sldMkLst>
        <pc:spChg chg="mod">
          <ac:chgData name="Helena Piirainen" userId="321f3615-564d-49fa-aaee-49cebc29807f" providerId="ADAL" clId="{D1E85647-87CF-54A9-8508-F716E8734552}" dt="2026-04-16T06:52:34.171" v="199"/>
          <ac:spMkLst>
            <pc:docMk/>
            <pc:sldMk cId="4030310714" sldId="284"/>
            <ac:spMk id="2" creationId="{00000000-0000-0000-0000-000000000000}"/>
          </ac:spMkLst>
        </pc:spChg>
      </pc:sldChg>
      <pc:sldChg chg="modSp mod">
        <pc:chgData name="Helena Piirainen" userId="321f3615-564d-49fa-aaee-49cebc29807f" providerId="ADAL" clId="{D1E85647-87CF-54A9-8508-F716E8734552}" dt="2026-04-16T06:30:56.027" v="25" actId="207"/>
        <pc:sldMkLst>
          <pc:docMk/>
          <pc:sldMk cId="319901965" sldId="287"/>
        </pc:sldMkLst>
        <pc:spChg chg="mod">
          <ac:chgData name="Helena Piirainen" userId="321f3615-564d-49fa-aaee-49cebc29807f" providerId="ADAL" clId="{D1E85647-87CF-54A9-8508-F716E8734552}" dt="2026-04-16T06:30:56.027" v="25" actId="207"/>
          <ac:spMkLst>
            <pc:docMk/>
            <pc:sldMk cId="319901965" sldId="287"/>
            <ac:spMk id="7" creationId="{2F95C5D3-963E-3C35-1EFA-0309482A5ED9}"/>
          </ac:spMkLst>
        </pc:spChg>
      </pc:sldChg>
      <pc:sldChg chg="modSp mod">
        <pc:chgData name="Helena Piirainen" userId="321f3615-564d-49fa-aaee-49cebc29807f" providerId="ADAL" clId="{D1E85647-87CF-54A9-8508-F716E8734552}" dt="2026-04-16T06:50:56.543" v="182" actId="404"/>
        <pc:sldMkLst>
          <pc:docMk/>
          <pc:sldMk cId="2938684486" sldId="289"/>
        </pc:sldMkLst>
        <pc:spChg chg="mod">
          <ac:chgData name="Helena Piirainen" userId="321f3615-564d-49fa-aaee-49cebc29807f" providerId="ADAL" clId="{D1E85647-87CF-54A9-8508-F716E8734552}" dt="2026-04-16T06:50:56.543" v="182" actId="404"/>
          <ac:spMkLst>
            <pc:docMk/>
            <pc:sldMk cId="2938684486" sldId="289"/>
            <ac:spMk id="7" creationId="{A917D421-94C6-E035-6829-E0299B68F73F}"/>
          </ac:spMkLst>
        </pc:spChg>
      </pc:sldChg>
      <pc:sldChg chg="modSp mod modNotesTx">
        <pc:chgData name="Helena Piirainen" userId="321f3615-564d-49fa-aaee-49cebc29807f" providerId="ADAL" clId="{D1E85647-87CF-54A9-8508-F716E8734552}" dt="2026-04-17T11:23:17.811" v="322" actId="20577"/>
        <pc:sldMkLst>
          <pc:docMk/>
          <pc:sldMk cId="4097577496" sldId="291"/>
        </pc:sldMkLst>
        <pc:spChg chg="mod">
          <ac:chgData name="Helena Piirainen" userId="321f3615-564d-49fa-aaee-49cebc29807f" providerId="ADAL" clId="{D1E85647-87CF-54A9-8508-F716E8734552}" dt="2026-04-16T06:30:21.431" v="22" actId="14100"/>
          <ac:spMkLst>
            <pc:docMk/>
            <pc:sldMk cId="4097577496" sldId="291"/>
            <ac:spMk id="19" creationId="{7E60A95A-2B90-A9B0-F7D2-0ACD56544CA2}"/>
          </ac:spMkLst>
        </pc:spChg>
        <pc:spChg chg="mod">
          <ac:chgData name="Helena Piirainen" userId="321f3615-564d-49fa-aaee-49cebc29807f" providerId="ADAL" clId="{D1E85647-87CF-54A9-8508-F716E8734552}" dt="2026-04-17T11:23:17.811" v="322" actId="20577"/>
          <ac:spMkLst>
            <pc:docMk/>
            <pc:sldMk cId="4097577496" sldId="291"/>
            <ac:spMk id="22" creationId="{5CF9AD68-8FD6-8BF3-984F-C0D9E3115A05}"/>
          </ac:spMkLst>
        </pc:spChg>
        <pc:spChg chg="mod">
          <ac:chgData name="Helena Piirainen" userId="321f3615-564d-49fa-aaee-49cebc29807f" providerId="ADAL" clId="{D1E85647-87CF-54A9-8508-F716E8734552}" dt="2026-04-16T06:29:34.524" v="18" actId="113"/>
          <ac:spMkLst>
            <pc:docMk/>
            <pc:sldMk cId="4097577496" sldId="291"/>
            <ac:spMk id="38" creationId="{F63F9B70-04B8-C7CD-194D-8A9288F3B87E}"/>
          </ac:spMkLst>
        </pc:spChg>
        <pc:spChg chg="mod">
          <ac:chgData name="Helena Piirainen" userId="321f3615-564d-49fa-aaee-49cebc29807f" providerId="ADAL" clId="{D1E85647-87CF-54A9-8508-F716E8734552}" dt="2026-04-16T06:28:35.100" v="12"/>
          <ac:spMkLst>
            <pc:docMk/>
            <pc:sldMk cId="4097577496" sldId="291"/>
            <ac:spMk id="39" creationId="{9DD8B75F-347F-EFD4-F67A-66E6C378CE28}"/>
          </ac:spMkLst>
        </pc:spChg>
        <pc:grpChg chg="mod">
          <ac:chgData name="Helena Piirainen" userId="321f3615-564d-49fa-aaee-49cebc29807f" providerId="ADAL" clId="{D1E85647-87CF-54A9-8508-F716E8734552}" dt="2026-04-16T06:28:35.100" v="12"/>
          <ac:grpSpMkLst>
            <pc:docMk/>
            <pc:sldMk cId="4097577496" sldId="291"/>
            <ac:grpSpMk id="5" creationId="{64FFBFFA-359B-AB9C-1B53-15584FA3DBEF}"/>
          </ac:grpSpMkLst>
        </pc:grpChg>
        <pc:grpChg chg="mod">
          <ac:chgData name="Helena Piirainen" userId="321f3615-564d-49fa-aaee-49cebc29807f" providerId="ADAL" clId="{D1E85647-87CF-54A9-8508-F716E8734552}" dt="2026-04-17T11:22:59.098" v="290" actId="14826"/>
          <ac:grpSpMkLst>
            <pc:docMk/>
            <pc:sldMk cId="4097577496" sldId="291"/>
            <ac:grpSpMk id="11" creationId="{413A5F53-69DE-0E7B-486E-2FBA846B2384}"/>
          </ac:grpSpMkLst>
        </pc:grpChg>
        <pc:picChg chg="mod">
          <ac:chgData name="Helena Piirainen" userId="321f3615-564d-49fa-aaee-49cebc29807f" providerId="ADAL" clId="{D1E85647-87CF-54A9-8508-F716E8734552}" dt="2026-04-17T11:22:59.098" v="290" actId="14826"/>
          <ac:picMkLst>
            <pc:docMk/>
            <pc:sldMk cId="4097577496" sldId="291"/>
            <ac:picMk id="13" creationId="{175CD336-7EC3-D4DB-AD00-A6EC2301B1FE}"/>
          </ac:picMkLst>
        </pc:picChg>
      </pc:sldChg>
      <pc:sldChg chg="modSp mod">
        <pc:chgData name="Helena Piirainen" userId="321f3615-564d-49fa-aaee-49cebc29807f" providerId="ADAL" clId="{D1E85647-87CF-54A9-8508-F716E8734552}" dt="2026-04-16T06:34:33.658" v="50" actId="404"/>
        <pc:sldMkLst>
          <pc:docMk/>
          <pc:sldMk cId="2658018367" sldId="295"/>
        </pc:sldMkLst>
        <pc:spChg chg="mod">
          <ac:chgData name="Helena Piirainen" userId="321f3615-564d-49fa-aaee-49cebc29807f" providerId="ADAL" clId="{D1E85647-87CF-54A9-8508-F716E8734552}" dt="2026-04-16T06:34:33.658" v="50" actId="404"/>
          <ac:spMkLst>
            <pc:docMk/>
            <pc:sldMk cId="2658018367" sldId="295"/>
            <ac:spMk id="7" creationId="{0C16778E-7E15-D2EC-DDE6-4133CA43647F}"/>
          </ac:spMkLst>
        </pc:spChg>
      </pc:sldChg>
      <pc:sldChg chg="modSp mod">
        <pc:chgData name="Helena Piirainen" userId="321f3615-564d-49fa-aaee-49cebc29807f" providerId="ADAL" clId="{D1E85647-87CF-54A9-8508-F716E8734552}" dt="2026-04-16T06:37:18.775" v="69" actId="404"/>
        <pc:sldMkLst>
          <pc:docMk/>
          <pc:sldMk cId="3017383267" sldId="296"/>
        </pc:sldMkLst>
        <pc:spChg chg="mod">
          <ac:chgData name="Helena Piirainen" userId="321f3615-564d-49fa-aaee-49cebc29807f" providerId="ADAL" clId="{D1E85647-87CF-54A9-8508-F716E8734552}" dt="2026-04-16T06:37:18.775" v="69" actId="404"/>
          <ac:spMkLst>
            <pc:docMk/>
            <pc:sldMk cId="3017383267" sldId="296"/>
            <ac:spMk id="7" creationId="{427208A9-D69C-F684-A9D8-32F5487242E9}"/>
          </ac:spMkLst>
        </pc:spChg>
      </pc:sldChg>
      <pc:sldChg chg="modSp mod">
        <pc:chgData name="Helena Piirainen" userId="321f3615-564d-49fa-aaee-49cebc29807f" providerId="ADAL" clId="{D1E85647-87CF-54A9-8508-F716E8734552}" dt="2026-04-16T06:38:34.139" v="84" actId="404"/>
        <pc:sldMkLst>
          <pc:docMk/>
          <pc:sldMk cId="4167083555" sldId="298"/>
        </pc:sldMkLst>
        <pc:spChg chg="mod">
          <ac:chgData name="Helena Piirainen" userId="321f3615-564d-49fa-aaee-49cebc29807f" providerId="ADAL" clId="{D1E85647-87CF-54A9-8508-F716E8734552}" dt="2026-04-16T06:38:34.139" v="84" actId="404"/>
          <ac:spMkLst>
            <pc:docMk/>
            <pc:sldMk cId="4167083555" sldId="298"/>
            <ac:spMk id="7" creationId="{CDB878BC-F26A-AF54-FE4E-3EEBBE0BB591}"/>
          </ac:spMkLst>
        </pc:spChg>
      </pc:sldChg>
      <pc:sldChg chg="modSp mod">
        <pc:chgData name="Helena Piirainen" userId="321f3615-564d-49fa-aaee-49cebc29807f" providerId="ADAL" clId="{D1E85647-87CF-54A9-8508-F716E8734552}" dt="2026-04-16T06:40:06.874" v="106" actId="404"/>
        <pc:sldMkLst>
          <pc:docMk/>
          <pc:sldMk cId="2335621244" sldId="299"/>
        </pc:sldMkLst>
        <pc:spChg chg="mod">
          <ac:chgData name="Helena Piirainen" userId="321f3615-564d-49fa-aaee-49cebc29807f" providerId="ADAL" clId="{D1E85647-87CF-54A9-8508-F716E8734552}" dt="2026-04-16T06:40:06.874" v="106" actId="404"/>
          <ac:spMkLst>
            <pc:docMk/>
            <pc:sldMk cId="2335621244" sldId="299"/>
            <ac:spMk id="7" creationId="{A38DA995-EB3A-1893-1785-A033BD3D8F31}"/>
          </ac:spMkLst>
        </pc:spChg>
      </pc:sldChg>
      <pc:sldChg chg="modSp mod">
        <pc:chgData name="Helena Piirainen" userId="321f3615-564d-49fa-aaee-49cebc29807f" providerId="ADAL" clId="{D1E85647-87CF-54A9-8508-F716E8734552}" dt="2026-04-16T06:42:04.273" v="120" actId="404"/>
        <pc:sldMkLst>
          <pc:docMk/>
          <pc:sldMk cId="3570981683" sldId="300"/>
        </pc:sldMkLst>
        <pc:spChg chg="mod">
          <ac:chgData name="Helena Piirainen" userId="321f3615-564d-49fa-aaee-49cebc29807f" providerId="ADAL" clId="{D1E85647-87CF-54A9-8508-F716E8734552}" dt="2026-04-16T06:42:04.273" v="120" actId="404"/>
          <ac:spMkLst>
            <pc:docMk/>
            <pc:sldMk cId="3570981683" sldId="300"/>
            <ac:spMk id="7" creationId="{5145CA55-35B1-1A02-6475-1F56109B060A}"/>
          </ac:spMkLst>
        </pc:spChg>
      </pc:sldChg>
      <pc:sldChg chg="modSp mod">
        <pc:chgData name="Helena Piirainen" userId="321f3615-564d-49fa-aaee-49cebc29807f" providerId="ADAL" clId="{D1E85647-87CF-54A9-8508-F716E8734552}" dt="2026-04-16T06:44:57.200" v="146" actId="404"/>
        <pc:sldMkLst>
          <pc:docMk/>
          <pc:sldMk cId="2961702279" sldId="301"/>
        </pc:sldMkLst>
        <pc:spChg chg="mod">
          <ac:chgData name="Helena Piirainen" userId="321f3615-564d-49fa-aaee-49cebc29807f" providerId="ADAL" clId="{D1E85647-87CF-54A9-8508-F716E8734552}" dt="2026-04-16T06:44:48.102" v="143" actId="1076"/>
          <ac:spMkLst>
            <pc:docMk/>
            <pc:sldMk cId="2961702279" sldId="301"/>
            <ac:spMk id="5" creationId="{FBAB84F3-E2A3-E6B3-0167-099DA47CB3FE}"/>
          </ac:spMkLst>
        </pc:spChg>
        <pc:spChg chg="mod">
          <ac:chgData name="Helena Piirainen" userId="321f3615-564d-49fa-aaee-49cebc29807f" providerId="ADAL" clId="{D1E85647-87CF-54A9-8508-F716E8734552}" dt="2026-04-16T06:44:57.200" v="146" actId="404"/>
          <ac:spMkLst>
            <pc:docMk/>
            <pc:sldMk cId="2961702279" sldId="301"/>
            <ac:spMk id="7" creationId="{A15433E3-5F06-DF3D-EABF-3BD99F7A873E}"/>
          </ac:spMkLst>
        </pc:spChg>
      </pc:sldChg>
      <pc:sldChg chg="modSp mod">
        <pc:chgData name="Helena Piirainen" userId="321f3615-564d-49fa-aaee-49cebc29807f" providerId="ADAL" clId="{D1E85647-87CF-54A9-8508-F716E8734552}" dt="2026-04-16T06:48:57.675" v="161" actId="404"/>
        <pc:sldMkLst>
          <pc:docMk/>
          <pc:sldMk cId="1130455331" sldId="302"/>
        </pc:sldMkLst>
        <pc:spChg chg="mod">
          <ac:chgData name="Helena Piirainen" userId="321f3615-564d-49fa-aaee-49cebc29807f" providerId="ADAL" clId="{D1E85647-87CF-54A9-8508-F716E8734552}" dt="2026-04-16T06:48:57.675" v="161" actId="404"/>
          <ac:spMkLst>
            <pc:docMk/>
            <pc:sldMk cId="1130455331" sldId="302"/>
            <ac:spMk id="7" creationId="{AE5D93EE-8425-DD27-EC4D-ABE20EB4329B}"/>
          </ac:spMkLst>
        </pc:spChg>
      </pc:sldChg>
      <pc:sldChg chg="modSp mod">
        <pc:chgData name="Helena Piirainen" userId="321f3615-564d-49fa-aaee-49cebc29807f" providerId="ADAL" clId="{D1E85647-87CF-54A9-8508-F716E8734552}" dt="2026-04-15T13:27:52.730" v="7" actId="207"/>
        <pc:sldMkLst>
          <pc:docMk/>
          <pc:sldMk cId="1564547042" sldId="318"/>
        </pc:sldMkLst>
        <pc:spChg chg="mod">
          <ac:chgData name="Helena Piirainen" userId="321f3615-564d-49fa-aaee-49cebc29807f" providerId="ADAL" clId="{D1E85647-87CF-54A9-8508-F716E8734552}" dt="2026-04-15T13:27:52.730" v="7" actId="207"/>
          <ac:spMkLst>
            <pc:docMk/>
            <pc:sldMk cId="1564547042" sldId="318"/>
            <ac:spMk id="2" creationId="{220CBDB0-4A5D-3A80-F0C5-38A3A135FCB2}"/>
          </ac:spMkLst>
        </pc:spChg>
        <pc:spChg chg="mod">
          <ac:chgData name="Helena Piirainen" userId="321f3615-564d-49fa-aaee-49cebc29807f" providerId="ADAL" clId="{D1E85647-87CF-54A9-8508-F716E8734552}" dt="2026-04-15T13:26:32.839" v="2" actId="1076"/>
          <ac:spMkLst>
            <pc:docMk/>
            <pc:sldMk cId="1564547042" sldId="318"/>
            <ac:spMk id="17" creationId="{7C3EE43A-7028-A6BF-BC54-A8E87967B394}"/>
          </ac:spMkLst>
        </pc:spChg>
      </pc:sldChg>
      <pc:sldChg chg="addSp delSp modSp mod addAnim delAnim modNotesTx">
        <pc:chgData name="Helena Piirainen" userId="321f3615-564d-49fa-aaee-49cebc29807f" providerId="ADAL" clId="{D1E85647-87CF-54A9-8508-F716E8734552}" dt="2026-04-16T06:34:06.633" v="47" actId="20577"/>
        <pc:sldMkLst>
          <pc:docMk/>
          <pc:sldMk cId="1522120474" sldId="319"/>
        </pc:sldMkLst>
        <pc:spChg chg="add del mod topLvl">
          <ac:chgData name="Helena Piirainen" userId="321f3615-564d-49fa-aaee-49cebc29807f" providerId="ADAL" clId="{D1E85647-87CF-54A9-8508-F716E8734552}" dt="2026-04-16T06:32:39.211" v="39"/>
          <ac:spMkLst>
            <pc:docMk/>
            <pc:sldMk cId="1522120474" sldId="319"/>
            <ac:spMk id="38" creationId="{D2AE74AA-52CB-1F54-8178-B5A6A187DFC9}"/>
          </ac:spMkLst>
        </pc:spChg>
        <pc:spChg chg="mod topLvl">
          <ac:chgData name="Helena Piirainen" userId="321f3615-564d-49fa-aaee-49cebc29807f" providerId="ADAL" clId="{D1E85647-87CF-54A9-8508-F716E8734552}" dt="2026-04-16T06:32:39.211" v="39"/>
          <ac:spMkLst>
            <pc:docMk/>
            <pc:sldMk cId="1522120474" sldId="319"/>
            <ac:spMk id="39" creationId="{8456DBF4-F274-D988-90AF-F0BF7FFC3AC5}"/>
          </ac:spMkLst>
        </pc:spChg>
        <pc:grpChg chg="add del mod">
          <ac:chgData name="Helena Piirainen" userId="321f3615-564d-49fa-aaee-49cebc29807f" providerId="ADAL" clId="{D1E85647-87CF-54A9-8508-F716E8734552}" dt="2026-04-16T06:32:39.211" v="39"/>
          <ac:grpSpMkLst>
            <pc:docMk/>
            <pc:sldMk cId="1522120474" sldId="319"/>
            <ac:grpSpMk id="5" creationId="{E0F742CD-5A14-8EEA-50C7-7D6F74CEDFE6}"/>
          </ac:grpSpMkLst>
        </pc:grpChg>
      </pc:sldChg>
      <pc:sldChg chg="modSp mod modNotesTx">
        <pc:chgData name="Helena Piirainen" userId="321f3615-564d-49fa-aaee-49cebc29807f" providerId="ADAL" clId="{D1E85647-87CF-54A9-8508-F716E8734552}" dt="2026-04-16T10:16:50.882" v="289" actId="1076"/>
        <pc:sldMkLst>
          <pc:docMk/>
          <pc:sldMk cId="1109670201" sldId="320"/>
        </pc:sldMkLst>
        <pc:spChg chg="mod">
          <ac:chgData name="Helena Piirainen" userId="321f3615-564d-49fa-aaee-49cebc29807f" providerId="ADAL" clId="{D1E85647-87CF-54A9-8508-F716E8734552}" dt="2026-04-16T10:16:45.562" v="288" actId="20577"/>
          <ac:spMkLst>
            <pc:docMk/>
            <pc:sldMk cId="1109670201" sldId="320"/>
            <ac:spMk id="18" creationId="{88308DD2-7E8B-064A-24EE-70161BD50C87}"/>
          </ac:spMkLst>
        </pc:spChg>
        <pc:spChg chg="mod">
          <ac:chgData name="Helena Piirainen" userId="321f3615-564d-49fa-aaee-49cebc29807f" providerId="ADAL" clId="{D1E85647-87CF-54A9-8508-F716E8734552}" dt="2026-04-16T06:35:16.059" v="61" actId="404"/>
          <ac:spMkLst>
            <pc:docMk/>
            <pc:sldMk cId="1109670201" sldId="320"/>
            <ac:spMk id="19" creationId="{9C85ECBD-4B7E-D0E9-FB4B-13CC5FEA8308}"/>
          </ac:spMkLst>
        </pc:spChg>
        <pc:spChg chg="mod">
          <ac:chgData name="Helena Piirainen" userId="321f3615-564d-49fa-aaee-49cebc29807f" providerId="ADAL" clId="{D1E85647-87CF-54A9-8508-F716E8734552}" dt="2026-04-16T06:34:49.530" v="51"/>
          <ac:spMkLst>
            <pc:docMk/>
            <pc:sldMk cId="1109670201" sldId="320"/>
            <ac:spMk id="38" creationId="{A32482D4-7437-1B1A-4719-B0D3090F10FB}"/>
          </ac:spMkLst>
        </pc:spChg>
        <pc:spChg chg="mod">
          <ac:chgData name="Helena Piirainen" userId="321f3615-564d-49fa-aaee-49cebc29807f" providerId="ADAL" clId="{D1E85647-87CF-54A9-8508-F716E8734552}" dt="2026-04-16T06:34:53.925" v="52" actId="404"/>
          <ac:spMkLst>
            <pc:docMk/>
            <pc:sldMk cId="1109670201" sldId="320"/>
            <ac:spMk id="39" creationId="{9EDC87A3-F02B-32BF-5B85-D184CBE32F0F}"/>
          </ac:spMkLst>
        </pc:spChg>
        <pc:grpChg chg="mod">
          <ac:chgData name="Helena Piirainen" userId="321f3615-564d-49fa-aaee-49cebc29807f" providerId="ADAL" clId="{D1E85647-87CF-54A9-8508-F716E8734552}" dt="2026-04-16T06:34:49.530" v="51"/>
          <ac:grpSpMkLst>
            <pc:docMk/>
            <pc:sldMk cId="1109670201" sldId="320"/>
            <ac:grpSpMk id="5" creationId="{3535822F-F8DB-60C1-1492-1D531C58CFA0}"/>
          </ac:grpSpMkLst>
        </pc:grpChg>
        <pc:grpChg chg="mod">
          <ac:chgData name="Helena Piirainen" userId="321f3615-564d-49fa-aaee-49cebc29807f" providerId="ADAL" clId="{D1E85647-87CF-54A9-8508-F716E8734552}" dt="2026-04-16T10:16:50.882" v="289" actId="1076"/>
          <ac:grpSpMkLst>
            <pc:docMk/>
            <pc:sldMk cId="1109670201" sldId="320"/>
            <ac:grpSpMk id="11" creationId="{DA4E0508-B484-E113-E669-C04641D193D4}"/>
          </ac:grpSpMkLst>
        </pc:grpChg>
      </pc:sldChg>
      <pc:sldChg chg="addSp delSp modSp mod addAnim delAnim modAnim modNotesTx">
        <pc:chgData name="Helena Piirainen" userId="321f3615-564d-49fa-aaee-49cebc29807f" providerId="ADAL" clId="{D1E85647-87CF-54A9-8508-F716E8734552}" dt="2026-04-16T10:14:03.236" v="286" actId="1076"/>
        <pc:sldMkLst>
          <pc:docMk/>
          <pc:sldMk cId="3472794539" sldId="321"/>
        </pc:sldMkLst>
        <pc:spChg chg="mod">
          <ac:chgData name="Helena Piirainen" userId="321f3615-564d-49fa-aaee-49cebc29807f" providerId="ADAL" clId="{D1E85647-87CF-54A9-8508-F716E8734552}" dt="2026-04-16T10:13:29.165" v="264" actId="14826"/>
          <ac:spMkLst>
            <pc:docMk/>
            <pc:sldMk cId="3472794539" sldId="321"/>
            <ac:spMk id="16" creationId="{B087344A-F662-A285-7B32-9EEDD66ED802}"/>
          </ac:spMkLst>
        </pc:spChg>
        <pc:spChg chg="mod">
          <ac:chgData name="Helena Piirainen" userId="321f3615-564d-49fa-aaee-49cebc29807f" providerId="ADAL" clId="{D1E85647-87CF-54A9-8508-F716E8734552}" dt="2026-04-16T06:37:32.214" v="70"/>
          <ac:spMkLst>
            <pc:docMk/>
            <pc:sldMk cId="3472794539" sldId="321"/>
            <ac:spMk id="38" creationId="{26849ABE-8087-7899-A5C4-2EA1B084AE2A}"/>
          </ac:spMkLst>
        </pc:spChg>
        <pc:spChg chg="mod">
          <ac:chgData name="Helena Piirainen" userId="321f3615-564d-49fa-aaee-49cebc29807f" providerId="ADAL" clId="{D1E85647-87CF-54A9-8508-F716E8734552}" dt="2026-04-16T06:37:45.312" v="75" actId="20577"/>
          <ac:spMkLst>
            <pc:docMk/>
            <pc:sldMk cId="3472794539" sldId="321"/>
            <ac:spMk id="39" creationId="{641FC8A1-DBD8-1408-8276-A3F2DB318C71}"/>
          </ac:spMkLst>
        </pc:spChg>
        <pc:grpChg chg="mod">
          <ac:chgData name="Helena Piirainen" userId="321f3615-564d-49fa-aaee-49cebc29807f" providerId="ADAL" clId="{D1E85647-87CF-54A9-8508-F716E8734552}" dt="2026-04-16T06:37:32.214" v="70"/>
          <ac:grpSpMkLst>
            <pc:docMk/>
            <pc:sldMk cId="3472794539" sldId="321"/>
            <ac:grpSpMk id="5" creationId="{CDFA4072-0D98-70CD-D1DE-7AD6DF891C70}"/>
          </ac:grpSpMkLst>
        </pc:grpChg>
        <pc:grpChg chg="add mod">
          <ac:chgData name="Helena Piirainen" userId="321f3615-564d-49fa-aaee-49cebc29807f" providerId="ADAL" clId="{D1E85647-87CF-54A9-8508-F716E8734552}" dt="2026-04-16T10:14:03.236" v="286" actId="1076"/>
          <ac:grpSpMkLst>
            <pc:docMk/>
            <pc:sldMk cId="3472794539" sldId="321"/>
            <ac:grpSpMk id="10" creationId="{70D6B39D-6C4C-705A-C9E2-13923D0FC84F}"/>
          </ac:grpSpMkLst>
        </pc:grpChg>
        <pc:picChg chg="mod modCrop">
          <ac:chgData name="Helena Piirainen" userId="321f3615-564d-49fa-aaee-49cebc29807f" providerId="ADAL" clId="{D1E85647-87CF-54A9-8508-F716E8734552}" dt="2026-04-16T10:13:56.655" v="285" actId="18131"/>
          <ac:picMkLst>
            <pc:docMk/>
            <pc:sldMk cId="3472794539" sldId="321"/>
            <ac:picMk id="11" creationId="{5F7B8EB1-32E1-E7CE-FEEF-8D428517DD24}"/>
          </ac:picMkLst>
        </pc:picChg>
      </pc:sldChg>
      <pc:sldChg chg="modSp mod modNotesTx">
        <pc:chgData name="Helena Piirainen" userId="321f3615-564d-49fa-aaee-49cebc29807f" providerId="ADAL" clId="{D1E85647-87CF-54A9-8508-F716E8734552}" dt="2026-04-16T06:39:43.653" v="103" actId="20577"/>
        <pc:sldMkLst>
          <pc:docMk/>
          <pc:sldMk cId="152930842" sldId="322"/>
        </pc:sldMkLst>
        <pc:spChg chg="mod">
          <ac:chgData name="Helena Piirainen" userId="321f3615-564d-49fa-aaee-49cebc29807f" providerId="ADAL" clId="{D1E85647-87CF-54A9-8508-F716E8734552}" dt="2026-04-16T06:39:23.589" v="99" actId="404"/>
          <ac:spMkLst>
            <pc:docMk/>
            <pc:sldMk cId="152930842" sldId="322"/>
            <ac:spMk id="9" creationId="{6A020CD8-09B2-2659-3A2E-F73998C47A05}"/>
          </ac:spMkLst>
        </pc:spChg>
        <pc:spChg chg="mod">
          <ac:chgData name="Helena Piirainen" userId="321f3615-564d-49fa-aaee-49cebc29807f" providerId="ADAL" clId="{D1E85647-87CF-54A9-8508-F716E8734552}" dt="2026-04-16T06:38:53.035" v="87"/>
          <ac:spMkLst>
            <pc:docMk/>
            <pc:sldMk cId="152930842" sldId="322"/>
            <ac:spMk id="38" creationId="{4B79E299-61AB-D8AE-A622-A410B04BF786}"/>
          </ac:spMkLst>
        </pc:spChg>
        <pc:spChg chg="mod">
          <ac:chgData name="Helena Piirainen" userId="321f3615-564d-49fa-aaee-49cebc29807f" providerId="ADAL" clId="{D1E85647-87CF-54A9-8508-F716E8734552}" dt="2026-04-16T06:38:56.193" v="88" actId="404"/>
          <ac:spMkLst>
            <pc:docMk/>
            <pc:sldMk cId="152930842" sldId="322"/>
            <ac:spMk id="39" creationId="{AC137D4A-5624-6B23-53F3-897023259563}"/>
          </ac:spMkLst>
        </pc:spChg>
        <pc:grpChg chg="mod">
          <ac:chgData name="Helena Piirainen" userId="321f3615-564d-49fa-aaee-49cebc29807f" providerId="ADAL" clId="{D1E85647-87CF-54A9-8508-F716E8734552}" dt="2026-04-16T06:38:53.035" v="87"/>
          <ac:grpSpMkLst>
            <pc:docMk/>
            <pc:sldMk cId="152930842" sldId="322"/>
            <ac:grpSpMk id="5" creationId="{E67ECC79-A553-41A6-8E82-E8277B650E96}"/>
          </ac:grpSpMkLst>
        </pc:grpChg>
      </pc:sldChg>
      <pc:sldChg chg="addSp delSp modSp mod delAnim modAnim modNotesTx">
        <pc:chgData name="Helena Piirainen" userId="321f3615-564d-49fa-aaee-49cebc29807f" providerId="ADAL" clId="{D1E85647-87CF-54A9-8508-F716E8734552}" dt="2026-04-16T06:55:56.496" v="217" actId="255"/>
        <pc:sldMkLst>
          <pc:docMk/>
          <pc:sldMk cId="3291146574" sldId="323"/>
        </pc:sldMkLst>
        <pc:spChg chg="add mod">
          <ac:chgData name="Helena Piirainen" userId="321f3615-564d-49fa-aaee-49cebc29807f" providerId="ADAL" clId="{D1E85647-87CF-54A9-8508-F716E8734552}" dt="2026-04-16T06:55:56.496" v="217" actId="255"/>
          <ac:spMkLst>
            <pc:docMk/>
            <pc:sldMk cId="3291146574" sldId="323"/>
            <ac:spMk id="6" creationId="{16399CFB-D9CE-E4A9-6893-045D52CDED72}"/>
          </ac:spMkLst>
        </pc:spChg>
        <pc:spChg chg="mod">
          <ac:chgData name="Helena Piirainen" userId="321f3615-564d-49fa-aaee-49cebc29807f" providerId="ADAL" clId="{D1E85647-87CF-54A9-8508-F716E8734552}" dt="2026-04-16T06:40:22.541" v="108"/>
          <ac:spMkLst>
            <pc:docMk/>
            <pc:sldMk cId="3291146574" sldId="323"/>
            <ac:spMk id="38" creationId="{D70C77A9-D623-6A58-F049-AD7A7C2BDFB4}"/>
          </ac:spMkLst>
        </pc:spChg>
        <pc:spChg chg="mod">
          <ac:chgData name="Helena Piirainen" userId="321f3615-564d-49fa-aaee-49cebc29807f" providerId="ADAL" clId="{D1E85647-87CF-54A9-8508-F716E8734552}" dt="2026-04-16T06:40:27.106" v="112" actId="403"/>
          <ac:spMkLst>
            <pc:docMk/>
            <pc:sldMk cId="3291146574" sldId="323"/>
            <ac:spMk id="39" creationId="{4BB3CC8D-60E4-5079-093A-96880DFDFADA}"/>
          </ac:spMkLst>
        </pc:spChg>
        <pc:grpChg chg="mod">
          <ac:chgData name="Helena Piirainen" userId="321f3615-564d-49fa-aaee-49cebc29807f" providerId="ADAL" clId="{D1E85647-87CF-54A9-8508-F716E8734552}" dt="2026-04-16T06:40:22.541" v="108"/>
          <ac:grpSpMkLst>
            <pc:docMk/>
            <pc:sldMk cId="3291146574" sldId="323"/>
            <ac:grpSpMk id="5" creationId="{4CA66F92-0313-6625-0CC5-7C27F7FD6721}"/>
          </ac:grpSpMkLst>
        </pc:grpChg>
      </pc:sldChg>
      <pc:sldChg chg="modSp mod modNotesTx">
        <pc:chgData name="Helena Piirainen" userId="321f3615-564d-49fa-aaee-49cebc29807f" providerId="ADAL" clId="{D1E85647-87CF-54A9-8508-F716E8734552}" dt="2026-04-16T06:43:17.220" v="141" actId="20577"/>
        <pc:sldMkLst>
          <pc:docMk/>
          <pc:sldMk cId="3489334767" sldId="324"/>
        </pc:sldMkLst>
        <pc:spChg chg="mod">
          <ac:chgData name="Helena Piirainen" userId="321f3615-564d-49fa-aaee-49cebc29807f" providerId="ADAL" clId="{D1E85647-87CF-54A9-8508-F716E8734552}" dt="2026-04-16T06:42:34.621" v="134" actId="404"/>
          <ac:spMkLst>
            <pc:docMk/>
            <pc:sldMk cId="3489334767" sldId="324"/>
            <ac:spMk id="19" creationId="{A8DAD62B-9129-8297-DC77-22D81D5C15E0}"/>
          </ac:spMkLst>
        </pc:spChg>
        <pc:spChg chg="mod">
          <ac:chgData name="Helena Piirainen" userId="321f3615-564d-49fa-aaee-49cebc29807f" providerId="ADAL" clId="{D1E85647-87CF-54A9-8508-F716E8734552}" dt="2026-04-16T06:42:14.207" v="121"/>
          <ac:spMkLst>
            <pc:docMk/>
            <pc:sldMk cId="3489334767" sldId="324"/>
            <ac:spMk id="38" creationId="{7FD6ED76-4544-BC88-EA81-1F8E73152E57}"/>
          </ac:spMkLst>
        </pc:spChg>
        <pc:spChg chg="mod">
          <ac:chgData name="Helena Piirainen" userId="321f3615-564d-49fa-aaee-49cebc29807f" providerId="ADAL" clId="{D1E85647-87CF-54A9-8508-F716E8734552}" dt="2026-04-16T06:42:17.804" v="125" actId="403"/>
          <ac:spMkLst>
            <pc:docMk/>
            <pc:sldMk cId="3489334767" sldId="324"/>
            <ac:spMk id="39" creationId="{6239683C-CF78-867E-8DB5-AE51D34E0A4E}"/>
          </ac:spMkLst>
        </pc:spChg>
        <pc:grpChg chg="mod">
          <ac:chgData name="Helena Piirainen" userId="321f3615-564d-49fa-aaee-49cebc29807f" providerId="ADAL" clId="{D1E85647-87CF-54A9-8508-F716E8734552}" dt="2026-04-16T06:42:14.207" v="121"/>
          <ac:grpSpMkLst>
            <pc:docMk/>
            <pc:sldMk cId="3489334767" sldId="324"/>
            <ac:grpSpMk id="5" creationId="{99A551D2-C414-9790-6082-7AF4EA6ECFF0}"/>
          </ac:grpSpMkLst>
        </pc:grpChg>
      </pc:sldChg>
      <pc:sldChg chg="modSp mod modNotesTx">
        <pc:chgData name="Helena Piirainen" userId="321f3615-564d-49fa-aaee-49cebc29807f" providerId="ADAL" clId="{D1E85647-87CF-54A9-8508-F716E8734552}" dt="2026-04-16T06:46:59.763" v="158" actId="20577"/>
        <pc:sldMkLst>
          <pc:docMk/>
          <pc:sldMk cId="646421175" sldId="325"/>
        </pc:sldMkLst>
        <pc:spChg chg="mod">
          <ac:chgData name="Helena Piirainen" userId="321f3615-564d-49fa-aaee-49cebc29807f" providerId="ADAL" clId="{D1E85647-87CF-54A9-8508-F716E8734552}" dt="2026-04-16T06:46:44.657" v="157" actId="404"/>
          <ac:spMkLst>
            <pc:docMk/>
            <pc:sldMk cId="646421175" sldId="325"/>
            <ac:spMk id="19" creationId="{CE5AD0BD-D578-D806-853E-257F0F9924FB}"/>
          </ac:spMkLst>
        </pc:spChg>
        <pc:spChg chg="mod">
          <ac:chgData name="Helena Piirainen" userId="321f3615-564d-49fa-aaee-49cebc29807f" providerId="ADAL" clId="{D1E85647-87CF-54A9-8508-F716E8734552}" dt="2026-04-16T06:46:25.207" v="147"/>
          <ac:spMkLst>
            <pc:docMk/>
            <pc:sldMk cId="646421175" sldId="325"/>
            <ac:spMk id="38" creationId="{C79E40E3-89E9-1E6A-E8DF-BD16AFA01346}"/>
          </ac:spMkLst>
        </pc:spChg>
        <pc:spChg chg="mod">
          <ac:chgData name="Helena Piirainen" userId="321f3615-564d-49fa-aaee-49cebc29807f" providerId="ADAL" clId="{D1E85647-87CF-54A9-8508-F716E8734552}" dt="2026-04-16T06:46:27.705" v="148" actId="404"/>
          <ac:spMkLst>
            <pc:docMk/>
            <pc:sldMk cId="646421175" sldId="325"/>
            <ac:spMk id="39" creationId="{35891061-4CC6-D733-6699-4F60D3D5E069}"/>
          </ac:spMkLst>
        </pc:spChg>
        <pc:grpChg chg="mod">
          <ac:chgData name="Helena Piirainen" userId="321f3615-564d-49fa-aaee-49cebc29807f" providerId="ADAL" clId="{D1E85647-87CF-54A9-8508-F716E8734552}" dt="2026-04-16T06:46:25.207" v="147"/>
          <ac:grpSpMkLst>
            <pc:docMk/>
            <pc:sldMk cId="646421175" sldId="325"/>
            <ac:grpSpMk id="5" creationId="{744FF455-DDE8-7139-BA03-8EC400CAB9F6}"/>
          </ac:grpSpMkLst>
        </pc:grpChg>
      </pc:sldChg>
      <pc:sldChg chg="modSp mod modNotesTx">
        <pc:chgData name="Helena Piirainen" userId="321f3615-564d-49fa-aaee-49cebc29807f" providerId="ADAL" clId="{D1E85647-87CF-54A9-8508-F716E8734552}" dt="2026-04-16T06:51:49.825" v="196" actId="12"/>
        <pc:sldMkLst>
          <pc:docMk/>
          <pc:sldMk cId="1971981813" sldId="328"/>
        </pc:sldMkLst>
        <pc:spChg chg="mod">
          <ac:chgData name="Helena Piirainen" userId="321f3615-564d-49fa-aaee-49cebc29807f" providerId="ADAL" clId="{D1E85647-87CF-54A9-8508-F716E8734552}" dt="2026-04-16T06:51:26.611" v="193" actId="404"/>
          <ac:spMkLst>
            <pc:docMk/>
            <pc:sldMk cId="1971981813" sldId="328"/>
            <ac:spMk id="19" creationId="{8BC6114E-1C3B-04EA-AC71-C3B7EF4A4E42}"/>
          </ac:spMkLst>
        </pc:spChg>
        <pc:spChg chg="mod">
          <ac:chgData name="Helena Piirainen" userId="321f3615-564d-49fa-aaee-49cebc29807f" providerId="ADAL" clId="{D1E85647-87CF-54A9-8508-F716E8734552}" dt="2026-04-16T06:51:06.212" v="183"/>
          <ac:spMkLst>
            <pc:docMk/>
            <pc:sldMk cId="1971981813" sldId="328"/>
            <ac:spMk id="38" creationId="{70CE1FB6-8728-CA8B-2B41-B2F7127DD99D}"/>
          </ac:spMkLst>
        </pc:spChg>
        <pc:spChg chg="mod">
          <ac:chgData name="Helena Piirainen" userId="321f3615-564d-49fa-aaee-49cebc29807f" providerId="ADAL" clId="{D1E85647-87CF-54A9-8508-F716E8734552}" dt="2026-04-16T06:51:08.334" v="184" actId="404"/>
          <ac:spMkLst>
            <pc:docMk/>
            <pc:sldMk cId="1971981813" sldId="328"/>
            <ac:spMk id="39" creationId="{3FF6C20D-5E5A-B61E-AD59-A492FE108B1B}"/>
          </ac:spMkLst>
        </pc:spChg>
        <pc:grpChg chg="mod">
          <ac:chgData name="Helena Piirainen" userId="321f3615-564d-49fa-aaee-49cebc29807f" providerId="ADAL" clId="{D1E85647-87CF-54A9-8508-F716E8734552}" dt="2026-04-16T06:51:06.212" v="183"/>
          <ac:grpSpMkLst>
            <pc:docMk/>
            <pc:sldMk cId="1971981813" sldId="328"/>
            <ac:grpSpMk id="5" creationId="{88A20419-BE67-152D-D632-0941533EEED7}"/>
          </ac:grpSpMkLst>
        </pc:grpChg>
      </pc:sldChg>
      <pc:sldChg chg="modSp mod modNotesTx">
        <pc:chgData name="Helena Piirainen" userId="321f3615-564d-49fa-aaee-49cebc29807f" providerId="ADAL" clId="{D1E85647-87CF-54A9-8508-F716E8734552}" dt="2026-04-16T06:50:31.759" v="179" actId="12"/>
        <pc:sldMkLst>
          <pc:docMk/>
          <pc:sldMk cId="425258350" sldId="329"/>
        </pc:sldMkLst>
        <pc:spChg chg="mod">
          <ac:chgData name="Helena Piirainen" userId="321f3615-564d-49fa-aaee-49cebc29807f" providerId="ADAL" clId="{D1E85647-87CF-54A9-8508-F716E8734552}" dt="2026-04-16T06:49:11.510" v="162"/>
          <ac:spMkLst>
            <pc:docMk/>
            <pc:sldMk cId="425258350" sldId="329"/>
            <ac:spMk id="53" creationId="{8E65C216-906B-685C-0556-B1539593C064}"/>
          </ac:spMkLst>
        </pc:spChg>
        <pc:spChg chg="mod">
          <ac:chgData name="Helena Piirainen" userId="321f3615-564d-49fa-aaee-49cebc29807f" providerId="ADAL" clId="{D1E85647-87CF-54A9-8508-F716E8734552}" dt="2026-04-16T06:49:13.780" v="163" actId="404"/>
          <ac:spMkLst>
            <pc:docMk/>
            <pc:sldMk cId="425258350" sldId="329"/>
            <ac:spMk id="55" creationId="{800BC632-0F70-76C7-5261-544B38888AF7}"/>
          </ac:spMkLst>
        </pc:spChg>
        <pc:spChg chg="mod">
          <ac:chgData name="Helena Piirainen" userId="321f3615-564d-49fa-aaee-49cebc29807f" providerId="ADAL" clId="{D1E85647-87CF-54A9-8508-F716E8734552}" dt="2026-04-16T06:49:39.362" v="172" actId="404"/>
          <ac:spMkLst>
            <pc:docMk/>
            <pc:sldMk cId="425258350" sldId="329"/>
            <ac:spMk id="67" creationId="{0A5D6005-35B5-DD0A-9CD2-6E74F59847C5}"/>
          </ac:spMkLst>
        </pc:spChg>
        <pc:grpChg chg="mod">
          <ac:chgData name="Helena Piirainen" userId="321f3615-564d-49fa-aaee-49cebc29807f" providerId="ADAL" clId="{D1E85647-87CF-54A9-8508-F716E8734552}" dt="2026-04-16T06:49:11.510" v="162"/>
          <ac:grpSpMkLst>
            <pc:docMk/>
            <pc:sldMk cId="425258350" sldId="329"/>
            <ac:grpSpMk id="52" creationId="{F4593F3E-5B36-CE85-7EA5-3B291C5458EF}"/>
          </ac:grpSpMkLst>
        </pc:grpChg>
      </pc:sldChg>
    </pc:docChg>
  </pc:docChgLst>
  <pc:docChgLst>
    <pc:chgData name="Anniina Nieminen" userId="f7839237-dba9-434e-a8d8-c65406723c4d" providerId="ADAL" clId="{F77A5F71-E5E0-5517-9357-B0FFC58AD05D}"/>
    <pc:docChg chg="undo custSel modSld">
      <pc:chgData name="Anniina Nieminen" userId="f7839237-dba9-434e-a8d8-c65406723c4d" providerId="ADAL" clId="{F77A5F71-E5E0-5517-9357-B0FFC58AD05D}" dt="2026-04-20T08:59:33.337" v="811" actId="20577"/>
      <pc:docMkLst>
        <pc:docMk/>
      </pc:docMkLst>
      <pc:sldChg chg="modSp mod">
        <pc:chgData name="Anniina Nieminen" userId="f7839237-dba9-434e-a8d8-c65406723c4d" providerId="ADAL" clId="{F77A5F71-E5E0-5517-9357-B0FFC58AD05D}" dt="2026-04-16T08:45:52.729" v="212" actId="20577"/>
        <pc:sldMkLst>
          <pc:docMk/>
          <pc:sldMk cId="3459711246" sldId="276"/>
        </pc:sldMkLst>
        <pc:spChg chg="mod">
          <ac:chgData name="Anniina Nieminen" userId="f7839237-dba9-434e-a8d8-c65406723c4d" providerId="ADAL" clId="{F77A5F71-E5E0-5517-9357-B0FFC58AD05D}" dt="2026-04-16T08:23:24.153" v="89"/>
          <ac:spMkLst>
            <pc:docMk/>
            <pc:sldMk cId="3459711246" sldId="276"/>
            <ac:spMk id="3" creationId="{4FCF8A33-F2EE-F0B9-F9C1-D466E2389E6B}"/>
          </ac:spMkLst>
        </pc:spChg>
        <pc:spChg chg="mod">
          <ac:chgData name="Anniina Nieminen" userId="f7839237-dba9-434e-a8d8-c65406723c4d" providerId="ADAL" clId="{F77A5F71-E5E0-5517-9357-B0FFC58AD05D}" dt="2026-04-16T08:45:52.729" v="212" actId="20577"/>
          <ac:spMkLst>
            <pc:docMk/>
            <pc:sldMk cId="3459711246" sldId="276"/>
            <ac:spMk id="7" creationId="{B65D81F8-1BF2-4C8D-E3CB-67707B83C624}"/>
          </ac:spMkLst>
        </pc:spChg>
        <pc:spChg chg="mod">
          <ac:chgData name="Anniina Nieminen" userId="f7839237-dba9-434e-a8d8-c65406723c4d" providerId="ADAL" clId="{F77A5F71-E5E0-5517-9357-B0FFC58AD05D}" dt="2026-04-16T08:22:27.939" v="87" actId="207"/>
          <ac:spMkLst>
            <pc:docMk/>
            <pc:sldMk cId="3459711246" sldId="276"/>
            <ac:spMk id="8" creationId="{2C7E0F57-F976-A89B-5571-30371B4A3EF3}"/>
          </ac:spMkLst>
        </pc:spChg>
        <pc:picChg chg="mod">
          <ac:chgData name="Anniina Nieminen" userId="f7839237-dba9-434e-a8d8-c65406723c4d" providerId="ADAL" clId="{F77A5F71-E5E0-5517-9357-B0FFC58AD05D}" dt="2026-04-16T08:22:08.517" v="20" actId="14826"/>
          <ac:picMkLst>
            <pc:docMk/>
            <pc:sldMk cId="3459711246" sldId="276"/>
            <ac:picMk id="2" creationId="{BD4E3AAF-9D41-37FB-484C-C1488C1B1266}"/>
          </ac:picMkLst>
        </pc:picChg>
      </pc:sldChg>
      <pc:sldChg chg="delSp mod">
        <pc:chgData name="Anniina Nieminen" userId="f7839237-dba9-434e-a8d8-c65406723c4d" providerId="ADAL" clId="{F77A5F71-E5E0-5517-9357-B0FFC58AD05D}" dt="2026-04-16T09:51:08.511" v="713" actId="478"/>
        <pc:sldMkLst>
          <pc:docMk/>
          <pc:sldMk cId="4030310714" sldId="284"/>
        </pc:sldMkLst>
      </pc:sldChg>
      <pc:sldChg chg="modSp mod">
        <pc:chgData name="Anniina Nieminen" userId="f7839237-dba9-434e-a8d8-c65406723c4d" providerId="ADAL" clId="{F77A5F71-E5E0-5517-9357-B0FFC58AD05D}" dt="2026-04-16T08:45:48.521" v="211" actId="20577"/>
        <pc:sldMkLst>
          <pc:docMk/>
          <pc:sldMk cId="319901965" sldId="287"/>
        </pc:sldMkLst>
        <pc:spChg chg="mod">
          <ac:chgData name="Anniina Nieminen" userId="f7839237-dba9-434e-a8d8-c65406723c4d" providerId="ADAL" clId="{F77A5F71-E5E0-5517-9357-B0FFC58AD05D}" dt="2026-04-16T08:35:27.906" v="134" actId="20577"/>
          <ac:spMkLst>
            <pc:docMk/>
            <pc:sldMk cId="319901965" sldId="287"/>
            <ac:spMk id="3" creationId="{966C52FD-6FD3-B542-87B9-2BA9985294DB}"/>
          </ac:spMkLst>
        </pc:spChg>
        <pc:spChg chg="mod">
          <ac:chgData name="Anniina Nieminen" userId="f7839237-dba9-434e-a8d8-c65406723c4d" providerId="ADAL" clId="{F77A5F71-E5E0-5517-9357-B0FFC58AD05D}" dt="2026-04-16T08:45:48.521" v="211" actId="20577"/>
          <ac:spMkLst>
            <pc:docMk/>
            <pc:sldMk cId="319901965" sldId="287"/>
            <ac:spMk id="7" creationId="{2F95C5D3-963E-3C35-1EFA-0309482A5ED9}"/>
          </ac:spMkLst>
        </pc:spChg>
        <pc:spChg chg="mod">
          <ac:chgData name="Anniina Nieminen" userId="f7839237-dba9-434e-a8d8-c65406723c4d" providerId="ADAL" clId="{F77A5F71-E5E0-5517-9357-B0FFC58AD05D}" dt="2026-04-16T08:35:02.381" v="131" actId="1076"/>
          <ac:spMkLst>
            <pc:docMk/>
            <pc:sldMk cId="319901965" sldId="287"/>
            <ac:spMk id="8" creationId="{C0E567AA-202B-F8D1-0633-B87317CC5530}"/>
          </ac:spMkLst>
        </pc:spChg>
        <pc:picChg chg="mod modCrop">
          <ac:chgData name="Anniina Nieminen" userId="f7839237-dba9-434e-a8d8-c65406723c4d" providerId="ADAL" clId="{F77A5F71-E5E0-5517-9357-B0FFC58AD05D}" dt="2026-04-16T08:34:58.181" v="130" actId="18131"/>
          <ac:picMkLst>
            <pc:docMk/>
            <pc:sldMk cId="319901965" sldId="287"/>
            <ac:picMk id="5" creationId="{E2805B46-E3C8-80A7-41DB-AFF3D513F61B}"/>
          </ac:picMkLst>
        </pc:picChg>
      </pc:sldChg>
      <pc:sldChg chg="addSp delSp modSp mod setBg">
        <pc:chgData name="Anniina Nieminen" userId="f7839237-dba9-434e-a8d8-c65406723c4d" providerId="ADAL" clId="{F77A5F71-E5E0-5517-9357-B0FFC58AD05D}" dt="2026-04-20T07:54:31.776" v="784"/>
        <pc:sldMkLst>
          <pc:docMk/>
          <pc:sldMk cId="2938684486" sldId="289"/>
        </pc:sldMkLst>
        <pc:spChg chg="mod">
          <ac:chgData name="Anniina Nieminen" userId="f7839237-dba9-434e-a8d8-c65406723c4d" providerId="ADAL" clId="{F77A5F71-E5E0-5517-9357-B0FFC58AD05D}" dt="2026-04-20T07:54:01.988" v="783" actId="1076"/>
          <ac:spMkLst>
            <pc:docMk/>
            <pc:sldMk cId="2938684486" sldId="289"/>
            <ac:spMk id="2" creationId="{28FA22FD-3E4F-364F-633D-DC8CD8E67C1F}"/>
          </ac:spMkLst>
        </pc:spChg>
        <pc:spChg chg="mod">
          <ac:chgData name="Anniina Nieminen" userId="f7839237-dba9-434e-a8d8-c65406723c4d" providerId="ADAL" clId="{F77A5F71-E5E0-5517-9357-B0FFC58AD05D}" dt="2026-04-20T07:54:31.776" v="784"/>
          <ac:spMkLst>
            <pc:docMk/>
            <pc:sldMk cId="2938684486" sldId="289"/>
            <ac:spMk id="3" creationId="{C7029A63-C667-6CE8-94D0-3ACD2ED2B55F}"/>
          </ac:spMkLst>
        </pc:spChg>
        <pc:spChg chg="mod">
          <ac:chgData name="Anniina Nieminen" userId="f7839237-dba9-434e-a8d8-c65406723c4d" providerId="ADAL" clId="{F77A5F71-E5E0-5517-9357-B0FFC58AD05D}" dt="2026-04-20T07:33:48.072" v="767" actId="20577"/>
          <ac:spMkLst>
            <pc:docMk/>
            <pc:sldMk cId="2938684486" sldId="289"/>
            <ac:spMk id="7" creationId="{A917D421-94C6-E035-6829-E0299B68F73F}"/>
          </ac:spMkLst>
        </pc:spChg>
        <pc:spChg chg="add del mod">
          <ac:chgData name="Anniina Nieminen" userId="f7839237-dba9-434e-a8d8-c65406723c4d" providerId="ADAL" clId="{F77A5F71-E5E0-5517-9357-B0FFC58AD05D}" dt="2026-04-20T07:32:38.176" v="734"/>
          <ac:spMkLst>
            <pc:docMk/>
            <pc:sldMk cId="2938684486" sldId="289"/>
            <ac:spMk id="9" creationId="{AB22E1FE-1C93-40C6-9B98-38757667D597}"/>
          </ac:spMkLst>
        </pc:spChg>
        <pc:picChg chg="mod modCrop">
          <ac:chgData name="Anniina Nieminen" userId="f7839237-dba9-434e-a8d8-c65406723c4d" providerId="ADAL" clId="{F77A5F71-E5E0-5517-9357-B0FFC58AD05D}" dt="2026-04-20T07:53:56.488" v="782" actId="18131"/>
          <ac:picMkLst>
            <pc:docMk/>
            <pc:sldMk cId="2938684486" sldId="289"/>
            <ac:picMk id="5" creationId="{F5D4D180-B9D6-714E-2373-0961E447B7E6}"/>
          </ac:picMkLst>
        </pc:picChg>
      </pc:sldChg>
      <pc:sldChg chg="modSp mod">
        <pc:chgData name="Anniina Nieminen" userId="f7839237-dba9-434e-a8d8-c65406723c4d" providerId="ADAL" clId="{F77A5F71-E5E0-5517-9357-B0FFC58AD05D}" dt="2026-04-16T08:32:39.706" v="117"/>
        <pc:sldMkLst>
          <pc:docMk/>
          <pc:sldMk cId="4097577496" sldId="291"/>
        </pc:sldMkLst>
        <pc:spChg chg="mod">
          <ac:chgData name="Anniina Nieminen" userId="f7839237-dba9-434e-a8d8-c65406723c4d" providerId="ADAL" clId="{F77A5F71-E5E0-5517-9357-B0FFC58AD05D}" dt="2026-04-16T08:32:39.706" v="117"/>
          <ac:spMkLst>
            <pc:docMk/>
            <pc:sldMk cId="4097577496" sldId="291"/>
            <ac:spMk id="2" creationId="{9CEF7438-4DE0-32CC-5D8E-162E63BA6D2D}"/>
          </ac:spMkLst>
        </pc:spChg>
        <pc:spChg chg="mod">
          <ac:chgData name="Anniina Nieminen" userId="f7839237-dba9-434e-a8d8-c65406723c4d" providerId="ADAL" clId="{F77A5F71-E5E0-5517-9357-B0FFC58AD05D}" dt="2026-04-16T08:27:35.656" v="107" actId="20577"/>
          <ac:spMkLst>
            <pc:docMk/>
            <pc:sldMk cId="4097577496" sldId="291"/>
            <ac:spMk id="9" creationId="{72A8464A-56C4-062C-D268-C63EC84005EB}"/>
          </ac:spMkLst>
        </pc:spChg>
        <pc:spChg chg="mod">
          <ac:chgData name="Anniina Nieminen" userId="f7839237-dba9-434e-a8d8-c65406723c4d" providerId="ADAL" clId="{F77A5F71-E5E0-5517-9357-B0FFC58AD05D}" dt="2026-04-16T08:24:33.296" v="94" actId="1076"/>
          <ac:spMkLst>
            <pc:docMk/>
            <pc:sldMk cId="4097577496" sldId="291"/>
            <ac:spMk id="19" creationId="{7E60A95A-2B90-A9B0-F7D2-0ACD56544CA2}"/>
          </ac:spMkLst>
        </pc:spChg>
        <pc:spChg chg="mod">
          <ac:chgData name="Anniina Nieminen" userId="f7839237-dba9-434e-a8d8-c65406723c4d" providerId="ADAL" clId="{F77A5F71-E5E0-5517-9357-B0FFC58AD05D}" dt="2026-04-16T08:26:26.215" v="100"/>
          <ac:spMkLst>
            <pc:docMk/>
            <pc:sldMk cId="4097577496" sldId="291"/>
            <ac:spMk id="22" creationId="{5CF9AD68-8FD6-8BF3-984F-C0D9E3115A05}"/>
          </ac:spMkLst>
        </pc:spChg>
        <pc:spChg chg="mod">
          <ac:chgData name="Anniina Nieminen" userId="f7839237-dba9-434e-a8d8-c65406723c4d" providerId="ADAL" clId="{F77A5F71-E5E0-5517-9357-B0FFC58AD05D}" dt="2026-04-16T08:24:33.296" v="94" actId="1076"/>
          <ac:spMkLst>
            <pc:docMk/>
            <pc:sldMk cId="4097577496" sldId="291"/>
            <ac:spMk id="31" creationId="{FF2F98F8-46B5-DD5E-07CF-E73CEC4E2AD9}"/>
          </ac:spMkLst>
        </pc:spChg>
        <pc:spChg chg="mod">
          <ac:chgData name="Anniina Nieminen" userId="f7839237-dba9-434e-a8d8-c65406723c4d" providerId="ADAL" clId="{F77A5F71-E5E0-5517-9357-B0FFC58AD05D}" dt="2026-04-16T08:25:14.649" v="95"/>
          <ac:spMkLst>
            <pc:docMk/>
            <pc:sldMk cId="4097577496" sldId="291"/>
            <ac:spMk id="54" creationId="{FDE361CF-F274-B29C-BD9D-C3C5BD34EE41}"/>
          </ac:spMkLst>
        </pc:spChg>
        <pc:spChg chg="mod">
          <ac:chgData name="Anniina Nieminen" userId="f7839237-dba9-434e-a8d8-c65406723c4d" providerId="ADAL" clId="{F77A5F71-E5E0-5517-9357-B0FFC58AD05D}" dt="2026-04-16T08:31:40.450" v="114" actId="20577"/>
          <ac:spMkLst>
            <pc:docMk/>
            <pc:sldMk cId="4097577496" sldId="291"/>
            <ac:spMk id="68" creationId="{DB891CE5-3405-E7F2-D64D-C6EE282F34C5}"/>
          </ac:spMkLst>
        </pc:spChg>
        <pc:grpChg chg="mod">
          <ac:chgData name="Anniina Nieminen" userId="f7839237-dba9-434e-a8d8-c65406723c4d" providerId="ADAL" clId="{F77A5F71-E5E0-5517-9357-B0FFC58AD05D}" dt="2026-04-16T08:24:33.296" v="94" actId="1076"/>
          <ac:grpSpMkLst>
            <pc:docMk/>
            <pc:sldMk cId="4097577496" sldId="291"/>
            <ac:grpSpMk id="5" creationId="{64FFBFFA-359B-AB9C-1B53-15584FA3DBEF}"/>
          </ac:grpSpMkLst>
        </pc:grpChg>
        <pc:grpChg chg="mod">
          <ac:chgData name="Anniina Nieminen" userId="f7839237-dba9-434e-a8d8-c65406723c4d" providerId="ADAL" clId="{F77A5F71-E5E0-5517-9357-B0FFC58AD05D}" dt="2026-04-16T08:26:56.495" v="101" actId="14826"/>
          <ac:grpSpMkLst>
            <pc:docMk/>
            <pc:sldMk cId="4097577496" sldId="291"/>
            <ac:grpSpMk id="10" creationId="{E8A5E1CE-AE21-A04E-36DA-0BB55D0D61CB}"/>
          </ac:grpSpMkLst>
        </pc:grpChg>
        <pc:grpChg chg="mod">
          <ac:chgData name="Anniina Nieminen" userId="f7839237-dba9-434e-a8d8-c65406723c4d" providerId="ADAL" clId="{F77A5F71-E5E0-5517-9357-B0FFC58AD05D}" dt="2026-04-16T08:31:54.475" v="115" actId="1076"/>
          <ac:grpSpMkLst>
            <pc:docMk/>
            <pc:sldMk cId="4097577496" sldId="291"/>
            <ac:grpSpMk id="11" creationId="{413A5F53-69DE-0E7B-486E-2FBA846B2384}"/>
          </ac:grpSpMkLst>
        </pc:grpChg>
        <pc:grpChg chg="mod">
          <ac:chgData name="Anniina Nieminen" userId="f7839237-dba9-434e-a8d8-c65406723c4d" providerId="ADAL" clId="{F77A5F71-E5E0-5517-9357-B0FFC58AD05D}" dt="2026-04-16T08:31:35.746" v="113"/>
          <ac:grpSpMkLst>
            <pc:docMk/>
            <pc:sldMk cId="4097577496" sldId="291"/>
            <ac:grpSpMk id="69" creationId="{FCEC5890-62D2-FCA5-5452-3EDA5216E211}"/>
          </ac:grpSpMkLst>
        </pc:grpChg>
        <pc:picChg chg="mod modCrop">
          <ac:chgData name="Anniina Nieminen" userId="f7839237-dba9-434e-a8d8-c65406723c4d" providerId="ADAL" clId="{F77A5F71-E5E0-5517-9357-B0FFC58AD05D}" dt="2026-04-16T08:27:07.132" v="102" actId="18131"/>
          <ac:picMkLst>
            <pc:docMk/>
            <pc:sldMk cId="4097577496" sldId="291"/>
            <ac:picMk id="6" creationId="{B519963C-B0BB-8BCB-AFEA-C5B06306A8DB}"/>
          </ac:picMkLst>
        </pc:picChg>
        <pc:picChg chg="mod modCrop">
          <ac:chgData name="Anniina Nieminen" userId="f7839237-dba9-434e-a8d8-c65406723c4d" providerId="ADAL" clId="{F77A5F71-E5E0-5517-9357-B0FFC58AD05D}" dt="2026-04-16T08:31:35.746" v="113"/>
          <ac:picMkLst>
            <pc:docMk/>
            <pc:sldMk cId="4097577496" sldId="291"/>
            <ac:picMk id="12" creationId="{8BDE1C60-D1AB-161B-3928-34052114063D}"/>
          </ac:picMkLst>
        </pc:picChg>
        <pc:picChg chg="mod modCrop">
          <ac:chgData name="Anniina Nieminen" userId="f7839237-dba9-434e-a8d8-c65406723c4d" providerId="ADAL" clId="{F77A5F71-E5E0-5517-9357-B0FFC58AD05D}" dt="2026-04-16T08:26:26.215" v="100"/>
          <ac:picMkLst>
            <pc:docMk/>
            <pc:sldMk cId="4097577496" sldId="291"/>
            <ac:picMk id="13" creationId="{175CD336-7EC3-D4DB-AD00-A6EC2301B1FE}"/>
          </ac:picMkLst>
        </pc:picChg>
      </pc:sldChg>
      <pc:sldChg chg="modSp mod">
        <pc:chgData name="Anniina Nieminen" userId="f7839237-dba9-434e-a8d8-c65406723c4d" providerId="ADAL" clId="{F77A5F71-E5E0-5517-9357-B0FFC58AD05D}" dt="2026-04-16T08:46:23.727" v="216" actId="20577"/>
        <pc:sldMkLst>
          <pc:docMk/>
          <pc:sldMk cId="2658018367" sldId="295"/>
        </pc:sldMkLst>
        <pc:spChg chg="mod">
          <ac:chgData name="Anniina Nieminen" userId="f7839237-dba9-434e-a8d8-c65406723c4d" providerId="ADAL" clId="{F77A5F71-E5E0-5517-9357-B0FFC58AD05D}" dt="2026-04-16T08:46:23.727" v="216" actId="20577"/>
          <ac:spMkLst>
            <pc:docMk/>
            <pc:sldMk cId="2658018367" sldId="295"/>
            <ac:spMk id="3" creationId="{46936936-58B5-45C4-9603-8A7C1E2BDC7F}"/>
          </ac:spMkLst>
        </pc:spChg>
        <pc:spChg chg="mod">
          <ac:chgData name="Anniina Nieminen" userId="f7839237-dba9-434e-a8d8-c65406723c4d" providerId="ADAL" clId="{F77A5F71-E5E0-5517-9357-B0FFC58AD05D}" dt="2026-04-16T08:45:42.092" v="210" actId="20577"/>
          <ac:spMkLst>
            <pc:docMk/>
            <pc:sldMk cId="2658018367" sldId="295"/>
            <ac:spMk id="7" creationId="{0C16778E-7E15-D2EC-DDE6-4133CA43647F}"/>
          </ac:spMkLst>
        </pc:spChg>
        <pc:spChg chg="mod">
          <ac:chgData name="Anniina Nieminen" userId="f7839237-dba9-434e-a8d8-c65406723c4d" providerId="ADAL" clId="{F77A5F71-E5E0-5517-9357-B0FFC58AD05D}" dt="2026-04-16T08:45:33.834" v="209" actId="1076"/>
          <ac:spMkLst>
            <pc:docMk/>
            <pc:sldMk cId="2658018367" sldId="295"/>
            <ac:spMk id="8" creationId="{E2E86291-B748-2E62-B6B2-84B39A623B6D}"/>
          </ac:spMkLst>
        </pc:spChg>
        <pc:picChg chg="mod modCrop">
          <ac:chgData name="Anniina Nieminen" userId="f7839237-dba9-434e-a8d8-c65406723c4d" providerId="ADAL" clId="{F77A5F71-E5E0-5517-9357-B0FFC58AD05D}" dt="2026-04-16T08:45:27.674" v="208" actId="18131"/>
          <ac:picMkLst>
            <pc:docMk/>
            <pc:sldMk cId="2658018367" sldId="295"/>
            <ac:picMk id="5" creationId="{FE7A3D2F-9840-18D0-32EF-77C16061E196}"/>
          </ac:picMkLst>
        </pc:picChg>
      </pc:sldChg>
      <pc:sldChg chg="modSp mod">
        <pc:chgData name="Anniina Nieminen" userId="f7839237-dba9-434e-a8d8-c65406723c4d" providerId="ADAL" clId="{F77A5F71-E5E0-5517-9357-B0FFC58AD05D}" dt="2026-04-16T08:54:12.821" v="279" actId="20577"/>
        <pc:sldMkLst>
          <pc:docMk/>
          <pc:sldMk cId="3017383267" sldId="296"/>
        </pc:sldMkLst>
        <pc:spChg chg="mod">
          <ac:chgData name="Anniina Nieminen" userId="f7839237-dba9-434e-a8d8-c65406723c4d" providerId="ADAL" clId="{F77A5F71-E5E0-5517-9357-B0FFC58AD05D}" dt="2026-04-16T08:54:12.821" v="279" actId="20577"/>
          <ac:spMkLst>
            <pc:docMk/>
            <pc:sldMk cId="3017383267" sldId="296"/>
            <ac:spMk id="3" creationId="{9C44418A-D393-AA20-7AC0-B53F73496A3B}"/>
          </ac:spMkLst>
        </pc:spChg>
        <pc:spChg chg="mod">
          <ac:chgData name="Anniina Nieminen" userId="f7839237-dba9-434e-a8d8-c65406723c4d" providerId="ADAL" clId="{F77A5F71-E5E0-5517-9357-B0FFC58AD05D}" dt="2026-04-16T08:53:39.856" v="274" actId="1076"/>
          <ac:spMkLst>
            <pc:docMk/>
            <pc:sldMk cId="3017383267" sldId="296"/>
            <ac:spMk id="8" creationId="{EE65161B-D3DB-9F12-09F5-131D91E30C49}"/>
          </ac:spMkLst>
        </pc:spChg>
        <pc:picChg chg="mod">
          <ac:chgData name="Anniina Nieminen" userId="f7839237-dba9-434e-a8d8-c65406723c4d" providerId="ADAL" clId="{F77A5F71-E5E0-5517-9357-B0FFC58AD05D}" dt="2026-04-16T08:53:29.390" v="273" actId="14826"/>
          <ac:picMkLst>
            <pc:docMk/>
            <pc:sldMk cId="3017383267" sldId="296"/>
            <ac:picMk id="5" creationId="{C54384BA-D4F2-90F5-78F2-C6C2B1CA4C83}"/>
          </ac:picMkLst>
        </pc:picChg>
      </pc:sldChg>
      <pc:sldChg chg="modSp mod">
        <pc:chgData name="Anniina Nieminen" userId="f7839237-dba9-434e-a8d8-c65406723c4d" providerId="ADAL" clId="{F77A5F71-E5E0-5517-9357-B0FFC58AD05D}" dt="2026-04-16T09:03:12.605" v="395" actId="20577"/>
        <pc:sldMkLst>
          <pc:docMk/>
          <pc:sldMk cId="4167083555" sldId="298"/>
        </pc:sldMkLst>
        <pc:spChg chg="mod">
          <ac:chgData name="Anniina Nieminen" userId="f7839237-dba9-434e-a8d8-c65406723c4d" providerId="ADAL" clId="{F77A5F71-E5E0-5517-9357-B0FFC58AD05D}" dt="2026-04-16T09:03:12.605" v="395" actId="20577"/>
          <ac:spMkLst>
            <pc:docMk/>
            <pc:sldMk cId="4167083555" sldId="298"/>
            <ac:spMk id="3" creationId="{24E0A0DC-0F17-70AB-1B59-FE8CA24AB502}"/>
          </ac:spMkLst>
        </pc:spChg>
        <pc:spChg chg="mod">
          <ac:chgData name="Anniina Nieminen" userId="f7839237-dba9-434e-a8d8-c65406723c4d" providerId="ADAL" clId="{F77A5F71-E5E0-5517-9357-B0FFC58AD05D}" dt="2026-04-16T09:02:51.970" v="393" actId="20577"/>
          <ac:spMkLst>
            <pc:docMk/>
            <pc:sldMk cId="4167083555" sldId="298"/>
            <ac:spMk id="7" creationId="{CDB878BC-F26A-AF54-FE4E-3EEBBE0BB591}"/>
          </ac:spMkLst>
        </pc:spChg>
        <pc:spChg chg="mod">
          <ac:chgData name="Anniina Nieminen" userId="f7839237-dba9-434e-a8d8-c65406723c4d" providerId="ADAL" clId="{F77A5F71-E5E0-5517-9357-B0FFC58AD05D}" dt="2026-04-16T09:02:49.819" v="392" actId="1076"/>
          <ac:spMkLst>
            <pc:docMk/>
            <pc:sldMk cId="4167083555" sldId="298"/>
            <ac:spMk id="8" creationId="{EA3A12F3-E21B-46A8-D76A-00E18C029FDD}"/>
          </ac:spMkLst>
        </pc:spChg>
        <pc:picChg chg="mod modCrop">
          <ac:chgData name="Anniina Nieminen" userId="f7839237-dba9-434e-a8d8-c65406723c4d" providerId="ADAL" clId="{F77A5F71-E5E0-5517-9357-B0FFC58AD05D}" dt="2026-04-16T09:02:45.152" v="391" actId="18131"/>
          <ac:picMkLst>
            <pc:docMk/>
            <pc:sldMk cId="4167083555" sldId="298"/>
            <ac:picMk id="5" creationId="{7512031A-1B9A-608D-58D8-E61A0FCF2C59}"/>
          </ac:picMkLst>
        </pc:picChg>
      </pc:sldChg>
      <pc:sldChg chg="modSp mod">
        <pc:chgData name="Anniina Nieminen" userId="f7839237-dba9-434e-a8d8-c65406723c4d" providerId="ADAL" clId="{F77A5F71-E5E0-5517-9357-B0FFC58AD05D}" dt="2026-04-16T09:10:00.393" v="458" actId="20577"/>
        <pc:sldMkLst>
          <pc:docMk/>
          <pc:sldMk cId="2335621244" sldId="299"/>
        </pc:sldMkLst>
        <pc:spChg chg="mod">
          <ac:chgData name="Anniina Nieminen" userId="f7839237-dba9-434e-a8d8-c65406723c4d" providerId="ADAL" clId="{F77A5F71-E5E0-5517-9357-B0FFC58AD05D}" dt="2026-04-16T09:10:00.393" v="458" actId="20577"/>
          <ac:spMkLst>
            <pc:docMk/>
            <pc:sldMk cId="2335621244" sldId="299"/>
            <ac:spMk id="3" creationId="{70343647-0C30-D14C-583D-01E24A7FD3DA}"/>
          </ac:spMkLst>
        </pc:spChg>
        <pc:spChg chg="mod">
          <ac:chgData name="Anniina Nieminen" userId="f7839237-dba9-434e-a8d8-c65406723c4d" providerId="ADAL" clId="{F77A5F71-E5E0-5517-9357-B0FFC58AD05D}" dt="2026-04-16T09:09:38.103" v="455" actId="1076"/>
          <ac:spMkLst>
            <pc:docMk/>
            <pc:sldMk cId="2335621244" sldId="299"/>
            <ac:spMk id="8" creationId="{805B3A6C-396E-ABB2-5439-69EE55C65706}"/>
          </ac:spMkLst>
        </pc:spChg>
        <pc:picChg chg="mod modCrop">
          <ac:chgData name="Anniina Nieminen" userId="f7839237-dba9-434e-a8d8-c65406723c4d" providerId="ADAL" clId="{F77A5F71-E5E0-5517-9357-B0FFC58AD05D}" dt="2026-04-16T09:09:33.841" v="454" actId="18131"/>
          <ac:picMkLst>
            <pc:docMk/>
            <pc:sldMk cId="2335621244" sldId="299"/>
            <ac:picMk id="5" creationId="{4CC71FC6-636D-DD47-67BE-B65FB8BA614D}"/>
          </ac:picMkLst>
        </pc:picChg>
      </pc:sldChg>
      <pc:sldChg chg="modSp mod">
        <pc:chgData name="Anniina Nieminen" userId="f7839237-dba9-434e-a8d8-c65406723c4d" providerId="ADAL" clId="{F77A5F71-E5E0-5517-9357-B0FFC58AD05D}" dt="2026-04-16T09:16:55.767" v="492" actId="20577"/>
        <pc:sldMkLst>
          <pc:docMk/>
          <pc:sldMk cId="3570981683" sldId="300"/>
        </pc:sldMkLst>
        <pc:spChg chg="mod">
          <ac:chgData name="Anniina Nieminen" userId="f7839237-dba9-434e-a8d8-c65406723c4d" providerId="ADAL" clId="{F77A5F71-E5E0-5517-9357-B0FFC58AD05D}" dt="2026-04-16T09:16:55.767" v="492" actId="20577"/>
          <ac:spMkLst>
            <pc:docMk/>
            <pc:sldMk cId="3570981683" sldId="300"/>
            <ac:spMk id="3" creationId="{C5249418-16B5-6119-0692-4A328C6B4B7F}"/>
          </ac:spMkLst>
        </pc:spChg>
        <pc:spChg chg="mod">
          <ac:chgData name="Anniina Nieminen" userId="f7839237-dba9-434e-a8d8-c65406723c4d" providerId="ADAL" clId="{F77A5F71-E5E0-5517-9357-B0FFC58AD05D}" dt="2026-04-16T09:15:00.424" v="480" actId="20577"/>
          <ac:spMkLst>
            <pc:docMk/>
            <pc:sldMk cId="3570981683" sldId="300"/>
            <ac:spMk id="7" creationId="{5145CA55-35B1-1A02-6475-1F56109B060A}"/>
          </ac:spMkLst>
        </pc:spChg>
        <pc:spChg chg="mod">
          <ac:chgData name="Anniina Nieminen" userId="f7839237-dba9-434e-a8d8-c65406723c4d" providerId="ADAL" clId="{F77A5F71-E5E0-5517-9357-B0FFC58AD05D}" dt="2026-04-16T09:16:10.829" v="485" actId="1076"/>
          <ac:spMkLst>
            <pc:docMk/>
            <pc:sldMk cId="3570981683" sldId="300"/>
            <ac:spMk id="8" creationId="{4CFBC44A-E8AF-DCF8-E101-63587F0FE528}"/>
          </ac:spMkLst>
        </pc:spChg>
        <pc:picChg chg="mod">
          <ac:chgData name="Anniina Nieminen" userId="f7839237-dba9-434e-a8d8-c65406723c4d" providerId="ADAL" clId="{F77A5F71-E5E0-5517-9357-B0FFC58AD05D}" dt="2026-04-16T09:16:05.307" v="484" actId="14826"/>
          <ac:picMkLst>
            <pc:docMk/>
            <pc:sldMk cId="3570981683" sldId="300"/>
            <ac:picMk id="5" creationId="{D3CD36F4-467F-B3D0-8874-7C343781E2F9}"/>
          </ac:picMkLst>
        </pc:picChg>
      </pc:sldChg>
      <pc:sldChg chg="modSp mod">
        <pc:chgData name="Anniina Nieminen" userId="f7839237-dba9-434e-a8d8-c65406723c4d" providerId="ADAL" clId="{F77A5F71-E5E0-5517-9357-B0FFC58AD05D}" dt="2026-04-16T09:29:31.080" v="570" actId="20577"/>
        <pc:sldMkLst>
          <pc:docMk/>
          <pc:sldMk cId="2961702279" sldId="301"/>
        </pc:sldMkLst>
        <pc:spChg chg="mod">
          <ac:chgData name="Anniina Nieminen" userId="f7839237-dba9-434e-a8d8-c65406723c4d" providerId="ADAL" clId="{F77A5F71-E5E0-5517-9357-B0FFC58AD05D}" dt="2026-04-16T09:29:31.080" v="570" actId="20577"/>
          <ac:spMkLst>
            <pc:docMk/>
            <pc:sldMk cId="2961702279" sldId="301"/>
            <ac:spMk id="3" creationId="{C00A00BB-4D3D-BF80-B7AA-BB70299A3D55}"/>
          </ac:spMkLst>
        </pc:spChg>
        <pc:spChg chg="mod">
          <ac:chgData name="Anniina Nieminen" userId="f7839237-dba9-434e-a8d8-c65406723c4d" providerId="ADAL" clId="{F77A5F71-E5E0-5517-9357-B0FFC58AD05D}" dt="2026-04-16T09:29:00.545" v="559" actId="1076"/>
          <ac:spMkLst>
            <pc:docMk/>
            <pc:sldMk cId="2961702279" sldId="301"/>
            <ac:spMk id="5" creationId="{FBAB84F3-E2A3-E6B3-0167-099DA47CB3FE}"/>
          </ac:spMkLst>
        </pc:spChg>
        <pc:picChg chg="mod modCrop">
          <ac:chgData name="Anniina Nieminen" userId="f7839237-dba9-434e-a8d8-c65406723c4d" providerId="ADAL" clId="{F77A5F71-E5E0-5517-9357-B0FFC58AD05D}" dt="2026-04-16T09:28:56.511" v="558" actId="18131"/>
          <ac:picMkLst>
            <pc:docMk/>
            <pc:sldMk cId="2961702279" sldId="301"/>
            <ac:picMk id="2" creationId="{3FF34F40-1365-8BDF-374A-D8D62D1528D7}"/>
          </ac:picMkLst>
        </pc:picChg>
      </pc:sldChg>
      <pc:sldChg chg="modSp mod">
        <pc:chgData name="Anniina Nieminen" userId="f7839237-dba9-434e-a8d8-c65406723c4d" providerId="ADAL" clId="{F77A5F71-E5E0-5517-9357-B0FFC58AD05D}" dt="2026-04-16T09:37:42.338" v="651" actId="207"/>
        <pc:sldMkLst>
          <pc:docMk/>
          <pc:sldMk cId="1130455331" sldId="302"/>
        </pc:sldMkLst>
        <pc:spChg chg="mod">
          <ac:chgData name="Anniina Nieminen" userId="f7839237-dba9-434e-a8d8-c65406723c4d" providerId="ADAL" clId="{F77A5F71-E5E0-5517-9357-B0FFC58AD05D}" dt="2026-04-16T09:37:32.010" v="618" actId="20577"/>
          <ac:spMkLst>
            <pc:docMk/>
            <pc:sldMk cId="1130455331" sldId="302"/>
            <ac:spMk id="3" creationId="{FB31D66A-BE36-BBA6-B903-D95DB2675338}"/>
          </ac:spMkLst>
        </pc:spChg>
        <pc:spChg chg="mod">
          <ac:chgData name="Anniina Nieminen" userId="f7839237-dba9-434e-a8d8-c65406723c4d" providerId="ADAL" clId="{F77A5F71-E5E0-5517-9357-B0FFC58AD05D}" dt="2026-04-16T09:36:21.525" v="611" actId="20577"/>
          <ac:spMkLst>
            <pc:docMk/>
            <pc:sldMk cId="1130455331" sldId="302"/>
            <ac:spMk id="7" creationId="{AE5D93EE-8425-DD27-EC4D-ABE20EB4329B}"/>
          </ac:spMkLst>
        </pc:spChg>
        <pc:spChg chg="mod">
          <ac:chgData name="Anniina Nieminen" userId="f7839237-dba9-434e-a8d8-c65406723c4d" providerId="ADAL" clId="{F77A5F71-E5E0-5517-9357-B0FFC58AD05D}" dt="2026-04-16T09:37:42.338" v="651" actId="207"/>
          <ac:spMkLst>
            <pc:docMk/>
            <pc:sldMk cId="1130455331" sldId="302"/>
            <ac:spMk id="8" creationId="{E64B8943-5F21-1897-9118-C253CC86ADA0}"/>
          </ac:spMkLst>
        </pc:spChg>
        <pc:picChg chg="mod modCrop">
          <ac:chgData name="Anniina Nieminen" userId="f7839237-dba9-434e-a8d8-c65406723c4d" providerId="ADAL" clId="{F77A5F71-E5E0-5517-9357-B0FFC58AD05D}" dt="2026-04-16T09:36:57.433" v="614" actId="18131"/>
          <ac:picMkLst>
            <pc:docMk/>
            <pc:sldMk cId="1130455331" sldId="302"/>
            <ac:picMk id="5" creationId="{525ACA49-10A5-F6B6-B241-A8231D71BE88}"/>
          </ac:picMkLst>
        </pc:picChg>
      </pc:sldChg>
      <pc:sldChg chg="modSp">
        <pc:chgData name="Anniina Nieminen" userId="f7839237-dba9-434e-a8d8-c65406723c4d" providerId="ADAL" clId="{F77A5F71-E5E0-5517-9357-B0FFC58AD05D}" dt="2026-04-16T08:33:54.951" v="127"/>
        <pc:sldMkLst>
          <pc:docMk/>
          <pc:sldMk cId="714408803" sldId="314"/>
        </pc:sldMkLst>
        <pc:spChg chg="mod">
          <ac:chgData name="Anniina Nieminen" userId="f7839237-dba9-434e-a8d8-c65406723c4d" providerId="ADAL" clId="{F77A5F71-E5E0-5517-9357-B0FFC58AD05D}" dt="2026-04-16T08:33:54.951" v="127"/>
          <ac:spMkLst>
            <pc:docMk/>
            <pc:sldMk cId="714408803" sldId="314"/>
            <ac:spMk id="15" creationId="{B0F2F060-183F-FCA6-04B1-9EAAAC8822BD}"/>
          </ac:spMkLst>
        </pc:spChg>
      </pc:sldChg>
      <pc:sldChg chg="addSp delSp modSp mod">
        <pc:chgData name="Anniina Nieminen" userId="f7839237-dba9-434e-a8d8-c65406723c4d" providerId="ADAL" clId="{F77A5F71-E5E0-5517-9357-B0FFC58AD05D}" dt="2026-04-20T08:59:33.337" v="811" actId="20577"/>
        <pc:sldMkLst>
          <pc:docMk/>
          <pc:sldMk cId="1564547042" sldId="318"/>
        </pc:sldMkLst>
        <pc:spChg chg="mod">
          <ac:chgData name="Anniina Nieminen" userId="f7839237-dba9-434e-a8d8-c65406723c4d" providerId="ADAL" clId="{F77A5F71-E5E0-5517-9357-B0FFC58AD05D}" dt="2026-04-16T08:16:52.390" v="0" actId="122"/>
          <ac:spMkLst>
            <pc:docMk/>
            <pc:sldMk cId="1564547042" sldId="318"/>
            <ac:spMk id="2" creationId="{220CBDB0-4A5D-3A80-F0C5-38A3A135FCB2}"/>
          </ac:spMkLst>
        </pc:spChg>
        <pc:spChg chg="mod">
          <ac:chgData name="Anniina Nieminen" userId="f7839237-dba9-434e-a8d8-c65406723c4d" providerId="ADAL" clId="{F77A5F71-E5E0-5517-9357-B0FFC58AD05D}" dt="2026-04-20T08:59:33.337" v="811" actId="20577"/>
          <ac:spMkLst>
            <pc:docMk/>
            <pc:sldMk cId="1564547042" sldId="318"/>
            <ac:spMk id="8" creationId="{088F72BD-80E9-1F9A-E38D-EF10D01AA283}"/>
          </ac:spMkLst>
        </pc:spChg>
        <pc:spChg chg="mod">
          <ac:chgData name="Anniina Nieminen" userId="f7839237-dba9-434e-a8d8-c65406723c4d" providerId="ADAL" clId="{F77A5F71-E5E0-5517-9357-B0FFC58AD05D}" dt="2026-04-16T08:20:27.161" v="11" actId="207"/>
          <ac:spMkLst>
            <pc:docMk/>
            <pc:sldMk cId="1564547042" sldId="318"/>
            <ac:spMk id="17" creationId="{7C3EE43A-7028-A6BF-BC54-A8E87967B394}"/>
          </ac:spMkLst>
        </pc:spChg>
        <pc:picChg chg="mod">
          <ac:chgData name="Anniina Nieminen" userId="f7839237-dba9-434e-a8d8-c65406723c4d" providerId="ADAL" clId="{F77A5F71-E5E0-5517-9357-B0FFC58AD05D}" dt="2026-04-16T08:19:55.213" v="2" actId="14826"/>
          <ac:picMkLst>
            <pc:docMk/>
            <pc:sldMk cId="1564547042" sldId="318"/>
            <ac:picMk id="4" creationId="{0E8E9155-8F44-C537-2225-E71846579FEB}"/>
          </ac:picMkLst>
        </pc:picChg>
      </pc:sldChg>
      <pc:sldChg chg="addSp delSp modSp mod addAnim delAnim modAnim">
        <pc:chgData name="Anniina Nieminen" userId="f7839237-dba9-434e-a8d8-c65406723c4d" providerId="ADAL" clId="{F77A5F71-E5E0-5517-9357-B0FFC58AD05D}" dt="2026-04-20T07:17:40.344" v="716"/>
        <pc:sldMkLst>
          <pc:docMk/>
          <pc:sldMk cId="1522120474" sldId="319"/>
        </pc:sldMkLst>
        <pc:spChg chg="mod">
          <ac:chgData name="Anniina Nieminen" userId="f7839237-dba9-434e-a8d8-c65406723c4d" providerId="ADAL" clId="{F77A5F71-E5E0-5517-9357-B0FFC58AD05D}" dt="2026-04-16T08:32:50.923" v="118"/>
          <ac:spMkLst>
            <pc:docMk/>
            <pc:sldMk cId="1522120474" sldId="319"/>
            <ac:spMk id="2" creationId="{D8718A52-D1F6-6B20-A30D-4EDA5570F943}"/>
          </ac:spMkLst>
        </pc:spChg>
        <pc:spChg chg="mod">
          <ac:chgData name="Anniina Nieminen" userId="f7839237-dba9-434e-a8d8-c65406723c4d" providerId="ADAL" clId="{F77A5F71-E5E0-5517-9357-B0FFC58AD05D}" dt="2026-04-20T07:17:40.344" v="716"/>
          <ac:spMkLst>
            <pc:docMk/>
            <pc:sldMk cId="1522120474" sldId="319"/>
            <ac:spMk id="8" creationId="{AD8DEA0A-8E73-8883-7252-C2592117B26C}"/>
          </ac:spMkLst>
        </pc:spChg>
        <pc:spChg chg="mod">
          <ac:chgData name="Anniina Nieminen" userId="f7839237-dba9-434e-a8d8-c65406723c4d" providerId="ADAL" clId="{F77A5F71-E5E0-5517-9357-B0FFC58AD05D}" dt="2026-04-16T08:36:27.774" v="147" actId="20577"/>
          <ac:spMkLst>
            <pc:docMk/>
            <pc:sldMk cId="1522120474" sldId="319"/>
            <ac:spMk id="22" creationId="{5BEE055D-10D4-A653-42D9-551D90D8F15E}"/>
          </ac:spMkLst>
        </pc:spChg>
        <pc:spChg chg="add del mod topLvl">
          <ac:chgData name="Anniina Nieminen" userId="f7839237-dba9-434e-a8d8-c65406723c4d" providerId="ADAL" clId="{F77A5F71-E5E0-5517-9357-B0FFC58AD05D}" dt="2026-04-16T08:42:19.291" v="181"/>
          <ac:spMkLst>
            <pc:docMk/>
            <pc:sldMk cId="1522120474" sldId="319"/>
            <ac:spMk id="38" creationId="{D2AE74AA-52CB-1F54-8178-B5A6A187DFC9}"/>
          </ac:spMkLst>
        </pc:spChg>
        <pc:spChg chg="mod topLvl">
          <ac:chgData name="Anniina Nieminen" userId="f7839237-dba9-434e-a8d8-c65406723c4d" providerId="ADAL" clId="{F77A5F71-E5E0-5517-9357-B0FFC58AD05D}" dt="2026-04-16T08:43:43.917" v="204" actId="20577"/>
          <ac:spMkLst>
            <pc:docMk/>
            <pc:sldMk cId="1522120474" sldId="319"/>
            <ac:spMk id="39" creationId="{8456DBF4-F274-D988-90AF-F0BF7FFC3AC5}"/>
          </ac:spMkLst>
        </pc:spChg>
        <pc:spChg chg="mod">
          <ac:chgData name="Anniina Nieminen" userId="f7839237-dba9-434e-a8d8-c65406723c4d" providerId="ADAL" clId="{F77A5F71-E5E0-5517-9357-B0FFC58AD05D}" dt="2026-04-16T08:40:46.222" v="173"/>
          <ac:spMkLst>
            <pc:docMk/>
            <pc:sldMk cId="1522120474" sldId="319"/>
            <ac:spMk id="54" creationId="{4F1E660E-F6CF-692D-D1A9-7C1B73EAE3B8}"/>
          </ac:spMkLst>
        </pc:spChg>
        <pc:grpChg chg="mod">
          <ac:chgData name="Anniina Nieminen" userId="f7839237-dba9-434e-a8d8-c65406723c4d" providerId="ADAL" clId="{F77A5F71-E5E0-5517-9357-B0FFC58AD05D}" dt="2026-04-20T07:17:40.344" v="716"/>
          <ac:grpSpMkLst>
            <pc:docMk/>
            <pc:sldMk cId="1522120474" sldId="319"/>
            <ac:grpSpMk id="3" creationId="{98E0E82E-067A-B1E8-45A3-BFC0FBC62588}"/>
          </ac:grpSpMkLst>
        </pc:grpChg>
        <pc:grpChg chg="add del mod">
          <ac:chgData name="Anniina Nieminen" userId="f7839237-dba9-434e-a8d8-c65406723c4d" providerId="ADAL" clId="{F77A5F71-E5E0-5517-9357-B0FFC58AD05D}" dt="2026-04-16T08:43:55.870" v="205" actId="1076"/>
          <ac:grpSpMkLst>
            <pc:docMk/>
            <pc:sldMk cId="1522120474" sldId="319"/>
            <ac:grpSpMk id="5" creationId="{E0F742CD-5A14-8EEA-50C7-7D6F74CEDFE6}"/>
          </ac:grpSpMkLst>
        </pc:grpChg>
        <pc:grpChg chg="mod">
          <ac:chgData name="Anniina Nieminen" userId="f7839237-dba9-434e-a8d8-c65406723c4d" providerId="ADAL" clId="{F77A5F71-E5E0-5517-9357-B0FFC58AD05D}" dt="2026-04-16T08:36:46.471" v="151" actId="167"/>
          <ac:grpSpMkLst>
            <pc:docMk/>
            <pc:sldMk cId="1522120474" sldId="319"/>
            <ac:grpSpMk id="11" creationId="{E05A86D1-04A4-C386-1C34-BF6A246B8D45}"/>
          </ac:grpSpMkLst>
        </pc:grpChg>
        <pc:picChg chg="mod modCrop">
          <ac:chgData name="Anniina Nieminen" userId="f7839237-dba9-434e-a8d8-c65406723c4d" providerId="ADAL" clId="{F77A5F71-E5E0-5517-9357-B0FFC58AD05D}" dt="2026-04-20T07:17:40.344" v="716"/>
          <ac:picMkLst>
            <pc:docMk/>
            <pc:sldMk cId="1522120474" sldId="319"/>
            <ac:picMk id="7" creationId="{9B8B8898-C0ED-DF32-4A9A-A478153940AB}"/>
          </ac:picMkLst>
        </pc:picChg>
        <pc:picChg chg="mod modCrop">
          <ac:chgData name="Anniina Nieminen" userId="f7839237-dba9-434e-a8d8-c65406723c4d" providerId="ADAL" clId="{F77A5F71-E5E0-5517-9357-B0FFC58AD05D}" dt="2026-04-16T08:35:54.517" v="136" actId="18131"/>
          <ac:picMkLst>
            <pc:docMk/>
            <pc:sldMk cId="1522120474" sldId="319"/>
            <ac:picMk id="13" creationId="{F5DF56D3-04A7-9E60-7421-F1909C9CA318}"/>
          </ac:picMkLst>
        </pc:picChg>
      </pc:sldChg>
      <pc:sldChg chg="delSp modSp mod modAnim">
        <pc:chgData name="Anniina Nieminen" userId="f7839237-dba9-434e-a8d8-c65406723c4d" providerId="ADAL" clId="{F77A5F71-E5E0-5517-9357-B0FFC58AD05D}" dt="2026-04-20T07:21:06.215" v="719"/>
        <pc:sldMkLst>
          <pc:docMk/>
          <pc:sldMk cId="1109670201" sldId="320"/>
        </pc:sldMkLst>
        <pc:spChg chg="mod">
          <ac:chgData name="Anniina Nieminen" userId="f7839237-dba9-434e-a8d8-c65406723c4d" providerId="ADAL" clId="{F77A5F71-E5E0-5517-9357-B0FFC58AD05D}" dt="2026-04-16T08:32:56.600" v="119"/>
          <ac:spMkLst>
            <pc:docMk/>
            <pc:sldMk cId="1109670201" sldId="320"/>
            <ac:spMk id="2" creationId="{F733DC2F-6B16-004B-90B4-84DB1489621A}"/>
          </ac:spMkLst>
        </pc:spChg>
        <pc:spChg chg="mod">
          <ac:chgData name="Anniina Nieminen" userId="f7839237-dba9-434e-a8d8-c65406723c4d" providerId="ADAL" clId="{F77A5F71-E5E0-5517-9357-B0FFC58AD05D}" dt="2026-04-20T07:21:06.215" v="719"/>
          <ac:spMkLst>
            <pc:docMk/>
            <pc:sldMk cId="1109670201" sldId="320"/>
            <ac:spMk id="8" creationId="{35125588-F2E4-A878-D4F5-210D4F477D08}"/>
          </ac:spMkLst>
        </pc:spChg>
        <pc:spChg chg="mod">
          <ac:chgData name="Anniina Nieminen" userId="f7839237-dba9-434e-a8d8-c65406723c4d" providerId="ADAL" clId="{F77A5F71-E5E0-5517-9357-B0FFC58AD05D}" dt="2026-04-16T08:50:40.360" v="264" actId="20577"/>
          <ac:spMkLst>
            <pc:docMk/>
            <pc:sldMk cId="1109670201" sldId="320"/>
            <ac:spMk id="18" creationId="{88308DD2-7E8B-064A-24EE-70161BD50C87}"/>
          </ac:spMkLst>
        </pc:spChg>
        <pc:spChg chg="mod">
          <ac:chgData name="Anniina Nieminen" userId="f7839237-dba9-434e-a8d8-c65406723c4d" providerId="ADAL" clId="{F77A5F71-E5E0-5517-9357-B0FFC58AD05D}" dt="2026-04-16T08:48:13.292" v="234" actId="1035"/>
          <ac:spMkLst>
            <pc:docMk/>
            <pc:sldMk cId="1109670201" sldId="320"/>
            <ac:spMk id="19" creationId="{9C85ECBD-4B7E-D0E9-FB4B-13CC5FEA8308}"/>
          </ac:spMkLst>
        </pc:spChg>
        <pc:spChg chg="mod">
          <ac:chgData name="Anniina Nieminen" userId="f7839237-dba9-434e-a8d8-c65406723c4d" providerId="ADAL" clId="{F77A5F71-E5E0-5517-9357-B0FFC58AD05D}" dt="2026-04-16T08:49:12.160" v="246" actId="20577"/>
          <ac:spMkLst>
            <pc:docMk/>
            <pc:sldMk cId="1109670201" sldId="320"/>
            <ac:spMk id="22" creationId="{6193A5AA-2A10-9B21-35C6-84FB8D5DFB5A}"/>
          </ac:spMkLst>
        </pc:spChg>
        <pc:spChg chg="mod">
          <ac:chgData name="Anniina Nieminen" userId="f7839237-dba9-434e-a8d8-c65406723c4d" providerId="ADAL" clId="{F77A5F71-E5E0-5517-9357-B0FFC58AD05D}" dt="2026-04-16T08:48:13.292" v="234" actId="1035"/>
          <ac:spMkLst>
            <pc:docMk/>
            <pc:sldMk cId="1109670201" sldId="320"/>
            <ac:spMk id="31" creationId="{2F1CE0AB-B432-1F7C-784B-784FB7DF9286}"/>
          </ac:spMkLst>
        </pc:spChg>
        <pc:spChg chg="mod">
          <ac:chgData name="Anniina Nieminen" userId="f7839237-dba9-434e-a8d8-c65406723c4d" providerId="ADAL" clId="{F77A5F71-E5E0-5517-9357-B0FFC58AD05D}" dt="2026-04-16T08:46:44.463" v="217"/>
          <ac:spMkLst>
            <pc:docMk/>
            <pc:sldMk cId="1109670201" sldId="320"/>
            <ac:spMk id="54" creationId="{A00E6B63-F0C8-3259-C0E8-A2330FFEA403}"/>
          </ac:spMkLst>
        </pc:spChg>
        <pc:grpChg chg="mod">
          <ac:chgData name="Anniina Nieminen" userId="f7839237-dba9-434e-a8d8-c65406723c4d" providerId="ADAL" clId="{F77A5F71-E5E0-5517-9357-B0FFC58AD05D}" dt="2026-04-20T07:21:06.215" v="719"/>
          <ac:grpSpMkLst>
            <pc:docMk/>
            <pc:sldMk cId="1109670201" sldId="320"/>
            <ac:grpSpMk id="3" creationId="{AFECE3FF-104D-9892-7090-DA0D1BFE0EA7}"/>
          </ac:grpSpMkLst>
        </pc:grpChg>
        <pc:grpChg chg="mod">
          <ac:chgData name="Anniina Nieminen" userId="f7839237-dba9-434e-a8d8-c65406723c4d" providerId="ADAL" clId="{F77A5F71-E5E0-5517-9357-B0FFC58AD05D}" dt="2026-04-16T08:52:28.568" v="268" actId="167"/>
          <ac:grpSpMkLst>
            <pc:docMk/>
            <pc:sldMk cId="1109670201" sldId="320"/>
            <ac:grpSpMk id="4" creationId="{B47BCAC7-096F-06D7-43CF-37A7577CA1DC}"/>
          </ac:grpSpMkLst>
        </pc:grpChg>
        <pc:grpChg chg="mod">
          <ac:chgData name="Anniina Nieminen" userId="f7839237-dba9-434e-a8d8-c65406723c4d" providerId="ADAL" clId="{F77A5F71-E5E0-5517-9357-B0FFC58AD05D}" dt="2026-04-16T08:52:38.452" v="271" actId="1076"/>
          <ac:grpSpMkLst>
            <pc:docMk/>
            <pc:sldMk cId="1109670201" sldId="320"/>
            <ac:grpSpMk id="11" creationId="{DA4E0508-B484-E113-E669-C04641D193D4}"/>
          </ac:grpSpMkLst>
        </pc:grpChg>
        <pc:picChg chg="mod modCrop">
          <ac:chgData name="Anniina Nieminen" userId="f7839237-dba9-434e-a8d8-c65406723c4d" providerId="ADAL" clId="{F77A5F71-E5E0-5517-9357-B0FFC58AD05D}" dt="2026-04-20T07:21:06.215" v="719"/>
          <ac:picMkLst>
            <pc:docMk/>
            <pc:sldMk cId="1109670201" sldId="320"/>
            <ac:picMk id="7" creationId="{BFA318EA-AE39-8FF0-7EC5-1B42951EC5A1}"/>
          </ac:picMkLst>
        </pc:picChg>
        <pc:picChg chg="mod modCrop">
          <ac:chgData name="Anniina Nieminen" userId="f7839237-dba9-434e-a8d8-c65406723c4d" providerId="ADAL" clId="{F77A5F71-E5E0-5517-9357-B0FFC58AD05D}" dt="2026-04-16T08:49:08.449" v="244"/>
          <ac:picMkLst>
            <pc:docMk/>
            <pc:sldMk cId="1109670201" sldId="320"/>
            <ac:picMk id="13" creationId="{817B19EB-0B1D-C09C-F6EE-D8CF4C9327F5}"/>
          </ac:picMkLst>
        </pc:picChg>
        <pc:picChg chg="mod modCrop">
          <ac:chgData name="Anniina Nieminen" userId="f7839237-dba9-434e-a8d8-c65406723c4d" providerId="ADAL" clId="{F77A5F71-E5E0-5517-9357-B0FFC58AD05D}" dt="2026-04-16T08:50:24.070" v="249" actId="18131"/>
          <ac:picMkLst>
            <pc:docMk/>
            <pc:sldMk cId="1109670201" sldId="320"/>
            <ac:picMk id="17" creationId="{3D6AEBAE-5606-A4C3-669C-E4488514F4A8}"/>
          </ac:picMkLst>
        </pc:picChg>
      </pc:sldChg>
      <pc:sldChg chg="addSp delSp modSp mod modAnim">
        <pc:chgData name="Anniina Nieminen" userId="f7839237-dba9-434e-a8d8-c65406723c4d" providerId="ADAL" clId="{F77A5F71-E5E0-5517-9357-B0FFC58AD05D}" dt="2026-04-20T08:58:45.869" v="810" actId="14826"/>
        <pc:sldMkLst>
          <pc:docMk/>
          <pc:sldMk cId="3472794539" sldId="321"/>
        </pc:sldMkLst>
        <pc:spChg chg="mod">
          <ac:chgData name="Anniina Nieminen" userId="f7839237-dba9-434e-a8d8-c65406723c4d" providerId="ADAL" clId="{F77A5F71-E5E0-5517-9357-B0FFC58AD05D}" dt="2026-04-16T08:33:04.368" v="120"/>
          <ac:spMkLst>
            <pc:docMk/>
            <pc:sldMk cId="3472794539" sldId="321"/>
            <ac:spMk id="2" creationId="{AFE5666C-512F-5E83-18A8-2E86ED12AE12}"/>
          </ac:spMkLst>
        </pc:spChg>
        <pc:spChg chg="mod">
          <ac:chgData name="Anniina Nieminen" userId="f7839237-dba9-434e-a8d8-c65406723c4d" providerId="ADAL" clId="{F77A5F71-E5E0-5517-9357-B0FFC58AD05D}" dt="2026-04-16T08:54:54.923" v="282" actId="1076"/>
          <ac:spMkLst>
            <pc:docMk/>
            <pc:sldMk cId="3472794539" sldId="321"/>
            <ac:spMk id="6" creationId="{ED15B5F0-EACE-3A71-63E6-82FA186F6DF2}"/>
          </ac:spMkLst>
        </pc:spChg>
        <pc:spChg chg="mod">
          <ac:chgData name="Anniina Nieminen" userId="f7839237-dba9-434e-a8d8-c65406723c4d" providerId="ADAL" clId="{F77A5F71-E5E0-5517-9357-B0FFC58AD05D}" dt="2026-04-16T08:57:46.866" v="347" actId="14838"/>
          <ac:spMkLst>
            <pc:docMk/>
            <pc:sldMk cId="3472794539" sldId="321"/>
            <ac:spMk id="8" creationId="{54C13C5B-A7DF-3FBB-2E53-DC23D76328F5}"/>
          </ac:spMkLst>
        </pc:spChg>
        <pc:spChg chg="add mod">
          <ac:chgData name="Anniina Nieminen" userId="f7839237-dba9-434e-a8d8-c65406723c4d" providerId="ADAL" clId="{F77A5F71-E5E0-5517-9357-B0FFC58AD05D}" dt="2026-04-16T09:01:23.536" v="384"/>
          <ac:spMkLst>
            <pc:docMk/>
            <pc:sldMk cId="3472794539" sldId="321"/>
            <ac:spMk id="9" creationId="{CFA19CB5-F0EE-A6EB-C2C7-8B6AB737E7EB}"/>
          </ac:spMkLst>
        </pc:spChg>
        <pc:spChg chg="mod">
          <ac:chgData name="Anniina Nieminen" userId="f7839237-dba9-434e-a8d8-c65406723c4d" providerId="ADAL" clId="{F77A5F71-E5E0-5517-9357-B0FFC58AD05D}" dt="2026-04-20T08:58:45.869" v="810" actId="14826"/>
          <ac:spMkLst>
            <pc:docMk/>
            <pc:sldMk cId="3472794539" sldId="321"/>
            <ac:spMk id="15" creationId="{750F674F-2A95-7F2B-30CC-71810FF83239}"/>
          </ac:spMkLst>
        </pc:spChg>
        <pc:spChg chg="mod">
          <ac:chgData name="Anniina Nieminen" userId="f7839237-dba9-434e-a8d8-c65406723c4d" providerId="ADAL" clId="{F77A5F71-E5E0-5517-9357-B0FFC58AD05D}" dt="2026-04-16T08:58:59.508" v="360" actId="20577"/>
          <ac:spMkLst>
            <pc:docMk/>
            <pc:sldMk cId="3472794539" sldId="321"/>
            <ac:spMk id="18" creationId="{69296B3D-1BE9-D6FA-B230-3C306E9D5A14}"/>
          </ac:spMkLst>
        </pc:spChg>
        <pc:spChg chg="mod">
          <ac:chgData name="Anniina Nieminen" userId="f7839237-dba9-434e-a8d8-c65406723c4d" providerId="ADAL" clId="{F77A5F71-E5E0-5517-9357-B0FFC58AD05D}" dt="2026-04-16T08:54:30.167" v="280"/>
          <ac:spMkLst>
            <pc:docMk/>
            <pc:sldMk cId="3472794539" sldId="321"/>
            <ac:spMk id="54" creationId="{4D19F61A-CBCA-482E-412B-E4DE2CF3CD55}"/>
          </ac:spMkLst>
        </pc:spChg>
        <pc:spChg chg="mod">
          <ac:chgData name="Anniina Nieminen" userId="f7839237-dba9-434e-a8d8-c65406723c4d" providerId="ADAL" clId="{F77A5F71-E5E0-5517-9357-B0FFC58AD05D}" dt="2026-04-16T09:00:06.398" v="375" actId="20577"/>
          <ac:spMkLst>
            <pc:docMk/>
            <pc:sldMk cId="3472794539" sldId="321"/>
            <ac:spMk id="68" creationId="{FCBDE021-0D11-8FE1-242A-CD426E85B9BB}"/>
          </ac:spMkLst>
        </pc:spChg>
        <pc:grpChg chg="mod">
          <ac:chgData name="Anniina Nieminen" userId="f7839237-dba9-434e-a8d8-c65406723c4d" providerId="ADAL" clId="{F77A5F71-E5E0-5517-9357-B0FFC58AD05D}" dt="2026-04-16T08:56:29.184" v="290" actId="14826"/>
          <ac:grpSpMkLst>
            <pc:docMk/>
            <pc:sldMk cId="3472794539" sldId="321"/>
            <ac:grpSpMk id="3" creationId="{7455A08B-EA69-C8E2-5EAD-2419B3178B4B}"/>
          </ac:grpSpMkLst>
        </pc:grpChg>
        <pc:grpChg chg="mod">
          <ac:chgData name="Anniina Nieminen" userId="f7839237-dba9-434e-a8d8-c65406723c4d" providerId="ADAL" clId="{F77A5F71-E5E0-5517-9357-B0FFC58AD05D}" dt="2026-04-16T09:49:50.112" v="711" actId="1076"/>
          <ac:grpSpMkLst>
            <pc:docMk/>
            <pc:sldMk cId="3472794539" sldId="321"/>
            <ac:grpSpMk id="4" creationId="{0F0AD68E-F6AC-AFB1-B9FD-11B493CC629C}"/>
          </ac:grpSpMkLst>
        </pc:grpChg>
        <pc:grpChg chg="mod">
          <ac:chgData name="Anniina Nieminen" userId="f7839237-dba9-434e-a8d8-c65406723c4d" providerId="ADAL" clId="{F77A5F71-E5E0-5517-9357-B0FFC58AD05D}" dt="2026-04-16T08:54:54.923" v="282" actId="1076"/>
          <ac:grpSpMkLst>
            <pc:docMk/>
            <pc:sldMk cId="3472794539" sldId="321"/>
            <ac:grpSpMk id="5" creationId="{CDFA4072-0D98-70CD-D1DE-7AD6DF891C70}"/>
          </ac:grpSpMkLst>
        </pc:grpChg>
        <pc:grpChg chg="mod">
          <ac:chgData name="Anniina Nieminen" userId="f7839237-dba9-434e-a8d8-c65406723c4d" providerId="ADAL" clId="{F77A5F71-E5E0-5517-9357-B0FFC58AD05D}" dt="2026-04-20T08:49:56.658" v="785" actId="1076"/>
          <ac:grpSpMkLst>
            <pc:docMk/>
            <pc:sldMk cId="3472794539" sldId="321"/>
            <ac:grpSpMk id="10" creationId="{70D6B39D-6C4C-705A-C9E2-13923D0FC84F}"/>
          </ac:grpSpMkLst>
        </pc:grpChg>
        <pc:grpChg chg="add mod">
          <ac:chgData name="Anniina Nieminen" userId="f7839237-dba9-434e-a8d8-c65406723c4d" providerId="ADAL" clId="{F77A5F71-E5E0-5517-9357-B0FFC58AD05D}" dt="2026-04-20T08:58:45.869" v="810" actId="14826"/>
          <ac:grpSpMkLst>
            <pc:docMk/>
            <pc:sldMk cId="3472794539" sldId="321"/>
            <ac:grpSpMk id="13" creationId="{A89D9F76-96BA-C1B2-5231-5D4BC87CD197}"/>
          </ac:grpSpMkLst>
        </pc:grpChg>
        <pc:grpChg chg="mod">
          <ac:chgData name="Anniina Nieminen" userId="f7839237-dba9-434e-a8d8-c65406723c4d" providerId="ADAL" clId="{F77A5F71-E5E0-5517-9357-B0FFC58AD05D}" dt="2026-04-16T08:59:55.712" v="372"/>
          <ac:grpSpMkLst>
            <pc:docMk/>
            <pc:sldMk cId="3472794539" sldId="321"/>
            <ac:grpSpMk id="69" creationId="{48A50253-6BFB-9356-69F2-CF84049AF4C2}"/>
          </ac:grpSpMkLst>
        </pc:grpChg>
        <pc:picChg chg="mod modCrop">
          <ac:chgData name="Anniina Nieminen" userId="f7839237-dba9-434e-a8d8-c65406723c4d" providerId="ADAL" clId="{F77A5F71-E5E0-5517-9357-B0FFC58AD05D}" dt="2026-04-16T08:56:45.834" v="291" actId="18131"/>
          <ac:picMkLst>
            <pc:docMk/>
            <pc:sldMk cId="3472794539" sldId="321"/>
            <ac:picMk id="7" creationId="{F46FD582-0F45-68C9-8DEB-E9A367BC2CFE}"/>
          </ac:picMkLst>
        </pc:picChg>
        <pc:picChg chg="mod modCrop">
          <ac:chgData name="Anniina Nieminen" userId="f7839237-dba9-434e-a8d8-c65406723c4d" providerId="ADAL" clId="{F77A5F71-E5E0-5517-9357-B0FFC58AD05D}" dt="2026-04-16T08:59:55.712" v="372"/>
          <ac:picMkLst>
            <pc:docMk/>
            <pc:sldMk cId="3472794539" sldId="321"/>
            <ac:picMk id="12" creationId="{67A48C72-0D5B-AC1B-AFBC-8A1B7CFAB818}"/>
          </ac:picMkLst>
        </pc:picChg>
        <pc:picChg chg="mod">
          <ac:chgData name="Anniina Nieminen" userId="f7839237-dba9-434e-a8d8-c65406723c4d" providerId="ADAL" clId="{F77A5F71-E5E0-5517-9357-B0FFC58AD05D}" dt="2026-04-20T08:58:45.869" v="810" actId="14826"/>
          <ac:picMkLst>
            <pc:docMk/>
            <pc:sldMk cId="3472794539" sldId="321"/>
            <ac:picMk id="14" creationId="{ADAA4184-CE48-E4A5-0587-F30AF38FA512}"/>
          </ac:picMkLst>
        </pc:picChg>
        <pc:picChg chg="mod modCrop">
          <ac:chgData name="Anniina Nieminen" userId="f7839237-dba9-434e-a8d8-c65406723c4d" providerId="ADAL" clId="{F77A5F71-E5E0-5517-9357-B0FFC58AD05D}" dt="2026-04-16T08:58:53.383" v="359"/>
          <ac:picMkLst>
            <pc:docMk/>
            <pc:sldMk cId="3472794539" sldId="321"/>
            <ac:picMk id="17" creationId="{D1307A3A-0501-1B83-1643-B39E32218488}"/>
          </ac:picMkLst>
        </pc:picChg>
      </pc:sldChg>
      <pc:sldChg chg="delSp modSp mod delAnim modAnim">
        <pc:chgData name="Anniina Nieminen" userId="f7839237-dba9-434e-a8d8-c65406723c4d" providerId="ADAL" clId="{F77A5F71-E5E0-5517-9357-B0FFC58AD05D}" dt="2026-04-20T07:24:03.129" v="724"/>
        <pc:sldMkLst>
          <pc:docMk/>
          <pc:sldMk cId="152930842" sldId="322"/>
        </pc:sldMkLst>
        <pc:spChg chg="mod">
          <ac:chgData name="Anniina Nieminen" userId="f7839237-dba9-434e-a8d8-c65406723c4d" providerId="ADAL" clId="{F77A5F71-E5E0-5517-9357-B0FFC58AD05D}" dt="2026-04-16T08:33:11.010" v="121"/>
          <ac:spMkLst>
            <pc:docMk/>
            <pc:sldMk cId="152930842" sldId="322"/>
            <ac:spMk id="2" creationId="{03781DDE-D76B-3BBA-A580-E2E493C54D5B}"/>
          </ac:spMkLst>
        </pc:spChg>
        <pc:spChg chg="mod">
          <ac:chgData name="Anniina Nieminen" userId="f7839237-dba9-434e-a8d8-c65406723c4d" providerId="ADAL" clId="{F77A5F71-E5E0-5517-9357-B0FFC58AD05D}" dt="2026-04-16T09:04:09.585" v="407" actId="1076"/>
          <ac:spMkLst>
            <pc:docMk/>
            <pc:sldMk cId="152930842" sldId="322"/>
            <ac:spMk id="6" creationId="{C6D9A294-80D1-4C51-C108-EDA7B47D1818}"/>
          </ac:spMkLst>
        </pc:spChg>
        <pc:spChg chg="mod">
          <ac:chgData name="Anniina Nieminen" userId="f7839237-dba9-434e-a8d8-c65406723c4d" providerId="ADAL" clId="{F77A5F71-E5E0-5517-9357-B0FFC58AD05D}" dt="2026-04-16T09:06:36.340" v="419"/>
          <ac:spMkLst>
            <pc:docMk/>
            <pc:sldMk cId="152930842" sldId="322"/>
            <ac:spMk id="8" creationId="{7C819291-C875-7E86-2E8C-98EF141B1F18}"/>
          </ac:spMkLst>
        </pc:spChg>
        <pc:spChg chg="mod">
          <ac:chgData name="Anniina Nieminen" userId="f7839237-dba9-434e-a8d8-c65406723c4d" providerId="ADAL" clId="{F77A5F71-E5E0-5517-9357-B0FFC58AD05D}" dt="2026-04-16T09:04:09.585" v="407" actId="1076"/>
          <ac:spMkLst>
            <pc:docMk/>
            <pc:sldMk cId="152930842" sldId="322"/>
            <ac:spMk id="9" creationId="{6A020CD8-09B2-2659-3A2E-F73998C47A05}"/>
          </ac:spMkLst>
        </pc:spChg>
        <pc:spChg chg="mod">
          <ac:chgData name="Anniina Nieminen" userId="f7839237-dba9-434e-a8d8-c65406723c4d" providerId="ADAL" clId="{F77A5F71-E5E0-5517-9357-B0FFC58AD05D}" dt="2026-04-16T09:07:48.320" v="434"/>
          <ac:spMkLst>
            <pc:docMk/>
            <pc:sldMk cId="152930842" sldId="322"/>
            <ac:spMk id="18" creationId="{F8EEF42D-AA97-F0B7-D669-C277E3966757}"/>
          </ac:spMkLst>
        </pc:spChg>
        <pc:spChg chg="mod">
          <ac:chgData name="Anniina Nieminen" userId="f7839237-dba9-434e-a8d8-c65406723c4d" providerId="ADAL" clId="{F77A5F71-E5E0-5517-9357-B0FFC58AD05D}" dt="2026-04-20T07:24:03.129" v="724"/>
          <ac:spMkLst>
            <pc:docMk/>
            <pc:sldMk cId="152930842" sldId="322"/>
            <ac:spMk id="22" creationId="{2B8199C6-107E-0F7E-8D0D-73B2F93C4D06}"/>
          </ac:spMkLst>
        </pc:spChg>
        <pc:spChg chg="mod">
          <ac:chgData name="Anniina Nieminen" userId="f7839237-dba9-434e-a8d8-c65406723c4d" providerId="ADAL" clId="{F77A5F71-E5E0-5517-9357-B0FFC58AD05D}" dt="2026-04-20T07:23:04.516" v="722" actId="20577"/>
          <ac:spMkLst>
            <pc:docMk/>
            <pc:sldMk cId="152930842" sldId="322"/>
            <ac:spMk id="54" creationId="{B79682C5-C1C5-4BC5-CD7D-80F7CDF3CA16}"/>
          </ac:spMkLst>
        </pc:spChg>
        <pc:grpChg chg="mod">
          <ac:chgData name="Anniina Nieminen" userId="f7839237-dba9-434e-a8d8-c65406723c4d" providerId="ADAL" clId="{F77A5F71-E5E0-5517-9357-B0FFC58AD05D}" dt="2026-04-16T09:06:36.340" v="419"/>
          <ac:grpSpMkLst>
            <pc:docMk/>
            <pc:sldMk cId="152930842" sldId="322"/>
            <ac:grpSpMk id="3" creationId="{D20590AD-F0C5-4E70-9D78-0279FDC3D37E}"/>
          </ac:grpSpMkLst>
        </pc:grpChg>
        <pc:grpChg chg="mod">
          <ac:chgData name="Anniina Nieminen" userId="f7839237-dba9-434e-a8d8-c65406723c4d" providerId="ADAL" clId="{F77A5F71-E5E0-5517-9357-B0FFC58AD05D}" dt="2026-04-16T09:07:48.320" v="434"/>
          <ac:grpSpMkLst>
            <pc:docMk/>
            <pc:sldMk cId="152930842" sldId="322"/>
            <ac:grpSpMk id="4" creationId="{0210F152-1CF6-B46A-E093-2C24E0722A10}"/>
          </ac:grpSpMkLst>
        </pc:grpChg>
        <pc:grpChg chg="mod">
          <ac:chgData name="Anniina Nieminen" userId="f7839237-dba9-434e-a8d8-c65406723c4d" providerId="ADAL" clId="{F77A5F71-E5E0-5517-9357-B0FFC58AD05D}" dt="2026-04-16T09:04:09.585" v="407" actId="1076"/>
          <ac:grpSpMkLst>
            <pc:docMk/>
            <pc:sldMk cId="152930842" sldId="322"/>
            <ac:grpSpMk id="5" creationId="{E67ECC79-A553-41A6-8E82-E8277B650E96}"/>
          </ac:grpSpMkLst>
        </pc:grpChg>
        <pc:grpChg chg="mod">
          <ac:chgData name="Anniina Nieminen" userId="f7839237-dba9-434e-a8d8-c65406723c4d" providerId="ADAL" clId="{F77A5F71-E5E0-5517-9357-B0FFC58AD05D}" dt="2026-04-20T07:24:03.129" v="724"/>
          <ac:grpSpMkLst>
            <pc:docMk/>
            <pc:sldMk cId="152930842" sldId="322"/>
            <ac:grpSpMk id="11" creationId="{3F086861-4E31-7EB0-1F22-818005B1FC01}"/>
          </ac:grpSpMkLst>
        </pc:grpChg>
        <pc:picChg chg="mod modCrop">
          <ac:chgData name="Anniina Nieminen" userId="f7839237-dba9-434e-a8d8-c65406723c4d" providerId="ADAL" clId="{F77A5F71-E5E0-5517-9357-B0FFC58AD05D}" dt="2026-04-16T09:06:36.340" v="419"/>
          <ac:picMkLst>
            <pc:docMk/>
            <pc:sldMk cId="152930842" sldId="322"/>
            <ac:picMk id="7" creationId="{BD031BD5-7D10-EBA9-E238-84AC4FDC54B8}"/>
          </ac:picMkLst>
        </pc:picChg>
        <pc:picChg chg="mod modCrop">
          <ac:chgData name="Anniina Nieminen" userId="f7839237-dba9-434e-a8d8-c65406723c4d" providerId="ADAL" clId="{F77A5F71-E5E0-5517-9357-B0FFC58AD05D}" dt="2026-04-20T07:24:03.129" v="724"/>
          <ac:picMkLst>
            <pc:docMk/>
            <pc:sldMk cId="152930842" sldId="322"/>
            <ac:picMk id="13" creationId="{A8EBBA70-0DFE-1DA5-B252-D4AD5CEC3213}"/>
          </ac:picMkLst>
        </pc:picChg>
        <pc:picChg chg="mod modCrop">
          <ac:chgData name="Anniina Nieminen" userId="f7839237-dba9-434e-a8d8-c65406723c4d" providerId="ADAL" clId="{F77A5F71-E5E0-5517-9357-B0FFC58AD05D}" dt="2026-04-16T09:07:48.320" v="434"/>
          <ac:picMkLst>
            <pc:docMk/>
            <pc:sldMk cId="152930842" sldId="322"/>
            <ac:picMk id="17" creationId="{9EC53855-D4E2-3FAC-7A5D-A5DF35850404}"/>
          </ac:picMkLst>
        </pc:picChg>
      </pc:sldChg>
      <pc:sldChg chg="addSp delSp modSp mod delAnim modAnim">
        <pc:chgData name="Anniina Nieminen" userId="f7839237-dba9-434e-a8d8-c65406723c4d" providerId="ADAL" clId="{F77A5F71-E5E0-5517-9357-B0FFC58AD05D}" dt="2026-04-20T08:58:02.914" v="808" actId="1076"/>
        <pc:sldMkLst>
          <pc:docMk/>
          <pc:sldMk cId="3291146574" sldId="323"/>
        </pc:sldMkLst>
        <pc:spChg chg="mod">
          <ac:chgData name="Anniina Nieminen" userId="f7839237-dba9-434e-a8d8-c65406723c4d" providerId="ADAL" clId="{F77A5F71-E5E0-5517-9357-B0FFC58AD05D}" dt="2026-04-16T08:33:18.751" v="122"/>
          <ac:spMkLst>
            <pc:docMk/>
            <pc:sldMk cId="3291146574" sldId="323"/>
            <ac:spMk id="2" creationId="{FFF75167-0DF7-83F1-1699-22C387331B4E}"/>
          </ac:spMkLst>
        </pc:spChg>
        <pc:spChg chg="mod">
          <ac:chgData name="Anniina Nieminen" userId="f7839237-dba9-434e-a8d8-c65406723c4d" providerId="ADAL" clId="{F77A5F71-E5E0-5517-9357-B0FFC58AD05D}" dt="2026-04-16T09:13:50.280" v="479" actId="167"/>
          <ac:spMkLst>
            <pc:docMk/>
            <pc:sldMk cId="3291146574" sldId="323"/>
            <ac:spMk id="6" creationId="{16399CFB-D9CE-E4A9-6893-045D52CDED72}"/>
          </ac:spMkLst>
        </pc:spChg>
        <pc:spChg chg="mod">
          <ac:chgData name="Anniina Nieminen" userId="f7839237-dba9-434e-a8d8-c65406723c4d" providerId="ADAL" clId="{F77A5F71-E5E0-5517-9357-B0FFC58AD05D}" dt="2026-04-16T09:12:02.396" v="465" actId="20577"/>
          <ac:spMkLst>
            <pc:docMk/>
            <pc:sldMk cId="3291146574" sldId="323"/>
            <ac:spMk id="8" creationId="{AFE43B4F-DD97-C650-90F8-F17E6F318043}"/>
          </ac:spMkLst>
        </pc:spChg>
        <pc:spChg chg="mod">
          <ac:chgData name="Anniina Nieminen" userId="f7839237-dba9-434e-a8d8-c65406723c4d" providerId="ADAL" clId="{F77A5F71-E5E0-5517-9357-B0FFC58AD05D}" dt="2026-04-20T08:57:09.442" v="803" actId="20577"/>
          <ac:spMkLst>
            <pc:docMk/>
            <pc:sldMk cId="3291146574" sldId="323"/>
            <ac:spMk id="10" creationId="{3487443E-99EC-C7C6-3A14-F36F61A3548F}"/>
          </ac:spMkLst>
        </pc:spChg>
        <pc:spChg chg="mod">
          <ac:chgData name="Anniina Nieminen" userId="f7839237-dba9-434e-a8d8-c65406723c4d" providerId="ADAL" clId="{F77A5F71-E5E0-5517-9357-B0FFC58AD05D}" dt="2026-04-20T08:57:30.789" v="806" actId="14826"/>
          <ac:spMkLst>
            <pc:docMk/>
            <pc:sldMk cId="3291146574" sldId="323"/>
            <ac:spMk id="16" creationId="{F408E31A-D1CB-C175-57DB-AF6E167BF254}"/>
          </ac:spMkLst>
        </pc:spChg>
        <pc:spChg chg="mod">
          <ac:chgData name="Anniina Nieminen" userId="f7839237-dba9-434e-a8d8-c65406723c4d" providerId="ADAL" clId="{F77A5F71-E5E0-5517-9357-B0FFC58AD05D}" dt="2026-04-16T09:10:53.020" v="461"/>
          <ac:spMkLst>
            <pc:docMk/>
            <pc:sldMk cId="3291146574" sldId="323"/>
            <ac:spMk id="22" creationId="{4DA89379-4D8E-D8FF-304B-2D5BC6199CA3}"/>
          </ac:spMkLst>
        </pc:spChg>
        <pc:spChg chg="mod">
          <ac:chgData name="Anniina Nieminen" userId="f7839237-dba9-434e-a8d8-c65406723c4d" providerId="ADAL" clId="{F77A5F71-E5E0-5517-9357-B0FFC58AD05D}" dt="2026-04-16T09:08:54.098" v="451" actId="1076"/>
          <ac:spMkLst>
            <pc:docMk/>
            <pc:sldMk cId="3291146574" sldId="323"/>
            <ac:spMk id="31" creationId="{A5C18899-BC44-978D-3873-8EE160CC97F6}"/>
          </ac:spMkLst>
        </pc:spChg>
        <pc:spChg chg="mod">
          <ac:chgData name="Anniina Nieminen" userId="f7839237-dba9-434e-a8d8-c65406723c4d" providerId="ADAL" clId="{F77A5F71-E5E0-5517-9357-B0FFC58AD05D}" dt="2026-04-16T09:08:43.141" v="449" actId="14100"/>
          <ac:spMkLst>
            <pc:docMk/>
            <pc:sldMk cId="3291146574" sldId="323"/>
            <ac:spMk id="39" creationId="{4BB3CC8D-60E4-5079-093A-96880DFDFADA}"/>
          </ac:spMkLst>
        </pc:spChg>
        <pc:spChg chg="mod">
          <ac:chgData name="Anniina Nieminen" userId="f7839237-dba9-434e-a8d8-c65406723c4d" providerId="ADAL" clId="{F77A5F71-E5E0-5517-9357-B0FFC58AD05D}" dt="2026-04-16T09:08:35.437" v="448"/>
          <ac:spMkLst>
            <pc:docMk/>
            <pc:sldMk cId="3291146574" sldId="323"/>
            <ac:spMk id="54" creationId="{213CD0DD-740B-5C26-0F5F-30A2E9CC3049}"/>
          </ac:spMkLst>
        </pc:spChg>
        <pc:spChg chg="mod">
          <ac:chgData name="Anniina Nieminen" userId="f7839237-dba9-434e-a8d8-c65406723c4d" providerId="ADAL" clId="{F77A5F71-E5E0-5517-9357-B0FFC58AD05D}" dt="2026-04-16T09:13:12.091" v="476" actId="20577"/>
          <ac:spMkLst>
            <pc:docMk/>
            <pc:sldMk cId="3291146574" sldId="323"/>
            <ac:spMk id="68" creationId="{55F3A948-911B-6104-13D1-B2C97BFF87FB}"/>
          </ac:spMkLst>
        </pc:spChg>
        <pc:grpChg chg="mod">
          <ac:chgData name="Anniina Nieminen" userId="f7839237-dba9-434e-a8d8-c65406723c4d" providerId="ADAL" clId="{F77A5F71-E5E0-5517-9357-B0FFC58AD05D}" dt="2026-04-16T09:11:58.420" v="463"/>
          <ac:grpSpMkLst>
            <pc:docMk/>
            <pc:sldMk cId="3291146574" sldId="323"/>
            <ac:grpSpMk id="3" creationId="{76A12A6C-7069-784B-0D78-B1408BF2CABC}"/>
          </ac:grpSpMkLst>
        </pc:grpChg>
        <pc:grpChg chg="add mod">
          <ac:chgData name="Anniina Nieminen" userId="f7839237-dba9-434e-a8d8-c65406723c4d" providerId="ADAL" clId="{F77A5F71-E5E0-5517-9357-B0FFC58AD05D}" dt="2026-04-20T08:55:18.458" v="800" actId="14826"/>
          <ac:grpSpMkLst>
            <pc:docMk/>
            <pc:sldMk cId="3291146574" sldId="323"/>
            <ac:grpSpMk id="4" creationId="{129831B7-8222-4B60-186B-54130DE06C4A}"/>
          </ac:grpSpMkLst>
        </pc:grpChg>
        <pc:grpChg chg="mod">
          <ac:chgData name="Anniina Nieminen" userId="f7839237-dba9-434e-a8d8-c65406723c4d" providerId="ADAL" clId="{F77A5F71-E5E0-5517-9357-B0FFC58AD05D}" dt="2026-04-16T09:08:54.098" v="451" actId="1076"/>
          <ac:grpSpMkLst>
            <pc:docMk/>
            <pc:sldMk cId="3291146574" sldId="323"/>
            <ac:grpSpMk id="5" creationId="{4CA66F92-0313-6625-0CC5-7C27F7FD6721}"/>
          </ac:grpSpMkLst>
        </pc:grpChg>
        <pc:grpChg chg="mod">
          <ac:chgData name="Anniina Nieminen" userId="f7839237-dba9-434e-a8d8-c65406723c4d" providerId="ADAL" clId="{F77A5F71-E5E0-5517-9357-B0FFC58AD05D}" dt="2026-04-20T08:58:02.914" v="808" actId="1076"/>
          <ac:grpSpMkLst>
            <pc:docMk/>
            <pc:sldMk cId="3291146574" sldId="323"/>
            <ac:grpSpMk id="11" creationId="{6682DA8F-66DE-2B5F-DD5C-FC906B81C210}"/>
          </ac:grpSpMkLst>
        </pc:grpChg>
        <pc:grpChg chg="add mod">
          <ac:chgData name="Anniina Nieminen" userId="f7839237-dba9-434e-a8d8-c65406723c4d" providerId="ADAL" clId="{F77A5F71-E5E0-5517-9357-B0FFC58AD05D}" dt="2026-04-20T08:57:30.789" v="806" actId="14826"/>
          <ac:grpSpMkLst>
            <pc:docMk/>
            <pc:sldMk cId="3291146574" sldId="323"/>
            <ac:grpSpMk id="14" creationId="{A71A6372-ACDE-1553-458B-1C5DC6C3D9EB}"/>
          </ac:grpSpMkLst>
        </pc:grpChg>
        <pc:grpChg chg="mod">
          <ac:chgData name="Anniina Nieminen" userId="f7839237-dba9-434e-a8d8-c65406723c4d" providerId="ADAL" clId="{F77A5F71-E5E0-5517-9357-B0FFC58AD05D}" dt="2026-04-20T08:54:37.204" v="796" actId="167"/>
          <ac:grpSpMkLst>
            <pc:docMk/>
            <pc:sldMk cId="3291146574" sldId="323"/>
            <ac:grpSpMk id="69" creationId="{CDF0C5E7-E2FA-C1AC-82BA-B0A3CF0A4FAA}"/>
          </ac:grpSpMkLst>
        </pc:grpChg>
        <pc:picChg chg="mod">
          <ac:chgData name="Anniina Nieminen" userId="f7839237-dba9-434e-a8d8-c65406723c4d" providerId="ADAL" clId="{F77A5F71-E5E0-5517-9357-B0FFC58AD05D}" dt="2026-04-16T09:11:58.420" v="463"/>
          <ac:picMkLst>
            <pc:docMk/>
            <pc:sldMk cId="3291146574" sldId="323"/>
            <ac:picMk id="7" creationId="{A4C8F037-2797-EB6C-A6C3-DA0B26A444A6}"/>
          </ac:picMkLst>
        </pc:picChg>
        <pc:picChg chg="mod">
          <ac:chgData name="Anniina Nieminen" userId="f7839237-dba9-434e-a8d8-c65406723c4d" providerId="ADAL" clId="{F77A5F71-E5E0-5517-9357-B0FFC58AD05D}" dt="2026-04-20T08:55:18.458" v="800" actId="14826"/>
          <ac:picMkLst>
            <pc:docMk/>
            <pc:sldMk cId="3291146574" sldId="323"/>
            <ac:picMk id="9" creationId="{A09A9420-F2D2-7FB6-4B8E-FE36CF9FA522}"/>
          </ac:picMkLst>
        </pc:picChg>
        <pc:picChg chg="mod">
          <ac:chgData name="Anniina Nieminen" userId="f7839237-dba9-434e-a8d8-c65406723c4d" providerId="ADAL" clId="{F77A5F71-E5E0-5517-9357-B0FFC58AD05D}" dt="2026-04-16T09:12:28.938" v="468" actId="14826"/>
          <ac:picMkLst>
            <pc:docMk/>
            <pc:sldMk cId="3291146574" sldId="323"/>
            <ac:picMk id="12" creationId="{DB7D293A-46E7-FF8B-BA8B-8AA3D5B1380F}"/>
          </ac:picMkLst>
        </pc:picChg>
        <pc:picChg chg="mod">
          <ac:chgData name="Anniina Nieminen" userId="f7839237-dba9-434e-a8d8-c65406723c4d" providerId="ADAL" clId="{F77A5F71-E5E0-5517-9357-B0FFC58AD05D}" dt="2026-04-16T09:10:53.020" v="461"/>
          <ac:picMkLst>
            <pc:docMk/>
            <pc:sldMk cId="3291146574" sldId="323"/>
            <ac:picMk id="13" creationId="{8D4BF3CC-3AA2-07AF-DE2A-F84DE36D52CF}"/>
          </ac:picMkLst>
        </pc:picChg>
        <pc:picChg chg="mod modCrop">
          <ac:chgData name="Anniina Nieminen" userId="f7839237-dba9-434e-a8d8-c65406723c4d" providerId="ADAL" clId="{F77A5F71-E5E0-5517-9357-B0FFC58AD05D}" dt="2026-04-20T08:57:44.706" v="807" actId="18131"/>
          <ac:picMkLst>
            <pc:docMk/>
            <pc:sldMk cId="3291146574" sldId="323"/>
            <ac:picMk id="15" creationId="{C68063AA-17C1-3860-FBE1-1D47DCCB9B95}"/>
          </ac:picMkLst>
        </pc:picChg>
      </pc:sldChg>
      <pc:sldChg chg="addSp delSp modSp mod modAnim">
        <pc:chgData name="Anniina Nieminen" userId="f7839237-dba9-434e-a8d8-c65406723c4d" providerId="ADAL" clId="{F77A5F71-E5E0-5517-9357-B0FFC58AD05D}" dt="2026-04-16T09:42:04.451" v="672"/>
        <pc:sldMkLst>
          <pc:docMk/>
          <pc:sldMk cId="3489334767" sldId="324"/>
        </pc:sldMkLst>
        <pc:spChg chg="mod">
          <ac:chgData name="Anniina Nieminen" userId="f7839237-dba9-434e-a8d8-c65406723c4d" providerId="ADAL" clId="{F77A5F71-E5E0-5517-9357-B0FFC58AD05D}" dt="2026-04-16T08:33:29.951" v="123"/>
          <ac:spMkLst>
            <pc:docMk/>
            <pc:sldMk cId="3489334767" sldId="324"/>
            <ac:spMk id="2" creationId="{1154F17C-91A1-CAF6-8826-F18428CB293E}"/>
          </ac:spMkLst>
        </pc:spChg>
        <pc:spChg chg="mod">
          <ac:chgData name="Anniina Nieminen" userId="f7839237-dba9-434e-a8d8-c65406723c4d" providerId="ADAL" clId="{F77A5F71-E5E0-5517-9357-B0FFC58AD05D}" dt="2026-04-16T09:21:08.977" v="513" actId="20577"/>
          <ac:spMkLst>
            <pc:docMk/>
            <pc:sldMk cId="3489334767" sldId="324"/>
            <ac:spMk id="8" creationId="{490C8166-9939-AD38-1EAA-2B924FE22010}"/>
          </ac:spMkLst>
        </pc:spChg>
        <pc:spChg chg="mod">
          <ac:chgData name="Anniina Nieminen" userId="f7839237-dba9-434e-a8d8-c65406723c4d" providerId="ADAL" clId="{F77A5F71-E5E0-5517-9357-B0FFC58AD05D}" dt="2026-04-16T09:27:21.776" v="548" actId="14826"/>
          <ac:spMkLst>
            <pc:docMk/>
            <pc:sldMk cId="3489334767" sldId="324"/>
            <ac:spMk id="11" creationId="{91D3ECDB-212B-CEB2-BA48-7F7BBCD7E869}"/>
          </ac:spMkLst>
        </pc:spChg>
        <pc:spChg chg="mod">
          <ac:chgData name="Anniina Nieminen" userId="f7839237-dba9-434e-a8d8-c65406723c4d" providerId="ADAL" clId="{F77A5F71-E5E0-5517-9357-B0FFC58AD05D}" dt="2026-04-16T09:25:50.892" v="542" actId="20577"/>
          <ac:spMkLst>
            <pc:docMk/>
            <pc:sldMk cId="3489334767" sldId="324"/>
            <ac:spMk id="15" creationId="{50FA5F6B-4976-59AE-762A-A01A94016BEA}"/>
          </ac:spMkLst>
        </pc:spChg>
        <pc:spChg chg="mod">
          <ac:chgData name="Anniina Nieminen" userId="f7839237-dba9-434e-a8d8-c65406723c4d" providerId="ADAL" clId="{F77A5F71-E5E0-5517-9357-B0FFC58AD05D}" dt="2026-04-16T09:22:59.446" v="525"/>
          <ac:spMkLst>
            <pc:docMk/>
            <pc:sldMk cId="3489334767" sldId="324"/>
            <ac:spMk id="18" creationId="{6B1AFB7A-7CC5-351E-3B04-13CDCDFF09CD}"/>
          </ac:spMkLst>
        </pc:spChg>
        <pc:spChg chg="mod">
          <ac:chgData name="Anniina Nieminen" userId="f7839237-dba9-434e-a8d8-c65406723c4d" providerId="ADAL" clId="{F77A5F71-E5E0-5517-9357-B0FFC58AD05D}" dt="2026-04-16T09:19:29.443" v="498" actId="14100"/>
          <ac:spMkLst>
            <pc:docMk/>
            <pc:sldMk cId="3489334767" sldId="324"/>
            <ac:spMk id="39" creationId="{6239683C-CF78-867E-8DB5-AE51D34E0A4E}"/>
          </ac:spMkLst>
        </pc:spChg>
        <pc:spChg chg="mod">
          <ac:chgData name="Anniina Nieminen" userId="f7839237-dba9-434e-a8d8-c65406723c4d" providerId="ADAL" clId="{F77A5F71-E5E0-5517-9357-B0FFC58AD05D}" dt="2026-04-16T09:15:30.563" v="482" actId="20577"/>
          <ac:spMkLst>
            <pc:docMk/>
            <pc:sldMk cId="3489334767" sldId="324"/>
            <ac:spMk id="54" creationId="{85243486-765E-6E60-AFC5-93CD674459EF}"/>
          </ac:spMkLst>
        </pc:spChg>
        <pc:grpChg chg="mod">
          <ac:chgData name="Anniina Nieminen" userId="f7839237-dba9-434e-a8d8-c65406723c4d" providerId="ADAL" clId="{F77A5F71-E5E0-5517-9357-B0FFC58AD05D}" dt="2026-04-16T09:20:53.487" v="505"/>
          <ac:grpSpMkLst>
            <pc:docMk/>
            <pc:sldMk cId="3489334767" sldId="324"/>
            <ac:grpSpMk id="3" creationId="{F2ED7C37-810F-3BCA-4848-B29FEC183CA7}"/>
          </ac:grpSpMkLst>
        </pc:grpChg>
        <pc:grpChg chg="add mod">
          <ac:chgData name="Anniina Nieminen" userId="f7839237-dba9-434e-a8d8-c65406723c4d" providerId="ADAL" clId="{F77A5F71-E5E0-5517-9357-B0FFC58AD05D}" dt="2026-04-16T09:27:21.776" v="548" actId="14826"/>
          <ac:grpSpMkLst>
            <pc:docMk/>
            <pc:sldMk cId="3489334767" sldId="324"/>
            <ac:grpSpMk id="4" creationId="{A6547007-0481-4E43-CEE8-AD932DBD848C}"/>
          </ac:grpSpMkLst>
        </pc:grpChg>
        <pc:grpChg chg="mod">
          <ac:chgData name="Anniina Nieminen" userId="f7839237-dba9-434e-a8d8-c65406723c4d" providerId="ADAL" clId="{F77A5F71-E5E0-5517-9357-B0FFC58AD05D}" dt="2026-04-16T09:19:34.169" v="499" actId="1076"/>
          <ac:grpSpMkLst>
            <pc:docMk/>
            <pc:sldMk cId="3489334767" sldId="324"/>
            <ac:grpSpMk id="5" creationId="{99A551D2-C414-9790-6082-7AF4EA6ECFF0}"/>
          </ac:grpSpMkLst>
        </pc:grpChg>
        <pc:grpChg chg="add mod">
          <ac:chgData name="Anniina Nieminen" userId="f7839237-dba9-434e-a8d8-c65406723c4d" providerId="ADAL" clId="{F77A5F71-E5E0-5517-9357-B0FFC58AD05D}" dt="2026-04-16T09:27:33.706" v="550" actId="1076"/>
          <ac:grpSpMkLst>
            <pc:docMk/>
            <pc:sldMk cId="3489334767" sldId="324"/>
            <ac:grpSpMk id="12" creationId="{908F9AF1-0196-1817-7AD2-99B3F5D61C28}"/>
          </ac:grpSpMkLst>
        </pc:grpChg>
        <pc:grpChg chg="add mod">
          <ac:chgData name="Anniina Nieminen" userId="f7839237-dba9-434e-a8d8-c65406723c4d" providerId="ADAL" clId="{F77A5F71-E5E0-5517-9357-B0FFC58AD05D}" dt="2026-04-16T09:42:00.359" v="671" actId="1076"/>
          <ac:grpSpMkLst>
            <pc:docMk/>
            <pc:sldMk cId="3489334767" sldId="324"/>
            <ac:grpSpMk id="16" creationId="{70AAF86D-46CC-7B55-780F-52CEA8246EEF}"/>
          </ac:grpSpMkLst>
        </pc:grpChg>
        <pc:picChg chg="mod modCrop">
          <ac:chgData name="Anniina Nieminen" userId="f7839237-dba9-434e-a8d8-c65406723c4d" providerId="ADAL" clId="{F77A5F71-E5E0-5517-9357-B0FFC58AD05D}" dt="2026-04-16T09:20:53.487" v="505"/>
          <ac:picMkLst>
            <pc:docMk/>
            <pc:sldMk cId="3489334767" sldId="324"/>
            <ac:picMk id="7" creationId="{1B209630-EBAF-CC27-3577-754F70C64265}"/>
          </ac:picMkLst>
        </pc:picChg>
        <pc:picChg chg="mod">
          <ac:chgData name="Anniina Nieminen" userId="f7839237-dba9-434e-a8d8-c65406723c4d" providerId="ADAL" clId="{F77A5F71-E5E0-5517-9357-B0FFC58AD05D}" dt="2026-04-16T09:27:21.776" v="548" actId="14826"/>
          <ac:picMkLst>
            <pc:docMk/>
            <pc:sldMk cId="3489334767" sldId="324"/>
            <ac:picMk id="9" creationId="{EE3D8C63-2307-2C8C-49D4-280CE6FBE75E}"/>
          </ac:picMkLst>
        </pc:picChg>
        <pc:picChg chg="mod modCrop">
          <ac:chgData name="Anniina Nieminen" userId="f7839237-dba9-434e-a8d8-c65406723c4d" providerId="ADAL" clId="{F77A5F71-E5E0-5517-9357-B0FFC58AD05D}" dt="2026-04-16T09:25:38.613" v="537"/>
          <ac:picMkLst>
            <pc:docMk/>
            <pc:sldMk cId="3489334767" sldId="324"/>
            <ac:picMk id="14" creationId="{09ECA4CF-7113-A99E-9AFE-95472E353471}"/>
          </ac:picMkLst>
        </pc:picChg>
        <pc:picChg chg="mod">
          <ac:chgData name="Anniina Nieminen" userId="f7839237-dba9-434e-a8d8-c65406723c4d" providerId="ADAL" clId="{F77A5F71-E5E0-5517-9357-B0FFC58AD05D}" dt="2026-04-16T09:22:59.446" v="525"/>
          <ac:picMkLst>
            <pc:docMk/>
            <pc:sldMk cId="3489334767" sldId="324"/>
            <ac:picMk id="17" creationId="{7FDC11C9-0484-7D9A-5C97-6877574ABB90}"/>
          </ac:picMkLst>
        </pc:picChg>
      </pc:sldChg>
      <pc:sldChg chg="delSp modSp mod delAnim">
        <pc:chgData name="Anniina Nieminen" userId="f7839237-dba9-434e-a8d8-c65406723c4d" providerId="ADAL" clId="{F77A5F71-E5E0-5517-9357-B0FFC58AD05D}" dt="2026-04-20T07:26:09.095" v="726" actId="478"/>
        <pc:sldMkLst>
          <pc:docMk/>
          <pc:sldMk cId="646421175" sldId="325"/>
        </pc:sldMkLst>
        <pc:spChg chg="mod">
          <ac:chgData name="Anniina Nieminen" userId="f7839237-dba9-434e-a8d8-c65406723c4d" providerId="ADAL" clId="{F77A5F71-E5E0-5517-9357-B0FFC58AD05D}" dt="2026-04-16T08:33:36.040" v="124"/>
          <ac:spMkLst>
            <pc:docMk/>
            <pc:sldMk cId="646421175" sldId="325"/>
            <ac:spMk id="2" creationId="{D95191B7-8EA0-B456-CA7C-12DD55618ED4}"/>
          </ac:spMkLst>
        </pc:spChg>
        <pc:spChg chg="mod">
          <ac:chgData name="Anniina Nieminen" userId="f7839237-dba9-434e-a8d8-c65406723c4d" providerId="ADAL" clId="{F77A5F71-E5E0-5517-9357-B0FFC58AD05D}" dt="2026-04-16T09:35:45.330" v="609"/>
          <ac:spMkLst>
            <pc:docMk/>
            <pc:sldMk cId="646421175" sldId="325"/>
            <ac:spMk id="8" creationId="{86FDDE31-4336-9761-0B99-DE195F12AE86}"/>
          </ac:spMkLst>
        </pc:spChg>
        <pc:spChg chg="mod">
          <ac:chgData name="Anniina Nieminen" userId="f7839237-dba9-434e-a8d8-c65406723c4d" providerId="ADAL" clId="{F77A5F71-E5E0-5517-9357-B0FFC58AD05D}" dt="2026-04-16T09:30:45.718" v="576" actId="1076"/>
          <ac:spMkLst>
            <pc:docMk/>
            <pc:sldMk cId="646421175" sldId="325"/>
            <ac:spMk id="19" creationId="{CE5AD0BD-D578-D806-853E-257F0F9924FB}"/>
          </ac:spMkLst>
        </pc:spChg>
        <pc:spChg chg="mod">
          <ac:chgData name="Anniina Nieminen" userId="f7839237-dba9-434e-a8d8-c65406723c4d" providerId="ADAL" clId="{F77A5F71-E5E0-5517-9357-B0FFC58AD05D}" dt="2026-04-16T09:30:36.211" v="574" actId="1076"/>
          <ac:spMkLst>
            <pc:docMk/>
            <pc:sldMk cId="646421175" sldId="325"/>
            <ac:spMk id="31" creationId="{18FBEC33-B1B2-1EE7-DD11-9669CD348841}"/>
          </ac:spMkLst>
        </pc:spChg>
        <pc:spChg chg="mod">
          <ac:chgData name="Anniina Nieminen" userId="f7839237-dba9-434e-a8d8-c65406723c4d" providerId="ADAL" clId="{F77A5F71-E5E0-5517-9357-B0FFC58AD05D}" dt="2026-04-20T07:25:23.066" v="725"/>
          <ac:spMkLst>
            <pc:docMk/>
            <pc:sldMk cId="646421175" sldId="325"/>
            <ac:spMk id="54" creationId="{1E0983F0-91D7-670D-7821-503508520E38}"/>
          </ac:spMkLst>
        </pc:spChg>
        <pc:spChg chg="mod">
          <ac:chgData name="Anniina Nieminen" userId="f7839237-dba9-434e-a8d8-c65406723c4d" providerId="ADAL" clId="{F77A5F71-E5E0-5517-9357-B0FFC58AD05D}" dt="2026-04-16T09:34:36.392" v="598" actId="20577"/>
          <ac:spMkLst>
            <pc:docMk/>
            <pc:sldMk cId="646421175" sldId="325"/>
            <ac:spMk id="68" creationId="{AD8E0931-7F36-263B-88A0-F5A79F8B854B}"/>
          </ac:spMkLst>
        </pc:spChg>
        <pc:grpChg chg="mod">
          <ac:chgData name="Anniina Nieminen" userId="f7839237-dba9-434e-a8d8-c65406723c4d" providerId="ADAL" clId="{F77A5F71-E5E0-5517-9357-B0FFC58AD05D}" dt="2026-04-16T09:35:45.330" v="609"/>
          <ac:grpSpMkLst>
            <pc:docMk/>
            <pc:sldMk cId="646421175" sldId="325"/>
            <ac:grpSpMk id="3" creationId="{D0F9B81C-0D2A-5092-34B4-2A1CE25AA55F}"/>
          </ac:grpSpMkLst>
        </pc:grpChg>
        <pc:grpChg chg="mod">
          <ac:chgData name="Anniina Nieminen" userId="f7839237-dba9-434e-a8d8-c65406723c4d" providerId="ADAL" clId="{F77A5F71-E5E0-5517-9357-B0FFC58AD05D}" dt="2026-04-16T09:30:36.211" v="574" actId="1076"/>
          <ac:grpSpMkLst>
            <pc:docMk/>
            <pc:sldMk cId="646421175" sldId="325"/>
            <ac:grpSpMk id="5" creationId="{744FF455-DDE8-7139-BA03-8EC400CAB9F6}"/>
          </ac:grpSpMkLst>
        </pc:grpChg>
        <pc:grpChg chg="del mod">
          <ac:chgData name="Anniina Nieminen" userId="f7839237-dba9-434e-a8d8-c65406723c4d" providerId="ADAL" clId="{F77A5F71-E5E0-5517-9357-B0FFC58AD05D}" dt="2026-04-20T07:26:09.095" v="726" actId="478"/>
          <ac:grpSpMkLst>
            <pc:docMk/>
            <pc:sldMk cId="646421175" sldId="325"/>
            <ac:grpSpMk id="11" creationId="{0F073F5F-C729-4919-855F-794551486581}"/>
          </ac:grpSpMkLst>
        </pc:grpChg>
        <pc:grpChg chg="mod">
          <ac:chgData name="Anniina Nieminen" userId="f7839237-dba9-434e-a8d8-c65406723c4d" providerId="ADAL" clId="{F77A5F71-E5E0-5517-9357-B0FFC58AD05D}" dt="2026-04-16T09:33:53.830" v="591" actId="14826"/>
          <ac:grpSpMkLst>
            <pc:docMk/>
            <pc:sldMk cId="646421175" sldId="325"/>
            <ac:grpSpMk id="69" creationId="{000E6BE6-4BD4-A5F5-CADD-85D60FDF09F1}"/>
          </ac:grpSpMkLst>
        </pc:grpChg>
        <pc:picChg chg="mod modCrop">
          <ac:chgData name="Anniina Nieminen" userId="f7839237-dba9-434e-a8d8-c65406723c4d" providerId="ADAL" clId="{F77A5F71-E5E0-5517-9357-B0FFC58AD05D}" dt="2026-04-16T09:35:45.330" v="609"/>
          <ac:picMkLst>
            <pc:docMk/>
            <pc:sldMk cId="646421175" sldId="325"/>
            <ac:picMk id="7" creationId="{DF8FBFF6-1859-18C9-B2F2-CFDF31D06801}"/>
          </ac:picMkLst>
        </pc:picChg>
        <pc:picChg chg="mod modCrop">
          <ac:chgData name="Anniina Nieminen" userId="f7839237-dba9-434e-a8d8-c65406723c4d" providerId="ADAL" clId="{F77A5F71-E5E0-5517-9357-B0FFC58AD05D}" dt="2026-04-16T09:34:04.290" v="592" actId="18131"/>
          <ac:picMkLst>
            <pc:docMk/>
            <pc:sldMk cId="646421175" sldId="325"/>
            <ac:picMk id="12" creationId="{F1C8D4F8-11E0-5FBD-C35C-B37398C98C1D}"/>
          </ac:picMkLst>
        </pc:picChg>
      </pc:sldChg>
      <pc:sldChg chg="delSp modSp mod delAnim">
        <pc:chgData name="Anniina Nieminen" userId="f7839237-dba9-434e-a8d8-c65406723c4d" providerId="ADAL" clId="{F77A5F71-E5E0-5517-9357-B0FFC58AD05D}" dt="2026-04-20T07:53:20.431" v="777" actId="14826"/>
        <pc:sldMkLst>
          <pc:docMk/>
          <pc:sldMk cId="1971981813" sldId="328"/>
        </pc:sldMkLst>
        <pc:spChg chg="mod">
          <ac:chgData name="Anniina Nieminen" userId="f7839237-dba9-434e-a8d8-c65406723c4d" providerId="ADAL" clId="{F77A5F71-E5E0-5517-9357-B0FFC58AD05D}" dt="2026-04-16T08:33:49.123" v="126"/>
          <ac:spMkLst>
            <pc:docMk/>
            <pc:sldMk cId="1971981813" sldId="328"/>
            <ac:spMk id="2" creationId="{B60E785C-05EA-7DA1-D34E-F328D8718258}"/>
          </ac:spMkLst>
        </pc:spChg>
        <pc:spChg chg="mod">
          <ac:chgData name="Anniina Nieminen" userId="f7839237-dba9-434e-a8d8-c65406723c4d" providerId="ADAL" clId="{F77A5F71-E5E0-5517-9357-B0FFC58AD05D}" dt="2026-04-20T07:53:20.431" v="777" actId="14826"/>
          <ac:spMkLst>
            <pc:docMk/>
            <pc:sldMk cId="1971981813" sldId="328"/>
            <ac:spMk id="22" creationId="{3A4ED1FF-251F-FE3A-314D-F1D3C35D6790}"/>
          </ac:spMkLst>
        </pc:spChg>
        <pc:spChg chg="mod">
          <ac:chgData name="Anniina Nieminen" userId="f7839237-dba9-434e-a8d8-c65406723c4d" providerId="ADAL" clId="{F77A5F71-E5E0-5517-9357-B0FFC58AD05D}" dt="2026-04-16T09:47:10.239" v="703"/>
          <ac:spMkLst>
            <pc:docMk/>
            <pc:sldMk cId="1971981813" sldId="328"/>
            <ac:spMk id="54" creationId="{7CDA81E5-77C4-5888-FF03-D63B3ADDE379}"/>
          </ac:spMkLst>
        </pc:spChg>
        <pc:grpChg chg="mod">
          <ac:chgData name="Anniina Nieminen" userId="f7839237-dba9-434e-a8d8-c65406723c4d" providerId="ADAL" clId="{F77A5F71-E5E0-5517-9357-B0FFC58AD05D}" dt="2026-04-20T07:53:20.431" v="777" actId="14826"/>
          <ac:grpSpMkLst>
            <pc:docMk/>
            <pc:sldMk cId="1971981813" sldId="328"/>
            <ac:grpSpMk id="10" creationId="{E612A7C9-7F28-72A8-EDD2-E1A7164C6A0C}"/>
          </ac:grpSpMkLst>
        </pc:grpChg>
        <pc:picChg chg="mod modCrop">
          <ac:chgData name="Anniina Nieminen" userId="f7839237-dba9-434e-a8d8-c65406723c4d" providerId="ADAL" clId="{F77A5F71-E5E0-5517-9357-B0FFC58AD05D}" dt="2026-04-20T07:53:20.431" v="777" actId="14826"/>
          <ac:picMkLst>
            <pc:docMk/>
            <pc:sldMk cId="1971981813" sldId="328"/>
            <ac:picMk id="13" creationId="{79E4FDDC-8488-D610-67FA-23CF350F97F1}"/>
          </ac:picMkLst>
        </pc:picChg>
      </pc:sldChg>
      <pc:sldChg chg="delSp modSp mod delAnim">
        <pc:chgData name="Anniina Nieminen" userId="f7839237-dba9-434e-a8d8-c65406723c4d" providerId="ADAL" clId="{F77A5F71-E5E0-5517-9357-B0FFC58AD05D}" dt="2026-04-20T07:28:19.562" v="727" actId="478"/>
        <pc:sldMkLst>
          <pc:docMk/>
          <pc:sldMk cId="425258350" sldId="329"/>
        </pc:sldMkLst>
        <pc:spChg chg="mod">
          <ac:chgData name="Anniina Nieminen" userId="f7839237-dba9-434e-a8d8-c65406723c4d" providerId="ADAL" clId="{F77A5F71-E5E0-5517-9357-B0FFC58AD05D}" dt="2026-04-16T08:33:42.521" v="125"/>
          <ac:spMkLst>
            <pc:docMk/>
            <pc:sldMk cId="425258350" sldId="329"/>
            <ac:spMk id="2" creationId="{A53235C2-3478-B607-890A-691394AE22A7}"/>
          </ac:spMkLst>
        </pc:spChg>
        <pc:spChg chg="mod">
          <ac:chgData name="Anniina Nieminen" userId="f7839237-dba9-434e-a8d8-c65406723c4d" providerId="ADAL" clId="{F77A5F71-E5E0-5517-9357-B0FFC58AD05D}" dt="2026-04-16T09:40:47.330" v="663"/>
          <ac:spMkLst>
            <pc:docMk/>
            <pc:sldMk cId="425258350" sldId="329"/>
            <ac:spMk id="8" creationId="{596EB201-E82B-8773-B352-FE95576B96FC}"/>
          </ac:spMkLst>
        </pc:spChg>
        <pc:spChg chg="mod">
          <ac:chgData name="Anniina Nieminen" userId="f7839237-dba9-434e-a8d8-c65406723c4d" providerId="ADAL" clId="{F77A5F71-E5E0-5517-9357-B0FFC58AD05D}" dt="2026-04-16T09:44:33.782" v="688"/>
          <ac:spMkLst>
            <pc:docMk/>
            <pc:sldMk cId="425258350" sldId="329"/>
            <ac:spMk id="16" creationId="{89C7EA88-B23C-9E40-6966-CD83E5BD6711}"/>
          </ac:spMkLst>
        </pc:spChg>
        <pc:spChg chg="mod">
          <ac:chgData name="Anniina Nieminen" userId="f7839237-dba9-434e-a8d8-c65406723c4d" providerId="ADAL" clId="{F77A5F71-E5E0-5517-9357-B0FFC58AD05D}" dt="2026-04-16T09:41:43.363" v="669" actId="20577"/>
          <ac:spMkLst>
            <pc:docMk/>
            <pc:sldMk cId="425258350" sldId="329"/>
            <ac:spMk id="18" creationId="{E2C2A5C5-9D29-BEA4-24E9-7D38FB0FBEC4}"/>
          </ac:spMkLst>
        </pc:spChg>
        <pc:spChg chg="mod">
          <ac:chgData name="Anniina Nieminen" userId="f7839237-dba9-434e-a8d8-c65406723c4d" providerId="ADAL" clId="{F77A5F71-E5E0-5517-9357-B0FFC58AD05D}" dt="2026-04-16T09:36:17.282" v="610"/>
          <ac:spMkLst>
            <pc:docMk/>
            <pc:sldMk cId="425258350" sldId="329"/>
            <ac:spMk id="37" creationId="{919C2F88-A040-1CA4-B923-EAD294CE278E}"/>
          </ac:spMkLst>
        </pc:spChg>
        <pc:spChg chg="mod">
          <ac:chgData name="Anniina Nieminen" userId="f7839237-dba9-434e-a8d8-c65406723c4d" providerId="ADAL" clId="{F77A5F71-E5E0-5517-9357-B0FFC58AD05D}" dt="2026-04-16T09:43:31.286" v="681" actId="20577"/>
          <ac:spMkLst>
            <pc:docMk/>
            <pc:sldMk cId="425258350" sldId="329"/>
            <ac:spMk id="68" creationId="{02A143BB-A801-3836-E69B-4E87225A35AB}"/>
          </ac:spMkLst>
        </pc:spChg>
        <pc:grpChg chg="mod">
          <ac:chgData name="Anniina Nieminen" userId="f7839237-dba9-434e-a8d8-c65406723c4d" providerId="ADAL" clId="{F77A5F71-E5E0-5517-9357-B0FFC58AD05D}" dt="2026-04-16T09:40:47.330" v="663"/>
          <ac:grpSpMkLst>
            <pc:docMk/>
            <pc:sldMk cId="425258350" sldId="329"/>
            <ac:grpSpMk id="3" creationId="{55DB6A1A-ED59-D384-C825-E96EA603F6CF}"/>
          </ac:grpSpMkLst>
        </pc:grpChg>
        <pc:grpChg chg="mod">
          <ac:chgData name="Anniina Nieminen" userId="f7839237-dba9-434e-a8d8-c65406723c4d" providerId="ADAL" clId="{F77A5F71-E5E0-5517-9357-B0FFC58AD05D}" dt="2026-04-16T09:43:36.892" v="682" actId="1076"/>
          <ac:grpSpMkLst>
            <pc:docMk/>
            <pc:sldMk cId="425258350" sldId="329"/>
            <ac:grpSpMk id="4" creationId="{F5ACD2EB-2B70-E2BE-C915-F96DBFD8B917}"/>
          </ac:grpSpMkLst>
        </pc:grpChg>
        <pc:grpChg chg="del mod">
          <ac:chgData name="Anniina Nieminen" userId="f7839237-dba9-434e-a8d8-c65406723c4d" providerId="ADAL" clId="{F77A5F71-E5E0-5517-9357-B0FFC58AD05D}" dt="2026-04-20T07:28:19.562" v="727" actId="478"/>
          <ac:grpSpMkLst>
            <pc:docMk/>
            <pc:sldMk cId="425258350" sldId="329"/>
            <ac:grpSpMk id="11" creationId="{E1C7F14E-958D-3C06-74E7-F43C989387A2}"/>
          </ac:grpSpMkLst>
        </pc:grpChg>
        <pc:grpChg chg="mod">
          <ac:chgData name="Anniina Nieminen" userId="f7839237-dba9-434e-a8d8-c65406723c4d" providerId="ADAL" clId="{F77A5F71-E5E0-5517-9357-B0FFC58AD05D}" dt="2026-04-16T09:44:33.782" v="688"/>
          <ac:grpSpMkLst>
            <pc:docMk/>
            <pc:sldMk cId="425258350" sldId="329"/>
            <ac:grpSpMk id="14" creationId="{E7E572FA-E300-2A8C-73E0-5CF28ADE6167}"/>
          </ac:grpSpMkLst>
        </pc:grpChg>
        <pc:grpChg chg="mod">
          <ac:chgData name="Anniina Nieminen" userId="f7839237-dba9-434e-a8d8-c65406723c4d" providerId="ADAL" clId="{F77A5F71-E5E0-5517-9357-B0FFC58AD05D}" dt="2026-04-16T09:42:57.538" v="674" actId="14826"/>
          <ac:grpSpMkLst>
            <pc:docMk/>
            <pc:sldMk cId="425258350" sldId="329"/>
            <ac:grpSpMk id="69" creationId="{5A9D44F3-522D-1AB9-E9FC-9F240956C214}"/>
          </ac:grpSpMkLst>
        </pc:grpChg>
        <pc:picChg chg="mod modCrop">
          <ac:chgData name="Anniina Nieminen" userId="f7839237-dba9-434e-a8d8-c65406723c4d" providerId="ADAL" clId="{F77A5F71-E5E0-5517-9357-B0FFC58AD05D}" dt="2026-04-16T09:40:47.330" v="663"/>
          <ac:picMkLst>
            <pc:docMk/>
            <pc:sldMk cId="425258350" sldId="329"/>
            <ac:picMk id="7" creationId="{BF88683E-525B-5616-CD51-6493542CDD14}"/>
          </ac:picMkLst>
        </pc:picChg>
        <pc:picChg chg="mod">
          <ac:chgData name="Anniina Nieminen" userId="f7839237-dba9-434e-a8d8-c65406723c4d" providerId="ADAL" clId="{F77A5F71-E5E0-5517-9357-B0FFC58AD05D}" dt="2026-04-16T09:42:57.538" v="674" actId="14826"/>
          <ac:picMkLst>
            <pc:docMk/>
            <pc:sldMk cId="425258350" sldId="329"/>
            <ac:picMk id="12" creationId="{157A92F8-C491-3D66-CF5F-8D89A2E33CFE}"/>
          </ac:picMkLst>
        </pc:picChg>
        <pc:picChg chg="mod modCrop">
          <ac:chgData name="Anniina Nieminen" userId="f7839237-dba9-434e-a8d8-c65406723c4d" providerId="ADAL" clId="{F77A5F71-E5E0-5517-9357-B0FFC58AD05D}" dt="2026-04-16T09:44:33.782" v="688"/>
          <ac:picMkLst>
            <pc:docMk/>
            <pc:sldMk cId="425258350" sldId="329"/>
            <ac:picMk id="15" creationId="{C8C9FCCA-2DC3-065E-732F-38F2353AD0B1}"/>
          </ac:picMkLst>
        </pc:picChg>
        <pc:picChg chg="mod modCrop">
          <ac:chgData name="Anniina Nieminen" userId="f7839237-dba9-434e-a8d8-c65406723c4d" providerId="ADAL" clId="{F77A5F71-E5E0-5517-9357-B0FFC58AD05D}" dt="2026-04-16T09:41:38.837" v="667"/>
          <ac:picMkLst>
            <pc:docMk/>
            <pc:sldMk cId="425258350" sldId="329"/>
            <ac:picMk id="17" creationId="{52855044-FAE0-CCB2-BF95-7206F834B434}"/>
          </ac:picMkLst>
        </pc:picChg>
      </pc:sldChg>
    </pc:docChg>
  </pc:docChgLst>
  <pc:docChgLst>
    <pc:chgData name="Helena Piirainen" userId="S::helena.piirainen@republic.fi::321f3615-564d-49fa-aaee-49cebc29807f" providerId="AD" clId="Web-{C7DC402B-3022-1218-ACAA-6BC20F2401DC}"/>
    <pc:docChg chg="modSld">
      <pc:chgData name="Helena Piirainen" userId="S::helena.piirainen@republic.fi::321f3615-564d-49fa-aaee-49cebc29807f" providerId="AD" clId="Web-{C7DC402B-3022-1218-ACAA-6BC20F2401DC}" dt="2026-04-16T10:04:50.848" v="68"/>
      <pc:docMkLst>
        <pc:docMk/>
      </pc:docMkLst>
      <pc:sldChg chg="modSp">
        <pc:chgData name="Helena Piirainen" userId="S::helena.piirainen@republic.fi::321f3615-564d-49fa-aaee-49cebc29807f" providerId="AD" clId="Web-{C7DC402B-3022-1218-ACAA-6BC20F2401DC}" dt="2026-04-16T09:58:10.770" v="11" actId="20577"/>
        <pc:sldMkLst>
          <pc:docMk/>
          <pc:sldMk cId="2658018367" sldId="295"/>
        </pc:sldMkLst>
        <pc:spChg chg="mod">
          <ac:chgData name="Helena Piirainen" userId="S::helena.piirainen@republic.fi::321f3615-564d-49fa-aaee-49cebc29807f" providerId="AD" clId="Web-{C7DC402B-3022-1218-ACAA-6BC20F2401DC}" dt="2026-04-16T09:58:10.770" v="11" actId="20577"/>
          <ac:spMkLst>
            <pc:docMk/>
            <pc:sldMk cId="2658018367" sldId="295"/>
            <ac:spMk id="3" creationId="{46936936-58B5-45C4-9603-8A7C1E2BDC7F}"/>
          </ac:spMkLst>
        </pc:spChg>
      </pc:sldChg>
      <pc:sldChg chg="mod modShow">
        <pc:chgData name="Helena Piirainen" userId="S::helena.piirainen@republic.fi::321f3615-564d-49fa-aaee-49cebc29807f" providerId="AD" clId="Web-{C7DC402B-3022-1218-ACAA-6BC20F2401DC}" dt="2026-04-16T10:04:50.848" v="68"/>
        <pc:sldMkLst>
          <pc:docMk/>
          <pc:sldMk cId="714408803" sldId="314"/>
        </pc:sldMkLst>
      </pc:sldChg>
      <pc:sldChg chg="mod modShow">
        <pc:chgData name="Helena Piirainen" userId="S::helena.piirainen@republic.fi::321f3615-564d-49fa-aaee-49cebc29807f" providerId="AD" clId="Web-{C7DC402B-3022-1218-ACAA-6BC20F2401DC}" dt="2026-04-16T10:04:49.379" v="67"/>
        <pc:sldMkLst>
          <pc:docMk/>
          <pc:sldMk cId="1225777306" sldId="316"/>
        </pc:sldMkLst>
      </pc:sldChg>
      <pc:sldChg chg="addSp delSp modSp delAnim">
        <pc:chgData name="Helena Piirainen" userId="S::helena.piirainen@republic.fi::321f3615-564d-49fa-aaee-49cebc29807f" providerId="AD" clId="Web-{C7DC402B-3022-1218-ACAA-6BC20F2401DC}" dt="2026-04-16T10:02:11.770" v="42" actId="14100"/>
        <pc:sldMkLst>
          <pc:docMk/>
          <pc:sldMk cId="3472794539" sldId="321"/>
        </pc:sldMkLst>
      </pc:sldChg>
      <pc:sldChg chg="modSp">
        <pc:chgData name="Helena Piirainen" userId="S::helena.piirainen@republic.fi::321f3615-564d-49fa-aaee-49cebc29807f" providerId="AD" clId="Web-{C7DC402B-3022-1218-ACAA-6BC20F2401DC}" dt="2026-04-16T10:04:37.113" v="66" actId="14100"/>
        <pc:sldMkLst>
          <pc:docMk/>
          <pc:sldMk cId="646421175" sldId="3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20.4.2026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20.4.2026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For Finns, sauna has always been a place where you can disconnect from everything else and just enjoy the moment. According to ancient belief, one’s soul could even momentarily leave the body with the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Each sauna has its own personality, defined by its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Some are gentle, some more intense – and every Finn has their own preference. But it is often said that a good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is soft, enveloping, and alive.</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The important role of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in sauna bathing is illustrated by the fact that in Finland, people do not ask “How was the sauna?” but rather “How was the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One key difference from Finland is that in many countries, throwing water on the heater is restricted or even not allowed. For Finns, this is almost unthinkable, since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is the core of the sauna experience.</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Finnish saunas are also more quiet, simple, and </a:t>
            </a:r>
            <a:r>
              <a:rPr lang="en-GB" sz="1200" b="0" i="1" kern="1200" err="1">
                <a:solidFill>
                  <a:schemeClr val="tx1"/>
                </a:solidFill>
                <a:effectLst/>
                <a:latin typeface="+mn-lt"/>
                <a:ea typeface="+mn-ea"/>
                <a:cs typeface="+mn-cs"/>
              </a:rPr>
              <a:t>centered</a:t>
            </a:r>
            <a:r>
              <a:rPr lang="en-GB" sz="1200" b="0" i="1" kern="1200">
                <a:solidFill>
                  <a:schemeClr val="tx1"/>
                </a:solidFill>
                <a:effectLst/>
                <a:latin typeface="+mn-lt"/>
                <a:ea typeface="+mn-ea"/>
                <a:cs typeface="+mn-cs"/>
              </a:rPr>
              <a:t> on heat, steam, and relaxation, with freedom to control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International saunas are often more structured, and sensory and entertainment driven.</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How long are you supposed to stay in the sauna? Well, as long as it feels good. Using the sauna is intuitive, slow, and unmeasured – an antidote to modern life. There’s no schedule, and no stress. You can come and go as you please. You will not find a sand timer or any other kind of clock in a Finnish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Even though there are not strict rules to sauna bathing, there are some common rituals and customs. For example, cooling off between sauna sessions is an essential part of the sauna ritual. This may involve stepping outside into fresh air, swimming in a lake or sea, or rolling in snow during winter. The contrast between heat and cold is believed to refresh both body and mind.</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Sauna is also often a calm, respectful space. While conversation is common among friends and family, generally loud behaviour is avoided, but on celebration days conventions may loosen. Many people treat the sauna as a place for reflection and mental relaxation.</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Historically, saunas were also used for special occasions. One well-known tradition is the bridal sauna, where a bride would bathe before her wedding as a symbolic purification ritual. Sauna gatherings are still important today for bonding with family, friends, or guests, and there are many common sauna occasions: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sports and exercise (recovery and relaxation)</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t>
            </a:r>
            <a:r>
              <a:rPr lang="en-GB" sz="1200" b="0" i="1" kern="1200" err="1">
                <a:solidFill>
                  <a:schemeClr val="tx1"/>
                </a:solidFill>
                <a:effectLst/>
                <a:latin typeface="+mn-lt"/>
                <a:ea typeface="+mn-ea"/>
                <a:cs typeface="+mn-cs"/>
              </a:rPr>
              <a:t>Lenkkisauna</a:t>
            </a:r>
            <a:r>
              <a:rPr lang="en-GB" sz="1200" b="0" i="1" kern="1200">
                <a:solidFill>
                  <a:schemeClr val="tx1"/>
                </a:solidFill>
                <a:effectLst/>
                <a:latin typeface="+mn-lt"/>
                <a:ea typeface="+mn-ea"/>
                <a:cs typeface="+mn-cs"/>
              </a:rPr>
              <a:t>” – post-run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Cold plunge (</a:t>
            </a:r>
            <a:r>
              <a:rPr lang="en-GB" sz="1200" b="0" i="1" kern="1200" err="1">
                <a:solidFill>
                  <a:schemeClr val="tx1"/>
                </a:solidFill>
                <a:effectLst/>
                <a:latin typeface="+mn-lt"/>
                <a:ea typeface="+mn-ea"/>
                <a:cs typeface="+mn-cs"/>
              </a:rPr>
              <a:t>avanto</a:t>
            </a:r>
            <a:r>
              <a:rPr lang="en-GB" sz="1200" b="0" i="1" kern="1200">
                <a:solidFill>
                  <a:schemeClr val="tx1"/>
                </a:solidFill>
                <a:effectLst/>
                <a:latin typeface="+mn-lt"/>
                <a:ea typeface="+mn-ea"/>
                <a:cs typeface="+mn-cs"/>
              </a:rPr>
              <a:t>) – alternating heat and ice-cold water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Communal apartment saunas (</a:t>
            </a:r>
            <a:r>
              <a:rPr lang="en-GB" sz="1200" b="0" i="1" kern="1200" err="1">
                <a:solidFill>
                  <a:schemeClr val="tx1"/>
                </a:solidFill>
                <a:effectLst/>
                <a:latin typeface="+mn-lt"/>
                <a:ea typeface="+mn-ea"/>
                <a:cs typeface="+mn-cs"/>
              </a:rPr>
              <a:t>taloyhtiösauna</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Celebrations: birthdays, bachelor/bachelorette parties, baby showers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Seasonal events: Christmas (</a:t>
            </a:r>
            <a:r>
              <a:rPr lang="en-GB" sz="1200" b="0" i="1" kern="1200" err="1">
                <a:solidFill>
                  <a:schemeClr val="tx1"/>
                </a:solidFill>
                <a:effectLst/>
                <a:latin typeface="+mn-lt"/>
                <a:ea typeface="+mn-ea"/>
                <a:cs typeface="+mn-cs"/>
              </a:rPr>
              <a:t>joulusauna</a:t>
            </a:r>
            <a:r>
              <a:rPr lang="en-GB" sz="1200" b="0" i="1" kern="1200">
                <a:solidFill>
                  <a:schemeClr val="tx1"/>
                </a:solidFill>
                <a:effectLst/>
                <a:latin typeface="+mn-lt"/>
                <a:ea typeface="+mn-ea"/>
                <a:cs typeface="+mn-cs"/>
              </a:rPr>
              <a:t>), Midsummer (</a:t>
            </a:r>
            <a:r>
              <a:rPr lang="en-GB" sz="1200" b="0" i="1" kern="1200" err="1">
                <a:solidFill>
                  <a:schemeClr val="tx1"/>
                </a:solidFill>
                <a:effectLst/>
                <a:latin typeface="+mn-lt"/>
                <a:ea typeface="+mn-ea"/>
                <a:cs typeface="+mn-cs"/>
              </a:rPr>
              <a:t>juhannus</a:t>
            </a:r>
            <a:r>
              <a:rPr lang="en-GB" sz="1200" b="0" i="1" kern="1200">
                <a:solidFill>
                  <a:schemeClr val="tx1"/>
                </a:solidFill>
                <a:effectLst/>
                <a:latin typeface="+mn-lt"/>
                <a:ea typeface="+mn-ea"/>
                <a:cs typeface="+mn-cs"/>
              </a:rPr>
              <a:t>), Easter, and harvest festivals (</a:t>
            </a:r>
            <a:r>
              <a:rPr lang="en-GB" sz="1200" b="0" i="1" kern="1200" err="1">
                <a:solidFill>
                  <a:schemeClr val="tx1"/>
                </a:solidFill>
                <a:effectLst/>
                <a:latin typeface="+mn-lt"/>
                <a:ea typeface="+mn-ea"/>
                <a:cs typeface="+mn-cs"/>
              </a:rPr>
              <a:t>kekri</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Construction milestones: topping-out ceremonies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Sports victories and team bonding, “Poika </a:t>
            </a:r>
            <a:r>
              <a:rPr lang="en-GB" sz="1200" b="0" i="1" kern="1200" err="1">
                <a:solidFill>
                  <a:schemeClr val="tx1"/>
                </a:solidFill>
                <a:effectLst/>
                <a:latin typeface="+mn-lt"/>
                <a:ea typeface="+mn-ea"/>
                <a:cs typeface="+mn-cs"/>
              </a:rPr>
              <a:t>saunoo</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Whisking (</a:t>
            </a:r>
            <a:r>
              <a:rPr lang="en-GB" sz="1200" b="0" i="1" kern="1200" err="1">
                <a:solidFill>
                  <a:schemeClr val="tx1"/>
                </a:solidFill>
                <a:effectLst/>
                <a:latin typeface="+mn-lt"/>
                <a:ea typeface="+mn-ea"/>
                <a:cs typeface="+mn-cs"/>
              </a:rPr>
              <a:t>vihtominen</a:t>
            </a:r>
            <a:r>
              <a:rPr lang="en-GB" sz="1200" b="0" i="1" kern="1200">
                <a:solidFill>
                  <a:schemeClr val="tx1"/>
                </a:solidFill>
                <a:effectLst/>
                <a:latin typeface="+mn-lt"/>
                <a:ea typeface="+mn-ea"/>
                <a:cs typeface="+mn-cs"/>
              </a:rPr>
              <a:t>) is a traditional Finnish sauna practice where a bundle of fresh birch branches, called a </a:t>
            </a:r>
            <a:r>
              <a:rPr lang="en-GB" sz="1200" b="0" i="1" kern="1200" err="1">
                <a:solidFill>
                  <a:schemeClr val="tx1"/>
                </a:solidFill>
                <a:effectLst/>
                <a:latin typeface="+mn-lt"/>
                <a:ea typeface="+mn-ea"/>
                <a:cs typeface="+mn-cs"/>
              </a:rPr>
              <a:t>vihta</a:t>
            </a:r>
            <a:r>
              <a:rPr lang="en-GB" sz="1200" b="0" i="1" kern="1200">
                <a:solidFill>
                  <a:schemeClr val="tx1"/>
                </a:solidFill>
                <a:effectLst/>
                <a:latin typeface="+mn-lt"/>
                <a:ea typeface="+mn-ea"/>
                <a:cs typeface="+mn-cs"/>
              </a:rPr>
              <a:t> (western Finland) or </a:t>
            </a:r>
            <a:r>
              <a:rPr lang="en-GB" sz="1200" b="0" i="1" kern="1200" err="1">
                <a:solidFill>
                  <a:schemeClr val="tx1"/>
                </a:solidFill>
                <a:effectLst/>
                <a:latin typeface="+mn-lt"/>
                <a:ea typeface="+mn-ea"/>
                <a:cs typeface="+mn-cs"/>
              </a:rPr>
              <a:t>vasta</a:t>
            </a:r>
            <a:r>
              <a:rPr lang="en-GB" sz="1200" b="0" i="1" kern="1200">
                <a:solidFill>
                  <a:schemeClr val="tx1"/>
                </a:solidFill>
                <a:effectLst/>
                <a:latin typeface="+mn-lt"/>
                <a:ea typeface="+mn-ea"/>
                <a:cs typeface="+mn-cs"/>
              </a:rPr>
              <a:t> (eastern Finland), is used to gently stroke, tap, or lightly beat the skin while sitting in a hot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Before use, the birch bundle is typically soaked in warm water to soften the leaves and release a fresh, natural aroma. The sauna heat combined with whisking helps stimulate blood circulation, relax muscles, and increase sweating, which many people believe enhances the cleansing and refreshing effect of the sauna.</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The sensation is usually pleasant rather than painful; it’s more like a rhythmic massage using natural materials. The birch leaves also contain essential oils that add to the calming and invigorating atmosphere.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Whisking is deeply rooted in Finnish sauna culture and is especially associated with summer traditions, when fresh birch branches are readily available. Even today, it remains a widely practiced and cherished part of an authentic Finnish sauna experience.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Another old sauna tradition is cupping. The sauna environment played an important role because heat was thought to enhance cleansing and healing. Beyond cupping, saunas were also widely used for hygiene and even for treating conditions like lice, especially in earlier rural and wartime Finland.</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Today, cupping in Finland is mostly seen as a traditional or alternative therapy rather than a medical treatment, but it remains part of cultural heritage and historical sauna practices, even though it is not as common as whisking.</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Some spirits and creatures are also associated with sauna: The </a:t>
            </a:r>
            <a:r>
              <a:rPr lang="en-GB" sz="1200" b="0" i="1" kern="1200" err="1">
                <a:solidFill>
                  <a:schemeClr val="tx1"/>
                </a:solidFill>
                <a:effectLst/>
                <a:latin typeface="+mn-lt"/>
                <a:ea typeface="+mn-ea"/>
                <a:cs typeface="+mn-cs"/>
              </a:rPr>
              <a:t>saunatonttu</a:t>
            </a:r>
            <a:r>
              <a:rPr lang="en-GB" sz="1200" b="0" i="1" kern="1200">
                <a:solidFill>
                  <a:schemeClr val="tx1"/>
                </a:solidFill>
                <a:effectLst/>
                <a:latin typeface="+mn-lt"/>
                <a:ea typeface="+mn-ea"/>
                <a:cs typeface="+mn-cs"/>
              </a:rPr>
              <a:t>, or “sauna elf”, a gentle mythical spirit of the sauna, is believed to watch over the sauna and protect it. In Finnish tradition, this small guardian is treated with respect, as keeping a good relationship with the </a:t>
            </a:r>
            <a:r>
              <a:rPr lang="en-GB" sz="1200" b="0" i="1" kern="1200" err="1">
                <a:solidFill>
                  <a:schemeClr val="tx1"/>
                </a:solidFill>
                <a:effectLst/>
                <a:latin typeface="+mn-lt"/>
                <a:ea typeface="+mn-ea"/>
                <a:cs typeface="+mn-cs"/>
              </a:rPr>
              <a:t>tonttu</a:t>
            </a:r>
            <a:r>
              <a:rPr lang="en-GB" sz="1200" b="0" i="1" kern="1200">
                <a:solidFill>
                  <a:schemeClr val="tx1"/>
                </a:solidFill>
                <a:effectLst/>
                <a:latin typeface="+mn-lt"/>
                <a:ea typeface="+mn-ea"/>
                <a:cs typeface="+mn-cs"/>
              </a:rPr>
              <a:t> is thought to bring harmony and well-being to the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There are also many traditional sayings about sauna, including:</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If tar, vodka, and sauna don’t help, nothing will.</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One is born in the sauna and may die in the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The sauna is a Finn’s best doctor.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Be quiet in the sauna so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does not escape.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Good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brings a better mood.</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the sauna, the world looks better.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Peace is born in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Sauna snacks such as sausages (</a:t>
            </a:r>
            <a:r>
              <a:rPr lang="en-GB" sz="1200" b="0" i="1" kern="1200" err="1">
                <a:solidFill>
                  <a:schemeClr val="tx1"/>
                </a:solidFill>
                <a:effectLst/>
                <a:latin typeface="+mn-lt"/>
                <a:ea typeface="+mn-ea"/>
                <a:cs typeface="+mn-cs"/>
              </a:rPr>
              <a:t>saunamakkara</a:t>
            </a:r>
            <a:r>
              <a:rPr lang="en-GB" sz="1200" b="0" i="1" kern="1200">
                <a:solidFill>
                  <a:schemeClr val="tx1"/>
                </a:solidFill>
                <a:effectLst/>
                <a:latin typeface="+mn-lt"/>
                <a:ea typeface="+mn-ea"/>
                <a:cs typeface="+mn-cs"/>
              </a:rPr>
              <a:t>) and beer are common in informal settings, especially among friends and family. In many Finnish sauna traditions, a simple meal or light snack is enjoyed either during breaks or after bathing, often eaten outdoors in the fresh air. The combination of hot sauna, cold drinks, and hearty food is seen as part of a relaxed and social experience, where time slows down and conversation flows easily.</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Sausages can be prepared in several traditional ways during sauna gatherings. They are often grilled over an open fire or a barbecue, giving them a smoky flavour and crispy texture. At summer cottages, they may also be roasted on sticks over a campfire or wrapped in foil and gently warmed. A popular variation is “</a:t>
            </a:r>
            <a:r>
              <a:rPr lang="en-GB" sz="1200" b="0" i="1" kern="1200" err="1">
                <a:solidFill>
                  <a:schemeClr val="tx1"/>
                </a:solidFill>
                <a:effectLst/>
                <a:latin typeface="+mn-lt"/>
                <a:ea typeface="+mn-ea"/>
                <a:cs typeface="+mn-cs"/>
              </a:rPr>
              <a:t>kiuasmakkara</a:t>
            </a:r>
            <a:r>
              <a:rPr lang="en-GB" sz="1200" b="0" i="1" kern="1200">
                <a:solidFill>
                  <a:schemeClr val="tx1"/>
                </a:solidFill>
                <a:effectLst/>
                <a:latin typeface="+mn-lt"/>
                <a:ea typeface="+mn-ea"/>
                <a:cs typeface="+mn-cs"/>
              </a:rPr>
              <a:t>”, where the sausage is carefully placed near or around the sauna stove to slowly heat in the rising warmth of the sauna.</a:t>
            </a:r>
            <a:r>
              <a:rPr lang="en-GB" sz="1200" b="0" i="0" kern="1200">
                <a:solidFill>
                  <a:schemeClr val="tx1"/>
                </a:solidFill>
                <a:effectLst/>
                <a:latin typeface="+mn-lt"/>
                <a:ea typeface="+mn-ea"/>
                <a:cs typeface="+mn-cs"/>
              </a:rPr>
              <a:t> </a:t>
            </a:r>
          </a:p>
          <a:p>
            <a:pPr marL="17145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Sauna supports mental, physical, and social wellbeing. It relaxes muscles, reduces stress, and improves sleep. In addition to being an ancient understanding of wellness, Finnish sauna is also very relevant today: Contrast Therapy is one of the biggest wellness trends in the world in 2026.</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Research also suggests that regular sauna bathing may be associated with several longer-term health benefits. Studies, particularly from Finland, have linked frequent sauna use with improved cardiovascular health, including lower risk of high blood pressure and heart disease. Heat exposure increases heart rate and improves circulation in a way similar to moderate exercise, which may support overall heart function. </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Some research also indicates potential benefits for brain health and stress resilience, including a reduced risk of dementia and improved mood, possibly due to relaxation effects and improved blood flow. Additionally, sauna use may support recovery after physical activity by easing muscle soreness and reducing inflammation.</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While these findings are promising, most experts emphasize that sauna is a supportive wellness practice rather than a medical treatment. The benefits are strongest when sauna bathing is done regularly, safely, and as part of a healthy lifestyle.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While sauna does not have any strict rules to follow, there are a few things that are polite to take into account. The Finnish sauna etiquette is roughly as follows, especially when bathing in a public sauna with people you don’t know: </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Wash before entering.</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Sit on a seat cover for hygiene.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Keep a calm and respectful atmosphere.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Speak quietly or remain silent.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Ask before adding more water on the heater when others are present.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Respect personal space.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Consider others when sharing a public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And some nudity etiquette: </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In Finnish culture, nudity in the sauna is traditionally non-sexual and natural.</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It is associated with equality and practicality.</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In public or mixed saunas, swimwear or towels may be used depending on context.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Comfort and consent are essential.</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In international settings, expectations should always be clarified in advance.</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525D-170E-CDE8-30F5-2AB4C8A17C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406BC18-B7D2-606F-36FC-79F5BE47D8B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E8BC9C6-8DB7-37AD-BF02-258A867364FD}"/>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Sauna is sometimes described as a neutral space where hierarchy disappears. Sauna diplomacy refers to informal discussions and trust-building in a relaxed sauna setting. It has been used in politics, business, and international relations. The calm environment helps encourage openness and honest dialogue. Finnish peacekeeping missions have also used field saunas to support morale and wellbeing. </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Sauna </a:t>
            </a:r>
          </a:p>
          <a:p>
            <a:pPr rtl="0" fontAlgn="base"/>
            <a:endParaRPr lang="en-GB" sz="1200" b="0" i="1"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Aid and humanitarian use: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Mobile saunas have been delivered to disaster and crisis zones worldwide.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They are used in refugee camps, war zones, and after natural disasters.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They provide hygiene, stress relief, dignity, and psychological support.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For example, mobile sauna projects have been used in Ukraine to support civilians and aid workers.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Saunas can be built quickly from local or recycled materials.</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C4DDE2E8-3AFF-249B-C9EC-20808E8F7D76}"/>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394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A sauna is a small room or building designed for heat sessions, where people sit in high temperatures to relax and sweat. It is traditionally used in Finland for cleansing the body, improving circulation, and clearing minds.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The word “sauna” is also Finland’s gift to the world: it’s the only Finnish word in global use. It might be special, but for Finns sauna is also part of everyday life. It is a place to relax, reflect, and spend time together, and there are over 3 million saunas for just 5.7 million Finns.</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Saunas are ancient – they existed in Finland before churches. Traditionally, the sauna was the cleanest and most sacred building on the property. Back in the day people built the sauna first, then the house.</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Historically, births often took place in the sauna due to its warmth, cleanliness, and privacy. For much the same reasons, saunas have also been used for healing, washing the sick, and even preparing the deceased for their final journey – from birth to farewell.</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Before the 1900s – Public Saunas and Smoke Saunas: Smoke saunas were especially common in rural Finland for centuries, as they were simple to build and did not require a chimney. They were used not only for bathing but also for cooking, healing, and even preparing for important life events. Because they required patience and skill to heat properly, sauna sessions were often planned as special occasions. In cities public saunas were common. They were places where people bathed and met each other.</a:t>
            </a:r>
          </a:p>
          <a:p>
            <a:pPr rtl="0" fontAlgn="base"/>
            <a:r>
              <a:rPr lang="en-GB" sz="1200" b="0" i="1"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1900–1950 – The Era of Apartment Building Saunas: Urbanisation increased the need for shared saunas. The first electric saunas appeared alongside traditional wood-heated saunas.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1950–1980 – The Breakthrough of Home Saunas: Private saunas began to be built in detached houses and row houses. The electric sauna made having a home sauna easy and widespread. </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From the 1990s to the Present – The Revival of Public Saunas: Most Finns have access to a private sauna or a shared apartment building sauna. Modern public saunas, such as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(est. 2016), have brought communal sauna culture back to cities.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In 2020, Finnish sauna culture was added to the UNESCO Intangible Cultural Heritage list. UNESCO recognised sauna as an important part of Finland’s living cultural tradition, emphasising its role in daily life, wellbeing, and social connection. In Finnish culture, sauna is not just about bathing, it is a space for physical and mental cleansing, equality, and shared experience across generations.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(Global sauna trends today:</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Sauna has spread globally from Finland and evolved into many different styles. In some countries, it is no longer just a quiet wellness ritual but a social and sensory experience. A well-known example is </a:t>
            </a:r>
            <a:r>
              <a:rPr lang="en-GB" sz="1200" b="0" i="1" kern="1200" err="1">
                <a:solidFill>
                  <a:schemeClr val="tx1"/>
                </a:solidFill>
                <a:effectLst/>
                <a:latin typeface="+mn-lt"/>
                <a:ea typeface="+mn-ea"/>
                <a:cs typeface="+mn-cs"/>
              </a:rPr>
              <a:t>Aufguss</a:t>
            </a:r>
            <a:r>
              <a:rPr lang="en-GB" sz="1200" b="0" i="1" kern="1200">
                <a:solidFill>
                  <a:schemeClr val="tx1"/>
                </a:solidFill>
                <a:effectLst/>
                <a:latin typeface="+mn-lt"/>
                <a:ea typeface="+mn-ea"/>
                <a:cs typeface="+mn-cs"/>
              </a:rPr>
              <a:t>, especially in Central Europe, where a sauna master uses towels and essential oils to circulate heat, often combined with music, storytelling, or performance elements.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Modern saunas also emphasise sound, smell, and visual arts, using music, aromatherapy, and lighting effects to create immersive experiences. In some places, there are even disco saunas, where DJs, loud music, and colourful lights turn the sauna into a party space.</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Today, sauna remains a vibrant part of Finnish identity, with millions of sauna visits every week in Finland, and a growing international interest in sauna culture worldwide.)</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Almost everyone living in Finland has access to at least one sauna. Almost every house, apartment and summer cottage has its own sauna. And almost every Finn probably has a photo of them as a baby or a small child sitting on the wooden sauna benches. It captures something very typical of Finnish life: sauna is not just for adults or special occasions, but a natural part of growing up.</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Saunas are found almost everywhere in Finnish society. Many workplaces have them to relax at the end of the day. Students hold parties in them to celebrate the night away. Whoever you are, sauna is there for you, at almost any imaginable place, for example: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Sports </a:t>
            </a:r>
            <a:r>
              <a:rPr lang="en-GB" sz="1200" b="0" i="1" kern="1200" err="1">
                <a:solidFill>
                  <a:schemeClr val="tx1"/>
                </a:solidFill>
                <a:effectLst/>
                <a:latin typeface="+mn-lt"/>
                <a:ea typeface="+mn-ea"/>
                <a:cs typeface="+mn-cs"/>
              </a:rPr>
              <a:t>centers</a:t>
            </a:r>
            <a:r>
              <a:rPr lang="en-GB" sz="1200" b="0" i="1" kern="1200">
                <a:solidFill>
                  <a:schemeClr val="tx1"/>
                </a:solidFill>
                <a:effectLst/>
                <a:latin typeface="+mn-lt"/>
                <a:ea typeface="+mn-ea"/>
                <a:cs typeface="+mn-cs"/>
              </a:rPr>
              <a:t> and swimming halls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Hotels and spas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Amusement parks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Universities and student housing</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Office buildings and factories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Military bases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Hospitals, maternity facilities, prisons, rehabilitation </a:t>
            </a:r>
            <a:r>
              <a:rPr lang="en-GB" sz="1200" b="0" i="1" kern="1200" err="1">
                <a:solidFill>
                  <a:schemeClr val="tx1"/>
                </a:solidFill>
                <a:effectLst/>
                <a:latin typeface="+mn-lt"/>
                <a:ea typeface="+mn-ea"/>
                <a:cs typeface="+mn-cs"/>
              </a:rPr>
              <a:t>centers</a:t>
            </a:r>
            <a:r>
              <a:rPr lang="en-GB" sz="1200" b="0" i="1" kern="1200">
                <a:solidFill>
                  <a:schemeClr val="tx1"/>
                </a:solidFill>
                <a:effectLst/>
                <a:latin typeface="+mn-lt"/>
                <a:ea typeface="+mn-ea"/>
                <a:cs typeface="+mn-cs"/>
              </a:rPr>
              <a:t>, hospices, and care homes for the elderly </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Presidential residences </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Government buildings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Embassies abroad</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Traditional Finnish belief also links sauna with natural healing. It has been used for colds, pain, fatigue, and melancholy, because it combines physical cleansing with emotional balance. It symbolises endurance, simplicity, and practical wisdom.</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Saunas can be either single-heated (batch-heated) or continuously heated, depending on how the stove is used. </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In a single-heated sauna, the stove is heated once before bathing, and after the fire is allowed to die down, the sauna is used with the stored heat in the stones. This type is traditional in many old Finnish smoke saunas and offers soft, long-lasting heat. </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In a continuously heated sauna, the stove stays on during the whole sauna session, maintaining a steady temperature and allowing bathers to adjust the heat and steam as needed. This is the most common type in modern homes and public saunas. </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Both types are common in Finland, but they create slightly different sauna experiences in terms of heat quality, humidity, and bathing rhythm.</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Smoke sauna (</a:t>
            </a:r>
            <a:r>
              <a:rPr lang="en-GB" sz="1200" b="0" i="1" kern="1200" err="1">
                <a:solidFill>
                  <a:schemeClr val="tx1"/>
                </a:solidFill>
                <a:effectLst/>
                <a:latin typeface="+mn-lt"/>
                <a:ea typeface="+mn-ea"/>
                <a:cs typeface="+mn-cs"/>
              </a:rPr>
              <a:t>savusauna</a:t>
            </a:r>
            <a:r>
              <a:rPr lang="en-GB" sz="1200" b="0" i="1" kern="1200">
                <a:solidFill>
                  <a:schemeClr val="tx1"/>
                </a:solidFill>
                <a:effectLst/>
                <a:latin typeface="+mn-lt"/>
                <a:ea typeface="+mn-ea"/>
                <a:cs typeface="+mn-cs"/>
              </a:rPr>
              <a:t>) is the oldest and most atmospheric form of Finnish sauna. But Finns can make a sauna anywhere: a phone booth, horse trailer, tent, or a gondola. Some saunas can even have a river running through them.</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Communal sauna events are also becoming increasingly popular in cities around the world. Public and pop-up saunas bring people together to share the sauna experience in an urban setting.</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These events often take place in waterfront locations, or parks where people can alternate between hot sauna sessions and cooling off in the fresh air or cold water. The atmosphere is usually relaxed and social, encouraging conversation and a sense of community among strangers.</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In Helsinki, communal sauna culture is deeply rooted in everyday life, with public saunas playing an important role in social wellbeing. Sauna events are a part of the growing wellness and lifestyle trend, introducing the Finnish sauna tradition to new audiences in a modern form. </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Saunas are also built as event installations in cities such as Helsinki, Washington D.C., and New York City. This just proves that sauna culture is creative, adaptable, and playful – it fits anywhere.</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20.4.2026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20.4.2026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20.4.2026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20.4.2026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20.4.2026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20.4.2026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20.4.2026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20.4.2026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20.4.2026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jpe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3.xml"/><Relationship Id="rId7" Type="http://schemas.openxmlformats.org/officeDocument/2006/relationships/image" Target="../media/image30.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3.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2.jpeg"/><Relationship Id="rId5" Type="http://schemas.openxmlformats.org/officeDocument/2006/relationships/image" Target="../media/image33.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9.xml"/><Relationship Id="rId7"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7786" b="7786"/>
          <a:stretch/>
        </p:blipFill>
        <p:spPr>
          <a:xfrm>
            <a:off x="-1999"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5325" y="0"/>
            <a:ext cx="9144000" cy="5143500"/>
          </a:xfrm>
          <a:prstGeom prst="rect">
            <a:avLst/>
          </a:prstGeom>
          <a:solidFill>
            <a:schemeClr val="tx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571750"/>
            <a:ext cx="8218026" cy="430887"/>
          </a:xfrm>
        </p:spPr>
        <p:txBody>
          <a:bodyPr wrap="square">
            <a:spAutoFit/>
          </a:bodyPr>
          <a:lstStyle/>
          <a:p>
            <a:pPr algn="ctr">
              <a:lnSpc>
                <a:spcPct val="100000"/>
              </a:lnSpc>
            </a:pPr>
            <a:r>
              <a:rPr lang="en-GB" sz="2800">
                <a:solidFill>
                  <a:schemeClr val="bg1"/>
                </a:solidFill>
              </a:rPr>
              <a:t>10 degrees of Finnish sauna</a:t>
            </a:r>
            <a:r>
              <a:rPr lang="en-GB" sz="2800" b="0">
                <a:solidFill>
                  <a:schemeClr val="bg1"/>
                </a:solidFill>
              </a:rPr>
              <a:t> </a:t>
            </a:r>
            <a:endParaRPr lang="en-US" sz="2800" cap="none">
              <a:solidFill>
                <a:schemeClr val="bg1"/>
              </a:solidFill>
            </a:endParaRP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899834" y="4597260"/>
            <a:ext cx="772647"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Juho Juuruspolvi</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955" b="1467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Meet </a:t>
            </a:r>
            <a:r>
              <a:rPr lang="en-GB" sz="2000" err="1">
                <a:solidFill>
                  <a:schemeClr val="bg1"/>
                </a:solidFill>
              </a:rPr>
              <a:t>löyly</a:t>
            </a:r>
            <a:r>
              <a:rPr lang="en-GB" sz="2000">
                <a:solidFill>
                  <a:schemeClr val="bg1"/>
                </a:solidFill>
              </a:rPr>
              <a:t> – </a:t>
            </a:r>
          </a:p>
          <a:p>
            <a:pPr algn="ctr"/>
            <a:r>
              <a:rPr lang="en-GB" sz="2000">
                <a:solidFill>
                  <a:schemeClr val="bg1"/>
                </a:solidFill>
              </a:rPr>
              <a:t>the spirit of the steam</a:t>
            </a:r>
            <a:endParaRPr lang="en-US" sz="1800">
              <a:solidFill>
                <a:schemeClr val="bg1"/>
              </a:solidFill>
              <a:effectLst>
                <a:outerShdw blurRad="994667" dir="5400000" sx="102000" sy="102000" algn="ctr" rotWithShape="0">
                  <a:srgbClr val="000000"/>
                </a:outerShdw>
              </a:effectLst>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911546" y="1492250"/>
            <a:ext cx="2352354" cy="923330"/>
            <a:chOff x="885555" y="2455646"/>
            <a:chExt cx="2352354" cy="923330"/>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455646"/>
              <a:ext cx="235235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 Finnish word “</a:t>
              </a:r>
              <a:r>
                <a:rPr lang="en-GB" sz="2000" err="1"/>
                <a:t>löyly</a:t>
              </a:r>
              <a:r>
                <a:rPr lang="en-GB" sz="2000"/>
                <a:t>” means both steam and spirit.</a:t>
              </a:r>
              <a:r>
                <a:rPr lang="en-GB" sz="2000" b="0"/>
                <a:t> </a:t>
              </a:r>
              <a:endParaRPr lang="en-US" sz="1600">
                <a:solidFill>
                  <a:schemeClr val="tx1"/>
                </a:solidFill>
                <a:ea typeface="+mj-lt"/>
                <a:cs typeface="+mj-lt"/>
              </a:endParaRP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68370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020856" y="3004987"/>
            <a:ext cx="207021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And the only place where you can encounter this spirit is in a sauna. It is created when water is thrown onto the hot stones of the sauna heater.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t="4103" b="2242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340657"/>
              <a:ext cx="86081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Alexander Store</a:t>
              </a: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5">
              <a:extLst>
                <a:ext uri="{28A0092B-C50C-407E-A947-70E740481C1C}">
                  <a14:useLocalDpi xmlns:a14="http://schemas.microsoft.com/office/drawing/2010/main" val="0"/>
                </a:ext>
              </a:extLst>
            </a:blip>
            <a:srcRect l="15725" r="1572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706809"/>
              <a:ext cx="4236737" cy="11413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Niko: Beyond the Northern Lights (2024) by Kari </a:t>
              </a:r>
              <a:r>
                <a:rPr lang="en-US" sz="700" kern="0" cap="none" spc="0" err="1">
                  <a:solidFill>
                    <a:schemeClr val="bg1"/>
                  </a:solidFill>
                  <a:effectLst>
                    <a:outerShdw blurRad="635000" dir="5400000" algn="ctr" rotWithShape="0">
                      <a:srgbClr val="000000">
                        <a:alpha val="75000"/>
                      </a:srgbClr>
                    </a:outerShdw>
                  </a:effectLst>
                  <a:latin typeface="Finlandica" charset="0"/>
                </a:rPr>
                <a:t>Juusonen</a:t>
              </a:r>
              <a:r>
                <a:rPr lang="en-US" sz="700" kern="0" cap="none" spc="0">
                  <a:solidFill>
                    <a:schemeClr val="bg1"/>
                  </a:solidFill>
                  <a:effectLst>
                    <a:outerShdw blurRad="635000" dir="5400000" algn="ctr" rotWithShape="0">
                      <a:srgbClr val="000000">
                        <a:alpha val="75000"/>
                      </a:srgbClr>
                    </a:outerShdw>
                  </a:effectLst>
                  <a:latin typeface="Finlandica" charset="0"/>
                </a:rPr>
                <a:t> and Jørgen Lerdam. Photo: Anima Vitae, </a:t>
              </a:r>
              <a:r>
                <a:rPr lang="en-US" sz="700" kern="0" cap="none" spc="0" err="1">
                  <a:solidFill>
                    <a:schemeClr val="bg1"/>
                  </a:solidFill>
                  <a:effectLst>
                    <a:outerShdw blurRad="635000" dir="5400000" algn="ctr" rotWithShape="0">
                      <a:srgbClr val="000000">
                        <a:alpha val="75000"/>
                      </a:srgbClr>
                    </a:outerShdw>
                  </a:effectLst>
                  <a:latin typeface="Finlandica" charset="0"/>
                </a:rPr>
                <a:t>Cinemaker</a:t>
              </a:r>
              <a:r>
                <a:rPr lang="en-US" sz="700" kern="0" cap="none" spc="0">
                  <a:solidFill>
                    <a:schemeClr val="bg1"/>
                  </a:solidFill>
                  <a:effectLst>
                    <a:outerShdw blurRad="635000" dir="5400000" algn="ctr" rotWithShape="0">
                      <a:srgbClr val="000000">
                        <a:alpha val="75000"/>
                      </a:srgbClr>
                    </a:outerShdw>
                  </a:effectLst>
                  <a:latin typeface="Finlandica" charset="0"/>
                </a:rPr>
                <a:t>.</a:t>
              </a:r>
            </a:p>
          </p:txBody>
        </p:sp>
      </p:grpSp>
      <p:grpSp>
        <p:nvGrpSpPr>
          <p:cNvPr id="4" name="Group 3">
            <a:extLst>
              <a:ext uri="{FF2B5EF4-FFF2-40B4-BE49-F238E27FC236}">
                <a16:creationId xmlns:a16="http://schemas.microsoft.com/office/drawing/2014/main" id="{0210F152-1CF6-B46A-E093-2C24E0722A10}"/>
              </a:ext>
            </a:extLst>
          </p:cNvPr>
          <p:cNvGrpSpPr/>
          <p:nvPr/>
        </p:nvGrpSpPr>
        <p:grpSpPr>
          <a:xfrm>
            <a:off x="4067944" y="627017"/>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6">
              <a:extLst>
                <a:ext uri="{28A0092B-C50C-407E-A947-70E740481C1C}">
                  <a14:useLocalDpi xmlns:a14="http://schemas.microsoft.com/office/drawing/2010/main" val="0"/>
                </a:ext>
              </a:extLst>
            </a:blip>
            <a:srcRect l="15146" r="5666"/>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708509"/>
              <a:ext cx="872034"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7">
              <a:extLst>
                <a:ext uri="{28A0092B-C50C-407E-A947-70E740481C1C}">
                  <a14:useLocalDpi xmlns:a14="http://schemas.microsoft.com/office/drawing/2010/main" val="0"/>
                </a:ext>
              </a:extLst>
            </a:blip>
            <a:srcRect l="5728" r="1483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8165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Meet </a:t>
            </a:r>
            <a:r>
              <a:rPr lang="en-US" sz="700" err="1">
                <a:solidFill>
                  <a:schemeClr val="tx1"/>
                </a:solidFill>
              </a:rPr>
              <a:t>löyly</a:t>
            </a:r>
            <a:r>
              <a:rPr lang="en-US" sz="700">
                <a:solidFill>
                  <a:schemeClr val="tx1"/>
                </a:solidFill>
              </a:rPr>
              <a:t> – The spirit of the steam</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56" b="15580"/>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Anna-</a:t>
            </a:r>
            <a:r>
              <a:rPr lang="en-US" sz="700" kern="0" cap="none" spc="0" err="1">
                <a:solidFill>
                  <a:schemeClr val="bg1"/>
                </a:solidFill>
              </a:rPr>
              <a:t>Ruotanen</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Finnish sauna is timeless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832"/>
              <a:ext cx="945772"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129831B7-8222-4B60-186B-54130DE06C4A}"/>
              </a:ext>
            </a:extLst>
          </p:cNvPr>
          <p:cNvGrpSpPr/>
          <p:nvPr/>
        </p:nvGrpSpPr>
        <p:grpSpPr>
          <a:xfrm>
            <a:off x="4062172" y="627015"/>
            <a:ext cx="5076056" cy="4265480"/>
            <a:chOff x="4049656" y="627530"/>
            <a:chExt cx="5076056" cy="4265480"/>
          </a:xfrm>
        </p:grpSpPr>
        <p:pic>
          <p:nvPicPr>
            <p:cNvPr id="9" name="Picture 8">
              <a:extLst>
                <a:ext uri="{FF2B5EF4-FFF2-40B4-BE49-F238E27FC236}">
                  <a16:creationId xmlns:a16="http://schemas.microsoft.com/office/drawing/2014/main" id="{A09A9420-F2D2-7FB6-4B8E-FE36CF9FA522}"/>
                </a:ext>
              </a:extLst>
            </p:cNvPr>
            <p:cNvPicPr>
              <a:picLocks noChangeAspect="1"/>
            </p:cNvPicPr>
            <p:nvPr/>
          </p:nvPicPr>
          <p:blipFill>
            <a:blip r:embed="rId5">
              <a:extLst>
                <a:ext uri="{28A0092B-C50C-407E-A947-70E740481C1C}">
                  <a14:useLocalDpi xmlns:a14="http://schemas.microsoft.com/office/drawing/2010/main" val="0"/>
                </a:ext>
              </a:extLst>
            </a:blip>
            <a:srcRect t="18504" b="18504"/>
            <a:stretch/>
          </p:blipFill>
          <p:spPr>
            <a:xfrm>
              <a:off x="4049656" y="627530"/>
              <a:ext cx="5076056" cy="4265480"/>
            </a:xfrm>
            <a:prstGeom prst="rect">
              <a:avLst/>
            </a:prstGeom>
          </p:spPr>
        </p:pic>
        <p:sp>
          <p:nvSpPr>
            <p:cNvPr id="10" name="Footer Placeholder 4">
              <a:extLst>
                <a:ext uri="{FF2B5EF4-FFF2-40B4-BE49-F238E27FC236}">
                  <a16:creationId xmlns:a16="http://schemas.microsoft.com/office/drawing/2014/main" id="{3487443E-99EC-C7C6-3A14-F36F61A3548F}"/>
                </a:ext>
              </a:extLst>
            </p:cNvPr>
            <p:cNvSpPr txBox="1">
              <a:spLocks/>
            </p:cNvSpPr>
            <p:nvPr/>
          </p:nvSpPr>
          <p:spPr>
            <a:xfrm>
              <a:off x="4124690" y="4515125"/>
              <a:ext cx="347852"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xx</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6" name="Title 1">
            <a:extLst>
              <a:ext uri="{FF2B5EF4-FFF2-40B4-BE49-F238E27FC236}">
                <a16:creationId xmlns:a16="http://schemas.microsoft.com/office/drawing/2014/main" id="{16399CFB-D9CE-E4A9-6893-045D52CDED72}"/>
              </a:ext>
            </a:extLst>
          </p:cNvPr>
          <p:cNvSpPr txBox="1">
            <a:spLocks/>
          </p:cNvSpPr>
          <p:nvPr/>
        </p:nvSpPr>
        <p:spPr>
          <a:xfrm>
            <a:off x="1067390" y="2848900"/>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Foreigners often wonder how long one is supposed to stay in the sauna, but the truth is there are no rules. Or clocks. </a:t>
            </a:r>
            <a:endParaRPr lang="en-US" sz="1000" b="0">
              <a:solidFill>
                <a:schemeClr val="tx1"/>
              </a:solidFill>
              <a:ea typeface="+mj-lt"/>
              <a:cs typeface="+mj-lt"/>
            </a:endParaRPr>
          </a:p>
        </p:txBody>
      </p:sp>
      <p:sp>
        <p:nvSpPr>
          <p:cNvPr id="31" name="Rectangle 30">
            <a:extLst>
              <a:ext uri="{FF2B5EF4-FFF2-40B4-BE49-F238E27FC236}">
                <a16:creationId xmlns:a16="http://schemas.microsoft.com/office/drawing/2014/main" id="{A5C18899-BC44-978D-3873-8EE160CC97F6}"/>
              </a:ext>
            </a:extLst>
          </p:cNvPr>
          <p:cNvSpPr/>
          <p:nvPr/>
        </p:nvSpPr>
        <p:spPr>
          <a:xfrm flipV="1">
            <a:off x="1830223" y="256100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928505" y="1678169"/>
            <a:ext cx="2398546" cy="575436"/>
            <a:chOff x="1049581" y="2381064"/>
            <a:chExt cx="2398546" cy="575436"/>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1049581" y="2381064"/>
              <a:ext cx="2398546"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No stress, no schedule – just good vibes.</a:t>
              </a:r>
              <a:r>
                <a:rPr lang="en-GB" sz="1800" b="0"/>
                <a:t> </a:t>
              </a:r>
              <a:endParaRPr lang="en-US" sz="1600">
                <a:solidFill>
                  <a:schemeClr val="tx1"/>
                </a:solidFill>
                <a:ea typeface="+mj-lt"/>
                <a:cs typeface="+mj-lt"/>
              </a:endParaRPr>
            </a:p>
          </p:txBody>
        </p:sp>
      </p:gr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6">
              <a:extLst>
                <a:ext uri="{28A0092B-C50C-407E-A947-70E740481C1C}">
                  <a14:useLocalDpi xmlns:a14="http://schemas.microsoft.com/office/drawing/2010/main" val="0"/>
                </a:ext>
              </a:extLst>
            </a:blip>
            <a:srcRect t="12812" b="128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15762"/>
              <a:ext cx="93294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Svante </a:t>
              </a:r>
              <a:r>
                <a:rPr lang="en-US" sz="700" kern="0" cap="none" spc="0" err="1">
                  <a:solidFill>
                    <a:schemeClr val="bg1"/>
                  </a:solidFill>
                  <a:effectLst>
                    <a:outerShdw blurRad="635000" dir="5400000" algn="ctr" rotWithShape="0">
                      <a:srgbClr val="000000">
                        <a:alpha val="75000"/>
                      </a:srgbClr>
                    </a:outerShdw>
                  </a:effectLst>
                  <a:latin typeface="Finlandica" charset="0"/>
                </a:rPr>
                <a:t>Gullichsen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56400" y="627015"/>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7">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720637"/>
              <a:ext cx="88165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sauna is timeless</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4" name="Group 13">
            <a:extLst>
              <a:ext uri="{FF2B5EF4-FFF2-40B4-BE49-F238E27FC236}">
                <a16:creationId xmlns:a16="http://schemas.microsoft.com/office/drawing/2014/main" id="{A71A6372-ACDE-1553-458B-1C5DC6C3D9EB}"/>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68063AA-17C1-3860-FBE1-1D47DCCB9B95}"/>
                </a:ext>
              </a:extLst>
            </p:cNvPr>
            <p:cNvPicPr>
              <a:picLocks/>
            </p:cNvPicPr>
            <p:nvPr/>
          </p:nvPicPr>
          <p:blipFill>
            <a:blip r:embed="rId8">
              <a:extLst>
                <a:ext uri="{28A0092B-C50C-407E-A947-70E740481C1C}">
                  <a14:useLocalDpi xmlns:a14="http://schemas.microsoft.com/office/drawing/2010/main" val="0"/>
                </a:ext>
              </a:extLst>
            </a:blip>
            <a:srcRect t="15103" b="945"/>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F408E31A-D1CB-C175-57DB-AF6E167BF254}"/>
                </a:ext>
              </a:extLst>
            </p:cNvPr>
            <p:cNvSpPr txBox="1">
              <a:spLocks/>
            </p:cNvSpPr>
            <p:nvPr/>
          </p:nvSpPr>
          <p:spPr>
            <a:xfrm>
              <a:off x="207897" y="9231218"/>
              <a:ext cx="3478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xx</a:t>
              </a:r>
            </a:p>
          </p:txBody>
        </p:sp>
      </p:gr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ppt_y</p:attrName>
                                        </p:attrNameLst>
                                      </p:cBhvr>
                                      <p:tavLst>
                                        <p:tav tm="0">
                                          <p:val>
                                            <p:strVal val="#ppt_y-#ppt_h*1.125000"/>
                                          </p:val>
                                        </p:tav>
                                        <p:tav tm="100000">
                                          <p:val>
                                            <p:strVal val="#ppt_y"/>
                                          </p:val>
                                        </p:tav>
                                      </p:tavLst>
                                    </p:anim>
                                    <p:animEffect transition="in" filter="wipe(dow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55556E-7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38889E-6 2.46914E-7 L 0.69115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t>
            </a:r>
            <a:r>
              <a:rPr lang="en-US" sz="700" kern="0" cap="none" spc="0" err="1">
                <a:solidFill>
                  <a:schemeClr val="bg1"/>
                </a:solidFill>
              </a:rPr>
              <a:t>Saunafromfinland</a:t>
            </a:r>
            <a:endParaRPr lang="en-US" sz="700" kern="0" cap="none" spc="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nature of sauna – </a:t>
            </a:r>
          </a:p>
          <a:p>
            <a:pPr algn="ctr"/>
            <a:r>
              <a:rPr lang="en-GB" sz="2000">
                <a:solidFill>
                  <a:schemeClr val="bg1"/>
                </a:solidFill>
              </a:rPr>
              <a:t>Full of tradition and rituals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6547007-0481-4E43-CEE8-AD932DBD848C}"/>
              </a:ext>
            </a:extLst>
          </p:cNvPr>
          <p:cNvGrpSpPr/>
          <p:nvPr/>
        </p:nvGrpSpPr>
        <p:grpSpPr>
          <a:xfrm>
            <a:off x="4067270" y="627016"/>
            <a:ext cx="5076056" cy="4265479"/>
            <a:chOff x="4067944" y="627532"/>
            <a:chExt cx="5076056" cy="4265479"/>
          </a:xfrm>
        </p:grpSpPr>
        <p:pic>
          <p:nvPicPr>
            <p:cNvPr id="9" name="Picture 8">
              <a:extLst>
                <a:ext uri="{FF2B5EF4-FFF2-40B4-BE49-F238E27FC236}">
                  <a16:creationId xmlns:a16="http://schemas.microsoft.com/office/drawing/2014/main" id="{EE3D8C63-2307-2C8C-49D4-280CE6FBE75E}"/>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11" name="Footer Placeholder 4">
              <a:extLst>
                <a:ext uri="{FF2B5EF4-FFF2-40B4-BE49-F238E27FC236}">
                  <a16:creationId xmlns:a16="http://schemas.microsoft.com/office/drawing/2014/main" id="{91D3ECDB-212B-CEB2-BA48-7F7BBCD7E869}"/>
                </a:ext>
              </a:extLst>
            </p:cNvPr>
            <p:cNvSpPr txBox="1">
              <a:spLocks/>
            </p:cNvSpPr>
            <p:nvPr/>
          </p:nvSpPr>
          <p:spPr>
            <a:xfrm>
              <a:off x="4131444" y="4583307"/>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7E714B89-E037-F796-3273-0C180E817808}"/>
              </a:ext>
            </a:extLst>
          </p:cNvPr>
          <p:cNvSpPr/>
          <p:nvPr/>
        </p:nvSpPr>
        <p:spPr>
          <a:xfrm flipV="1">
            <a:off x="1830223" y="273841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1022349" y="1895699"/>
            <a:ext cx="2257832" cy="575436"/>
            <a:chOff x="1049581" y="2381064"/>
            <a:chExt cx="2257832" cy="575436"/>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1049581" y="2381064"/>
              <a:ext cx="2257832"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A touch of birch and midsummer magic.</a:t>
              </a:r>
              <a:r>
                <a:rPr lang="en-GB" sz="1800" b="0"/>
                <a:t> </a:t>
              </a:r>
              <a:endParaRPr lang="en-US" sz="1600">
                <a:solidFill>
                  <a:schemeClr val="tx1"/>
                </a:solidFill>
                <a:ea typeface="+mj-lt"/>
                <a:cs typeface="+mj-lt"/>
              </a:endParaRP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067390" y="3059701"/>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The scent of birch is the smell of Finnish summer – and the aroma of a good </a:t>
            </a:r>
            <a:r>
              <a:rPr lang="en-GB" sz="1000" b="0" err="1"/>
              <a:t>löyly</a:t>
            </a:r>
            <a:r>
              <a:rPr lang="en-GB" sz="1000" b="0"/>
              <a:t> where a </a:t>
            </a:r>
            <a:r>
              <a:rPr lang="en-GB" sz="1000" b="0" err="1"/>
              <a:t>vihta</a:t>
            </a:r>
            <a:r>
              <a:rPr lang="en-GB" sz="1000" b="0"/>
              <a:t>, or </a:t>
            </a:r>
            <a:r>
              <a:rPr lang="en-GB" sz="1000" b="0" err="1"/>
              <a:t>vasta</a:t>
            </a:r>
            <a:r>
              <a:rPr lang="en-GB" sz="1000" b="0"/>
              <a:t>, is used.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t="14405" b="1121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9698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r>
                <a:rPr lang="en-US" sz="700" kern="0" cap="none" spc="0">
                  <a:solidFill>
                    <a:schemeClr val="bg1"/>
                  </a:solidFill>
                  <a:effectLst>
                    <a:outerShdw blurRad="635000" dir="5400000" algn="ctr" rotWithShape="0">
                      <a:srgbClr val="000000">
                        <a:alpha val="75000"/>
                      </a:srgbClr>
                    </a:outerShdw>
                  </a:effectLst>
                  <a:latin typeface="Finlandica" charset="0"/>
                </a:rPr>
                <a:t> </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nature of sauna – Full of tradition and rituals</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08F9AF1-0196-1817-7AD2-99B3F5D61C28}"/>
              </a:ext>
            </a:extLst>
          </p:cNvPr>
          <p:cNvGrpSpPr/>
          <p:nvPr/>
        </p:nvGrpSpPr>
        <p:grpSpPr>
          <a:xfrm>
            <a:off x="4066596" y="627646"/>
            <a:ext cx="5076056" cy="4265479"/>
            <a:chOff x="4067944" y="627018"/>
            <a:chExt cx="5076056" cy="4265479"/>
          </a:xfrm>
        </p:grpSpPr>
        <p:pic>
          <p:nvPicPr>
            <p:cNvPr id="14" name="Picture 13">
              <a:extLst>
                <a:ext uri="{FF2B5EF4-FFF2-40B4-BE49-F238E27FC236}">
                  <a16:creationId xmlns:a16="http://schemas.microsoft.com/office/drawing/2014/main" id="{09ECA4CF-7113-A99E-9AFE-95472E353471}"/>
                </a:ext>
              </a:extLst>
            </p:cNvPr>
            <p:cNvPicPr>
              <a:picLocks noChangeAspect="1"/>
            </p:cNvPicPr>
            <p:nvPr/>
          </p:nvPicPr>
          <p:blipFill>
            <a:blip r:embed="rId6">
              <a:extLst>
                <a:ext uri="{28A0092B-C50C-407E-A947-70E740481C1C}">
                  <a14:useLocalDpi xmlns:a14="http://schemas.microsoft.com/office/drawing/2010/main" val="0"/>
                </a:ext>
              </a:extLst>
            </a:blip>
            <a:srcRect l="5" r="20807"/>
            <a:stretch>
              <a:fillRect/>
            </a:stretch>
          </p:blipFill>
          <p:spPr>
            <a:xfrm>
              <a:off x="4067944" y="627018"/>
              <a:ext cx="5076056" cy="4265479"/>
            </a:xfrm>
            <a:prstGeom prst="rect">
              <a:avLst/>
            </a:prstGeom>
          </p:spPr>
        </p:pic>
        <p:sp>
          <p:nvSpPr>
            <p:cNvPr id="15" name="Footer Placeholder 4">
              <a:extLst>
                <a:ext uri="{FF2B5EF4-FFF2-40B4-BE49-F238E27FC236}">
                  <a16:creationId xmlns:a16="http://schemas.microsoft.com/office/drawing/2014/main" id="{50FA5F6B-4976-59AE-762A-A01A94016BEA}"/>
                </a:ext>
              </a:extLst>
            </p:cNvPr>
            <p:cNvSpPr txBox="1">
              <a:spLocks/>
            </p:cNvSpPr>
            <p:nvPr/>
          </p:nvSpPr>
          <p:spPr>
            <a:xfrm>
              <a:off x="4124690" y="4591882"/>
              <a:ext cx="9698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r>
                <a:rPr lang="en-US" sz="700" kern="0" cap="none" spc="0">
                  <a:solidFill>
                    <a:schemeClr val="bg1"/>
                  </a:solidFill>
                  <a:effectLst>
                    <a:outerShdw blurRad="635000" dir="5400000" algn="ctr" rotWithShape="0">
                      <a:srgbClr val="000000">
                        <a:alpha val="75000"/>
                      </a:srgbClr>
                    </a:outerShdw>
                  </a:effectLst>
                  <a:latin typeface="Finlandica" charset="0"/>
                </a:rPr>
                <a:t> </a:t>
              </a:r>
            </a:p>
          </p:txBody>
        </p:sp>
      </p:grpSp>
      <p:grpSp>
        <p:nvGrpSpPr>
          <p:cNvPr id="16" name="Group 15">
            <a:extLst>
              <a:ext uri="{FF2B5EF4-FFF2-40B4-BE49-F238E27FC236}">
                <a16:creationId xmlns:a16="http://schemas.microsoft.com/office/drawing/2014/main" id="{70AAF86D-46CC-7B55-780F-52CEA8246EEF}"/>
              </a:ext>
            </a:extLst>
          </p:cNvPr>
          <p:cNvGrpSpPr/>
          <p:nvPr/>
        </p:nvGrpSpPr>
        <p:grpSpPr>
          <a:xfrm>
            <a:off x="4067944" y="627015"/>
            <a:ext cx="5076056" cy="4265480"/>
            <a:chOff x="4067944" y="627530"/>
            <a:chExt cx="5076056" cy="4265480"/>
          </a:xfrm>
        </p:grpSpPr>
        <p:pic>
          <p:nvPicPr>
            <p:cNvPr id="17" name="Picture 16">
              <a:extLst>
                <a:ext uri="{FF2B5EF4-FFF2-40B4-BE49-F238E27FC236}">
                  <a16:creationId xmlns:a16="http://schemas.microsoft.com/office/drawing/2014/main" id="{7FDC11C9-0484-7D9A-5C97-6877574ABB90}"/>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18" name="Footer Placeholder 4">
              <a:extLst>
                <a:ext uri="{FF2B5EF4-FFF2-40B4-BE49-F238E27FC236}">
                  <a16:creationId xmlns:a16="http://schemas.microsoft.com/office/drawing/2014/main" id="{6B1AFB7A-7CC5-351E-3B04-13CDCDFF09CD}"/>
                </a:ext>
              </a:extLst>
            </p:cNvPr>
            <p:cNvSpPr txBox="1">
              <a:spLocks/>
            </p:cNvSpPr>
            <p:nvPr/>
          </p:nvSpPr>
          <p:spPr>
            <a:xfrm>
              <a:off x="4124690" y="4614066"/>
              <a:ext cx="91371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Karoliina Barlund</a:t>
              </a:r>
            </a:p>
          </p:txBody>
        </p:sp>
      </p:gr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6"/>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6349" b="924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latin typeface="+mj-lt"/>
            </a:endParaRPr>
          </a:p>
          <a:p>
            <a:pPr algn="ctr"/>
            <a:r>
              <a:rPr lang="en-US" sz="700" kern="0" cap="none" spc="0">
                <a:solidFill>
                  <a:schemeClr val="bg1"/>
                </a:solidFill>
                <a:latin typeface="+mj-lt"/>
              </a:rPr>
              <a:t>Photo: </a:t>
            </a:r>
            <a:r>
              <a:rPr lang="en-US" sz="700" kern="0" cap="none" spc="0" err="1">
                <a:solidFill>
                  <a:schemeClr val="bg1"/>
                </a:solidFill>
                <a:latin typeface="+mj-lt"/>
              </a:rPr>
              <a:t>Saunafromfinland</a:t>
            </a:r>
            <a:endParaRPr lang="en-US" sz="700" kern="0" cap="none" spc="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Snacking pairs perfectly with the warmth</a:t>
            </a:r>
            <a:endParaRPr lang="en-US"/>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18FBEC33-B1B2-1EE7-DD11-9669CD348841}"/>
              </a:ext>
            </a:extLst>
          </p:cNvPr>
          <p:cNvSpPr/>
          <p:nvPr/>
        </p:nvSpPr>
        <p:spPr>
          <a:xfrm flipV="1">
            <a:off x="1830223" y="280860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677644" y="1851722"/>
            <a:ext cx="2820158" cy="615553"/>
            <a:chOff x="651653" y="2381064"/>
            <a:chExt cx="2820158" cy="615553"/>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651653" y="2381064"/>
              <a:ext cx="282015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Hot sauna, cold drinks, and hearty food.</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1214659" y="3129891"/>
            <a:ext cx="173601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Especially sausages, or “</a:t>
            </a:r>
            <a:r>
              <a:rPr lang="en-GB" sz="1000" b="0" err="1"/>
              <a:t>saunamakkarat</a:t>
            </a:r>
            <a:r>
              <a:rPr lang="en-GB" sz="1000" b="0"/>
              <a:t>”, are very common food in Finnish sauna.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t="14549" b="11075"/>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340657"/>
              <a:ext cx="73577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Amanda Lim</a:t>
              </a: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8246" r="1245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591622"/>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Snacking pairs perfectly with the warmth</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t>
            </a:r>
            <a:r>
              <a:rPr lang="en-US" sz="700" kern="0" cap="none" spc="0" err="1">
                <a:solidFill>
                  <a:schemeClr val="bg1"/>
                </a:solidFill>
              </a:rPr>
              <a:t>Saunafromfinland</a:t>
            </a:r>
            <a:endParaRPr lang="en-US" sz="700" kern="0" cap="none" spc="0">
              <a:solidFill>
                <a:schemeClr val="bg1"/>
              </a:solidFill>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spring of wellbeing: </a:t>
            </a:r>
          </a:p>
          <a:p>
            <a:pPr algn="ctr"/>
            <a:r>
              <a:rPr lang="en-GB" sz="2000">
                <a:solidFill>
                  <a:schemeClr val="bg1"/>
                </a:solidFill>
              </a:rPr>
              <a:t>Sweat, silence and smiles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11365" r="1136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5049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Harvia</a:t>
              </a:r>
            </a:p>
          </p:txBody>
        </p:sp>
      </p:grpSp>
      <p:grpSp>
        <p:nvGrpSpPr>
          <p:cNvPr id="4" name="Group 3">
            <a:extLst>
              <a:ext uri="{FF2B5EF4-FFF2-40B4-BE49-F238E27FC236}">
                <a16:creationId xmlns:a16="http://schemas.microsoft.com/office/drawing/2014/main" id="{F5ACD2EB-2B70-E2BE-C915-F96DBFD8B917}"/>
              </a:ext>
            </a:extLst>
          </p:cNvPr>
          <p:cNvGrpSpPr/>
          <p:nvPr/>
        </p:nvGrpSpPr>
        <p:grpSpPr>
          <a:xfrm>
            <a:off x="4067944" y="627017"/>
            <a:ext cx="5076056" cy="4265479"/>
            <a:chOff x="4067944" y="627018"/>
            <a:chExt cx="5076056" cy="4265479"/>
          </a:xfrm>
        </p:grpSpPr>
        <p:pic>
          <p:nvPicPr>
            <p:cNvPr id="17" name="Picture 16">
              <a:extLst>
                <a:ext uri="{FF2B5EF4-FFF2-40B4-BE49-F238E27FC236}">
                  <a16:creationId xmlns:a16="http://schemas.microsoft.com/office/drawing/2014/main" id="{52855044-FAE0-CCB2-BF95-7206F834B434}"/>
                </a:ext>
              </a:extLst>
            </p:cNvPr>
            <p:cNvPicPr>
              <a:picLocks noChangeAspect="1"/>
            </p:cNvPicPr>
            <p:nvPr/>
          </p:nvPicPr>
          <p:blipFill>
            <a:blip r:embed="rId5">
              <a:extLst>
                <a:ext uri="{28A0092B-C50C-407E-A947-70E740481C1C}">
                  <a14:useLocalDpi xmlns:a14="http://schemas.microsoft.com/office/drawing/2010/main" val="0"/>
                </a:ext>
              </a:extLst>
            </a:blip>
            <a:srcRect l="6566" r="14098"/>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2C2A5C5-9D29-BEA4-24E9-7D38FB0FBEC4}"/>
                </a:ext>
              </a:extLst>
            </p:cNvPr>
            <p:cNvSpPr txBox="1">
              <a:spLocks/>
            </p:cNvSpPr>
            <p:nvPr/>
          </p:nvSpPr>
          <p:spPr>
            <a:xfrm>
              <a:off x="4131444" y="4460520"/>
              <a:ext cx="945772"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spring of wellbeing: Sweat, silence and smiles</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677644" y="1574191"/>
            <a:ext cx="2820158" cy="923330"/>
            <a:chOff x="651653" y="2381064"/>
            <a:chExt cx="2820158"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82015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Then: An ancient understanding of balance and recovery.</a:t>
              </a:r>
              <a:r>
                <a:rPr lang="en-GB" sz="2000" b="0"/>
                <a:t> </a:t>
              </a:r>
              <a:endParaRPr lang="en-US" sz="1800">
                <a:solidFill>
                  <a:schemeClr val="tx1"/>
                </a:solidFill>
                <a:ea typeface="+mj-lt"/>
                <a:cs typeface="+mj-lt"/>
              </a:endParaRP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1046607" y="3033315"/>
            <a:ext cx="201871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Now: Contrast therapy (hot and cold) is one of the biggest wellness trends in the world in 2026.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t="16547" b="907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762"/>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4" name="Group 13">
            <a:extLst>
              <a:ext uri="{FF2B5EF4-FFF2-40B4-BE49-F238E27FC236}">
                <a16:creationId xmlns:a16="http://schemas.microsoft.com/office/drawing/2014/main" id="{E7E572FA-E300-2A8C-73E0-5CF28ADE616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8C9FCCA-2DC3-065E-732F-38F2353AD0B1}"/>
                </a:ext>
              </a:extLst>
            </p:cNvPr>
            <p:cNvPicPr>
              <a:picLocks/>
            </p:cNvPicPr>
            <p:nvPr/>
          </p:nvPicPr>
          <p:blipFill>
            <a:blip r:embed="rId7">
              <a:extLst>
                <a:ext uri="{28A0092B-C50C-407E-A947-70E740481C1C}">
                  <a14:useLocalDpi xmlns:a14="http://schemas.microsoft.com/office/drawing/2010/main" val="0"/>
                </a:ext>
              </a:extLst>
            </a:blip>
            <a:srcRect t="14159" b="11436"/>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89C7EA88-B23C-9E40-6966-CD83E5BD6711}"/>
                </a:ext>
              </a:extLst>
            </p:cNvPr>
            <p:cNvSpPr txBox="1">
              <a:spLocks/>
            </p:cNvSpPr>
            <p:nvPr/>
          </p:nvSpPr>
          <p:spPr>
            <a:xfrm>
              <a:off x="207897" y="9231218"/>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46914E-7 L 0.69114 2.46914E-7 " pathEditMode="relative" rAng="0" ptsTypes="AA">
                                      <p:cBhvr>
                                        <p:cTn id="27" dur="2500" fill="hold"/>
                                        <p:tgtEl>
                                          <p:spTgt spid="4"/>
                                        </p:tgtEl>
                                        <p:attrNameLst>
                                          <p:attrName>ppt_x</p:attrName>
                                          <p:attrName>ppt_y</p:attrName>
                                        </p:attrNameLst>
                                      </p:cBhvr>
                                      <p:rCtr x="34549" y="0"/>
                                    </p:animMotion>
                                  </p:childTnLst>
                                </p:cTn>
                              </p:par>
                              <p:par>
                                <p:cTn id="28" presetID="0" presetClass="path" presetSubtype="0" accel="50000" decel="50000" fill="hold" nodeType="withEffect">
                                  <p:stCondLst>
                                    <p:cond delay="0"/>
                                  </p:stCondLst>
                                  <p:childTnLst>
                                    <p:animMotion origin="layout" path="M -0.00503 -0.03673 L 0.44636 -0.03673 " pathEditMode="relative" rAng="0" ptsTypes="AA">
                                      <p:cBhvr>
                                        <p:cTn id="29"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Anni Hartikainen</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one Finnish word </a:t>
            </a:r>
          </a:p>
          <a:p>
            <a:pPr algn="ctr"/>
            <a:r>
              <a:rPr lang="en-GB" sz="2000">
                <a:solidFill>
                  <a:schemeClr val="bg1"/>
                </a:solidFill>
              </a:rPr>
              <a:t>everyone knows</a:t>
            </a:r>
            <a:endParaRPr lang="en-US" sz="200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l="13618" t="4840" r="7003" b="2712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578242"/>
            <a:ext cx="6121400" cy="430887"/>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 Photo: </a:t>
            </a:r>
            <a:r>
              <a:rPr lang="en-US" sz="700" kern="0" cap="none" spc="0" err="1">
                <a:solidFill>
                  <a:schemeClr val="bg1"/>
                </a:solidFill>
              </a:rPr>
              <a:t>Museovirasto</a:t>
            </a:r>
            <a:endParaRPr lang="en-US" sz="700" kern="0" cap="none" spc="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Sauna diplomacy </a:t>
            </a:r>
          </a:p>
          <a:p>
            <a:pPr algn="ctr"/>
            <a:r>
              <a:rPr lang="en-GB" sz="2000">
                <a:solidFill>
                  <a:schemeClr val="bg1"/>
                </a:solidFill>
              </a:rPr>
              <a:t>and peacebuilding</a:t>
            </a:r>
            <a:endParaRPr lang="en-US" sz="18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36A3-7873-5C01-8A1D-A806E015C342}"/>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C40536D9-E7BD-78A5-D2D2-ACEE00F05FE5}"/>
              </a:ext>
            </a:extLst>
          </p:cNvPr>
          <p:cNvSpPr/>
          <p:nvPr/>
        </p:nvSpPr>
        <p:spPr>
          <a:xfrm flipV="1">
            <a:off x="1830223" y="298302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8A20419-BE67-152D-D632-0941533EEED7}"/>
              </a:ext>
            </a:extLst>
          </p:cNvPr>
          <p:cNvGrpSpPr/>
          <p:nvPr/>
        </p:nvGrpSpPr>
        <p:grpSpPr>
          <a:xfrm>
            <a:off x="721046" y="1884971"/>
            <a:ext cx="2733354" cy="615553"/>
            <a:chOff x="695055" y="2381064"/>
            <a:chExt cx="2733354" cy="615553"/>
          </a:xfrm>
        </p:grpSpPr>
        <p:sp>
          <p:nvSpPr>
            <p:cNvPr id="38" name="Title 1">
              <a:extLst>
                <a:ext uri="{FF2B5EF4-FFF2-40B4-BE49-F238E27FC236}">
                  <a16:creationId xmlns:a16="http://schemas.microsoft.com/office/drawing/2014/main" id="{70CE1FB6-8728-CA8B-2B41-B2F7127DD99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FF6C20D-5E5A-B61E-AD59-A492FE108B1B}"/>
                </a:ext>
              </a:extLst>
            </p:cNvPr>
            <p:cNvSpPr txBox="1">
              <a:spLocks/>
            </p:cNvSpPr>
            <p:nvPr/>
          </p:nvSpPr>
          <p:spPr>
            <a:xfrm>
              <a:off x="695055" y="2381064"/>
              <a:ext cx="273335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Everyone is equal on the sauna benches.</a:t>
              </a:r>
              <a:r>
                <a:rPr lang="en-GB" sz="2000" b="0"/>
                <a:t> </a:t>
              </a:r>
              <a:endParaRPr lang="en-FI" sz="1600"/>
            </a:p>
          </p:txBody>
        </p:sp>
      </p:grpSp>
      <p:sp>
        <p:nvSpPr>
          <p:cNvPr id="19" name="Title 1">
            <a:extLst>
              <a:ext uri="{FF2B5EF4-FFF2-40B4-BE49-F238E27FC236}">
                <a16:creationId xmlns:a16="http://schemas.microsoft.com/office/drawing/2014/main" id="{8BC6114E-1C3B-04EA-AC71-C3B7EF4A4E42}"/>
              </a:ext>
            </a:extLst>
          </p:cNvPr>
          <p:cNvSpPr txBox="1">
            <a:spLocks/>
          </p:cNvSpPr>
          <p:nvPr/>
        </p:nvSpPr>
        <p:spPr>
          <a:xfrm>
            <a:off x="1331386" y="3304308"/>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Many friendships, ideas, and even business deals are born in the sauna. </a:t>
            </a:r>
            <a:endParaRPr lang="en-US" sz="200" b="0" i="1">
              <a:solidFill>
                <a:schemeClr val="tx1"/>
              </a:solidFill>
              <a:ea typeface="+mj-lt"/>
              <a:cs typeface="+mj-lt"/>
            </a:endParaRPr>
          </a:p>
        </p:txBody>
      </p:sp>
      <p:sp>
        <p:nvSpPr>
          <p:cNvPr id="27" name="TextBox 26">
            <a:extLst>
              <a:ext uri="{FF2B5EF4-FFF2-40B4-BE49-F238E27FC236}">
                <a16:creationId xmlns:a16="http://schemas.microsoft.com/office/drawing/2014/main" id="{61845F1A-7DB6-8050-B3AB-E5FACA93DC8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7CDA81E5-77C4-5888-FF03-D63B3ADDE37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mn-lt"/>
              </a:rPr>
              <a:t>Sauna diplomacy and peacebuilding</a:t>
            </a:r>
          </a:p>
        </p:txBody>
      </p:sp>
      <p:sp>
        <p:nvSpPr>
          <p:cNvPr id="56" name="Title 1">
            <a:extLst>
              <a:ext uri="{FF2B5EF4-FFF2-40B4-BE49-F238E27FC236}">
                <a16:creationId xmlns:a16="http://schemas.microsoft.com/office/drawing/2014/main" id="{00A305C4-D2E9-5661-D33C-9AF00021F15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2FD7FB2A-C28E-157A-9A4A-78A0FFC7AB5F}"/>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0CC5F2B-6743-22C0-2F1A-E00C15D520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5D76E427-100D-7563-8D56-6F93F5DC2E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8BAE8B2-E479-5C8F-8743-B704D9B2790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5ACD324-FB06-0800-F487-C445B66667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A182731-5C64-ACAA-069C-AE9E0A176BF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E162253C-8B0A-7C76-F9BF-57424C46C78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8E9A625-8CAE-E871-695B-5C456B4E4B93}"/>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4911B6A0-A3BD-AAC5-3E12-3C85C51BD04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3F3453C5-09DF-F756-61A2-9DC50E81BDC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C0EE62D-7610-1A27-FD0E-4D9320F1895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grpSp>
        <p:nvGrpSpPr>
          <p:cNvPr id="10" name="Group 9">
            <a:extLst>
              <a:ext uri="{FF2B5EF4-FFF2-40B4-BE49-F238E27FC236}">
                <a16:creationId xmlns:a16="http://schemas.microsoft.com/office/drawing/2014/main" id="{E612A7C9-7F28-72A8-EDD2-E1A7164C6A0C}"/>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79E4FDDC-8488-D610-67FA-23CF350F97F1}"/>
                </a:ext>
              </a:extLst>
            </p:cNvPr>
            <p:cNvPicPr>
              <a:picLocks noChangeAspect="1"/>
            </p:cNvPicPr>
            <p:nvPr/>
          </p:nvPicPr>
          <p:blipFill>
            <a:blip r:embed="rId4">
              <a:extLst>
                <a:ext uri="{28A0092B-C50C-407E-A947-70E740481C1C}">
                  <a14:useLocalDpi xmlns:a14="http://schemas.microsoft.com/office/drawing/2010/main" val="0"/>
                </a:ext>
              </a:extLst>
            </a:blip>
            <a:srcRect l="9125" r="9125"/>
            <a:stretch/>
          </p:blipFill>
          <p:spPr>
            <a:xfrm>
              <a:off x="4067944" y="627015"/>
              <a:ext cx="5076056" cy="4265480"/>
            </a:xfrm>
            <a:prstGeom prst="rect">
              <a:avLst/>
            </a:prstGeom>
          </p:spPr>
        </p:pic>
        <p:sp>
          <p:nvSpPr>
            <p:cNvPr id="22" name="Footer Placeholder 4">
              <a:extLst>
                <a:ext uri="{FF2B5EF4-FFF2-40B4-BE49-F238E27FC236}">
                  <a16:creationId xmlns:a16="http://schemas.microsoft.com/office/drawing/2014/main" id="{3A4ED1FF-251F-FE3A-314D-F1D3C35D6790}"/>
                </a:ext>
              </a:extLst>
            </p:cNvPr>
            <p:cNvSpPr txBox="1">
              <a:spLocks/>
            </p:cNvSpPr>
            <p:nvPr/>
          </p:nvSpPr>
          <p:spPr>
            <a:xfrm>
              <a:off x="4124690" y="4589517"/>
              <a:ext cx="8431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Ulkoministeriö</a:t>
              </a:r>
              <a:r>
                <a:rPr lang="en-US" sz="700" kern="0" cap="none" spc="0">
                  <a:solidFill>
                    <a:schemeClr val="bg1"/>
                  </a:solidFill>
                  <a:effectLst>
                    <a:outerShdw blurRad="635000" dir="5400000" algn="ctr" rotWithShape="0">
                      <a:srgbClr val="000000">
                        <a:alpha val="75000"/>
                      </a:srgbClr>
                    </a:outerShdw>
                  </a:effectLst>
                  <a:latin typeface="Finlandica" charset="0"/>
                </a:rPr>
                <a:t> </a:t>
              </a:r>
            </a:p>
          </p:txBody>
        </p:sp>
      </p:grpSp>
      <p:sp>
        <p:nvSpPr>
          <p:cNvPr id="2" name="Title 1">
            <a:extLst>
              <a:ext uri="{FF2B5EF4-FFF2-40B4-BE49-F238E27FC236}">
                <a16:creationId xmlns:a16="http://schemas.microsoft.com/office/drawing/2014/main" id="{B60E785C-05EA-7DA1-D34E-F328D87182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C2DF53D-FDC7-E6CF-E5D3-C6D585ADE3D9}"/>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19818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sauna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GB" sz="1500"/>
              <a:t>We saved a seat for you.</a:t>
            </a:r>
            <a:r>
              <a:rPr lang="en-GB" sz="1500" b="0"/>
              <a:t> </a:t>
            </a:r>
            <a:br>
              <a:rPr lang="en-US" sz="1500"/>
            </a:br>
            <a:br>
              <a:rPr lang="en-US" sz="1500"/>
            </a:br>
            <a:r>
              <a:rPr lang="en-GB"/>
              <a:t>Let’s enjoy the next </a:t>
            </a:r>
            <a:r>
              <a:rPr lang="en-GB" err="1"/>
              <a:t>löyly</a:t>
            </a:r>
            <a:r>
              <a:rPr lang="en-GB"/>
              <a:t> together!</a:t>
            </a:r>
            <a:r>
              <a:rPr lang="en-GB" b="0"/>
              <a:t> </a:t>
            </a:r>
            <a:endParaRPr lang="en-US"/>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5718" r="1497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880"/>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ndParaRPr>
            </a:p>
            <a:p>
              <a:pPr>
                <a:lnSpc>
                  <a:spcPct val="114000"/>
                </a:lnSpc>
              </a:pPr>
              <a:r>
                <a:rPr lang="en-US" sz="700" kern="0" cap="none" spc="0">
                  <a:solidFill>
                    <a:schemeClr val="bg1"/>
                  </a:solidFill>
                </a:rPr>
                <a:t>Photo: </a:t>
              </a:r>
              <a:r>
                <a:rPr lang="en-US" sz="700" kern="0" cap="none" spc="0" err="1">
                  <a:solidFill>
                    <a:schemeClr val="bg1"/>
                  </a:solidFill>
                </a:rPr>
                <a:t>Saunafromfinland</a:t>
              </a:r>
              <a:endParaRPr lang="en-US" sz="700" kern="0" cap="none" spc="0">
                <a:solidFill>
                  <a:schemeClr val="bg1"/>
                </a:solidFill>
              </a:endParaRP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10283" r="10283"/>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91753"/>
              <a:ext cx="916918"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a:t>
              </a:r>
              <a:r>
                <a:rPr lang="en-US" sz="700" kern="0" cap="none" spc="0" err="1">
                  <a:solidFill>
                    <a:schemeClr val="bg1"/>
                  </a:solidFill>
                  <a:effectLst>
                    <a:outerShdw blurRad="635000" dir="5400000" algn="ctr" rotWithShape="0">
                      <a:srgbClr val="000000">
                        <a:alpha val="75000"/>
                      </a:srgbClr>
                    </a:outerShdw>
                  </a:effectLst>
                  <a:latin typeface="+mj-lt"/>
                </a:rPr>
                <a:t>Saunafromfinland</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482496"/>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687978" y="1800817"/>
            <a:ext cx="2708646" cy="770933"/>
            <a:chOff x="679026" y="2326590"/>
            <a:chExt cx="2708646" cy="770933"/>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326590"/>
              <a:ext cx="2708646" cy="43088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fontAlgn="base"/>
              <a:r>
                <a:rPr lang="en-GB" sz="1800"/>
                <a:t>Sauna</a:t>
              </a:r>
              <a:r>
                <a:rPr lang="en-GB" sz="1800" b="0"/>
                <a:t> </a:t>
              </a:r>
            </a:p>
            <a:p>
              <a:pPr algn="ctr" fontAlgn="base"/>
              <a:r>
                <a:rPr lang="en-GB" sz="1000" b="0"/>
                <a:t>/SOW-nah/ </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762309" y="2803779"/>
            <a:ext cx="2492745" cy="50783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a:t>“Sauna” is the only Finnish word in global use. The oldest written mention dates back to the 12</a:t>
            </a:r>
            <a:r>
              <a:rPr lang="en-GB" sz="1100" b="0" baseline="30000"/>
              <a:t>th</a:t>
            </a:r>
            <a:r>
              <a:rPr lang="en-GB" sz="1100" b="0"/>
              <a:t> century. </a:t>
            </a:r>
            <a:endParaRPr lang="en-US" sz="1100" b="0">
              <a:solidFill>
                <a:schemeClr val="tx1"/>
              </a:solidFill>
              <a:ea typeface="+mj-lt"/>
              <a:cs typeface="+mj-lt"/>
            </a:endParaRP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one Finnish word everyone knows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28188" r="21532"/>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8972287"/>
              <a:ext cx="945772" cy="48295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latin typeface="+mj-lt"/>
              </a:endParaRPr>
            </a:p>
            <a:p>
              <a:pPr>
                <a:lnSpc>
                  <a:spcPct val="114000"/>
                </a:lnSpc>
              </a:pPr>
              <a:endParaRPr lang="en-US" sz="700" kern="0" cap="none" spc="0">
                <a:solidFill>
                  <a:schemeClr val="bg1"/>
                </a:solidFill>
                <a:latin typeface="+mj-lt"/>
              </a:endParaRPr>
            </a:p>
            <a:p>
              <a:pPr>
                <a:lnSpc>
                  <a:spcPct val="114000"/>
                </a:lnSpc>
              </a:pPr>
              <a:endParaRPr lang="en-US" sz="700" kern="0" cap="none" spc="0">
                <a:solidFill>
                  <a:schemeClr val="bg1"/>
                </a:solidFill>
                <a:latin typeface="+mj-lt"/>
              </a:endParaRPr>
            </a:p>
            <a:p>
              <a:pPr>
                <a:lnSpc>
                  <a:spcPct val="114000"/>
                </a:lnSpc>
              </a:pPr>
              <a:r>
                <a:rPr lang="en-US" sz="700" kern="0" cap="none" spc="0">
                  <a:solidFill>
                    <a:schemeClr val="bg1"/>
                  </a:solidFill>
                  <a:latin typeface="+mj-lt"/>
                </a:rPr>
                <a:t>Photo: </a:t>
              </a:r>
              <a:r>
                <a:rPr lang="en-US" sz="700" kern="0" cap="none" spc="0" err="1">
                  <a:solidFill>
                    <a:schemeClr val="bg1"/>
                  </a:solidFill>
                  <a:latin typeface="+mj-lt"/>
                </a:rPr>
                <a:t>Saunafromfinland</a:t>
              </a:r>
              <a:endParaRPr lang="en-US" sz="700" kern="0" cap="none" spc="0">
                <a:solidFill>
                  <a:schemeClr val="bg1"/>
                </a:solidFill>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662" b="1396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t>
            </a:r>
            <a:r>
              <a:rPr lang="en-US" sz="700" kern="0" cap="none" spc="0" err="1">
                <a:solidFill>
                  <a:schemeClr val="bg1"/>
                </a:solidFill>
              </a:rPr>
              <a:t>Työväen</a:t>
            </a:r>
            <a:r>
              <a:rPr lang="en-US" sz="700" kern="0" cap="none" spc="0">
                <a:solidFill>
                  <a:schemeClr val="bg1"/>
                </a:solidFill>
              </a:rPr>
              <a:t> </a:t>
            </a:r>
            <a:r>
              <a:rPr lang="en-US" sz="700" kern="0" cap="none" spc="0" err="1">
                <a:solidFill>
                  <a:schemeClr val="bg1"/>
                </a:solidFill>
              </a:rPr>
              <a:t>arkisto</a:t>
            </a:r>
            <a:endParaRPr lang="en-US" sz="700" kern="0" cap="none" spc="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short timeline of </a:t>
            </a:r>
          </a:p>
          <a:p>
            <a:pPr algn="ctr"/>
            <a:r>
              <a:rPr lang="en-GB" sz="2000">
                <a:solidFill>
                  <a:schemeClr val="bg1"/>
                </a:solidFill>
              </a:rPr>
              <a:t>Finnish sauna</a:t>
            </a:r>
            <a:endParaRPr lang="en-US" sz="200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0F742CD-5A14-8EEA-50C7-7D6F74CEDFE6}"/>
              </a:ext>
            </a:extLst>
          </p:cNvPr>
          <p:cNvGrpSpPr/>
          <p:nvPr/>
        </p:nvGrpSpPr>
        <p:grpSpPr>
          <a:xfrm>
            <a:off x="621096" y="1302171"/>
            <a:ext cx="2631561" cy="2539157"/>
            <a:chOff x="1049581" y="2439845"/>
            <a:chExt cx="2024302" cy="2539157"/>
          </a:xfrm>
        </p:grpSpPr>
        <p:sp>
          <p:nvSpPr>
            <p:cNvPr id="38" name="Title 1">
              <a:extLst>
                <a:ext uri="{FF2B5EF4-FFF2-40B4-BE49-F238E27FC236}">
                  <a16:creationId xmlns:a16="http://schemas.microsoft.com/office/drawing/2014/main" id="{D2AE74AA-52CB-1F54-8178-B5A6A187DFC9}"/>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8456DBF4-F274-D988-90AF-F0BF7FFC3AC5}"/>
                </a:ext>
              </a:extLst>
            </p:cNvPr>
            <p:cNvSpPr txBox="1">
              <a:spLocks/>
            </p:cNvSpPr>
            <p:nvPr/>
          </p:nvSpPr>
          <p:spPr>
            <a:xfrm>
              <a:off x="1049581" y="2439845"/>
              <a:ext cx="2024302" cy="253915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100">
                  <a:solidFill>
                    <a:schemeClr val="tx1"/>
                  </a:solidFill>
                  <a:ea typeface="+mj-lt"/>
                  <a:cs typeface="+mj-lt"/>
                </a:rPr>
                <a:t>Before the 1900s: </a:t>
              </a:r>
            </a:p>
            <a:p>
              <a:pPr algn="ctr"/>
              <a:r>
                <a:rPr lang="en-US" sz="1100" b="0">
                  <a:solidFill>
                    <a:schemeClr val="tx1"/>
                  </a:solidFill>
                  <a:ea typeface="+mj-lt"/>
                  <a:cs typeface="+mj-lt"/>
                </a:rPr>
                <a:t>Public saunas and smoke saunas </a:t>
              </a:r>
            </a:p>
            <a:p>
              <a:pPr algn="ctr"/>
              <a:endParaRPr lang="en-US" sz="1100">
                <a:solidFill>
                  <a:schemeClr val="tx1"/>
                </a:solidFill>
                <a:ea typeface="+mj-lt"/>
                <a:cs typeface="+mj-lt"/>
              </a:endParaRPr>
            </a:p>
            <a:p>
              <a:pPr algn="ctr"/>
              <a:r>
                <a:rPr lang="en-US" sz="1100">
                  <a:solidFill>
                    <a:schemeClr val="tx1"/>
                  </a:solidFill>
                  <a:ea typeface="+mj-lt"/>
                  <a:cs typeface="+mj-lt"/>
                </a:rPr>
                <a:t>1900–1950: </a:t>
              </a:r>
            </a:p>
            <a:p>
              <a:pPr algn="ctr"/>
              <a:r>
                <a:rPr lang="en-US" sz="1100" b="0">
                  <a:solidFill>
                    <a:schemeClr val="tx1"/>
                  </a:solidFill>
                  <a:ea typeface="+mj-lt"/>
                  <a:cs typeface="+mj-lt"/>
                </a:rPr>
                <a:t>The era of apartment building saunas </a:t>
              </a:r>
            </a:p>
            <a:p>
              <a:pPr algn="ctr"/>
              <a:endParaRPr lang="en-US" sz="1100">
                <a:solidFill>
                  <a:schemeClr val="tx1"/>
                </a:solidFill>
                <a:ea typeface="+mj-lt"/>
                <a:cs typeface="+mj-lt"/>
              </a:endParaRPr>
            </a:p>
            <a:p>
              <a:pPr algn="ctr"/>
              <a:r>
                <a:rPr lang="en-US" sz="1100">
                  <a:solidFill>
                    <a:schemeClr val="tx1"/>
                  </a:solidFill>
                  <a:ea typeface="+mj-lt"/>
                  <a:cs typeface="+mj-lt"/>
                </a:rPr>
                <a:t>1950–1980: </a:t>
              </a:r>
            </a:p>
            <a:p>
              <a:pPr algn="ctr"/>
              <a:r>
                <a:rPr lang="en-US" sz="1100" b="0">
                  <a:solidFill>
                    <a:schemeClr val="tx1"/>
                  </a:solidFill>
                  <a:ea typeface="+mj-lt"/>
                  <a:cs typeface="+mj-lt"/>
                </a:rPr>
                <a:t>The breakthrough of home saunas </a:t>
              </a:r>
            </a:p>
            <a:p>
              <a:pPr algn="ctr"/>
              <a:endParaRPr lang="en-US" sz="1100">
                <a:solidFill>
                  <a:schemeClr val="tx1"/>
                </a:solidFill>
                <a:ea typeface="+mj-lt"/>
                <a:cs typeface="+mj-lt"/>
              </a:endParaRPr>
            </a:p>
            <a:p>
              <a:pPr algn="ctr"/>
              <a:r>
                <a:rPr lang="en-US" sz="1100">
                  <a:solidFill>
                    <a:schemeClr val="tx1"/>
                  </a:solidFill>
                  <a:ea typeface="+mj-lt"/>
                  <a:cs typeface="+mj-lt"/>
                </a:rPr>
                <a:t>From the 1990s to the present: </a:t>
              </a:r>
            </a:p>
            <a:p>
              <a:pPr algn="ctr"/>
              <a:r>
                <a:rPr lang="en-US" sz="1100" b="0">
                  <a:solidFill>
                    <a:schemeClr val="tx1"/>
                  </a:solidFill>
                  <a:ea typeface="+mj-lt"/>
                  <a:cs typeface="+mj-lt"/>
                </a:rPr>
                <a:t>The revival of public saunas </a:t>
              </a:r>
            </a:p>
            <a:p>
              <a:pPr algn="ctr"/>
              <a:endParaRPr lang="en-US" sz="1100">
                <a:solidFill>
                  <a:schemeClr val="tx1"/>
                </a:solidFill>
                <a:ea typeface="+mj-lt"/>
                <a:cs typeface="+mj-lt"/>
              </a:endParaRPr>
            </a:p>
            <a:p>
              <a:pPr algn="ctr"/>
              <a:r>
                <a:rPr lang="en-US" sz="1100">
                  <a:solidFill>
                    <a:schemeClr val="tx1"/>
                  </a:solidFill>
                  <a:ea typeface="+mj-lt"/>
                  <a:cs typeface="+mj-lt"/>
                </a:rPr>
                <a:t>In 2020: </a:t>
              </a:r>
            </a:p>
            <a:p>
              <a:pPr algn="ctr"/>
              <a:r>
                <a:rPr lang="en-US" sz="1100">
                  <a:solidFill>
                    <a:schemeClr val="tx1"/>
                  </a:solidFill>
                  <a:ea typeface="+mj-lt"/>
                  <a:cs typeface="+mj-lt"/>
                </a:rPr>
                <a:t>Finnish sauna culture was added to the UNESCO Intangible Cultural Heritage list</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67944" y="635797"/>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4">
              <a:extLst>
                <a:ext uri="{28A0092B-C50C-407E-A947-70E740481C1C}">
                  <a14:useLocalDpi xmlns:a14="http://schemas.microsoft.com/office/drawing/2010/main" val="0"/>
                </a:ext>
              </a:extLst>
            </a:blip>
            <a:srcRect l="7218" r="1296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515126"/>
              <a:ext cx="1615827"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Vesa Hakala / </a:t>
              </a:r>
              <a:r>
                <a:rPr lang="en-US" sz="700" kern="0" cap="none" spc="0" err="1">
                  <a:solidFill>
                    <a:schemeClr val="bg1"/>
                  </a:solidFill>
                  <a:effectLst>
                    <a:outerShdw blurRad="635000" dir="5400000" algn="ctr" rotWithShape="0">
                      <a:srgbClr val="000000">
                        <a:alpha val="75000"/>
                      </a:srgbClr>
                    </a:outerShdw>
                  </a:effectLst>
                  <a:latin typeface="Finlandica" charset="0"/>
                </a:rPr>
                <a:t>Keski-Suomen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museo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5">
              <a:extLst>
                <a:ext uri="{28A0092B-C50C-407E-A947-70E740481C1C}">
                  <a14:useLocalDpi xmlns:a14="http://schemas.microsoft.com/office/drawing/2010/main" val="0"/>
                </a:ext>
              </a:extLst>
            </a:blip>
            <a:srcRect l="14567" r="18393"/>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15762"/>
              <a:ext cx="190597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Signe Brander / Helsingin </a:t>
              </a:r>
              <a:r>
                <a:rPr lang="en-US" sz="700" kern="0" cap="none" spc="0" err="1">
                  <a:solidFill>
                    <a:schemeClr val="bg1"/>
                  </a:solidFill>
                  <a:effectLst>
                    <a:outerShdw blurRad="635000" dir="5400000" algn="ctr" rotWithShape="0">
                      <a:srgbClr val="000000">
                        <a:alpha val="75000"/>
                      </a:srgbClr>
                    </a:outerShdw>
                  </a:effectLst>
                  <a:latin typeface="Finlandica" charset="0"/>
                </a:rPr>
                <a:t>kaupunginmuseo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short timeline of Finnish sauna</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Homelike warmth: </a:t>
            </a:r>
          </a:p>
          <a:p>
            <a:pPr algn="ctr"/>
            <a:r>
              <a:rPr lang="en-GB" sz="2000">
                <a:solidFill>
                  <a:schemeClr val="bg1"/>
                </a:solidFill>
              </a:rPr>
              <a:t>Sauna as a part of Finnish life</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47BCAC7-096F-06D7-43CF-37A7577CA1D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4">
              <a:extLst>
                <a:ext uri="{28A0092B-C50C-407E-A947-70E740481C1C}">
                  <a14:useLocalDpi xmlns:a14="http://schemas.microsoft.com/office/drawing/2010/main" val="0"/>
                </a:ext>
              </a:extLst>
            </a:blip>
            <a:srcRect l="4441" r="16371"/>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590983"/>
              <a:ext cx="873637"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sp>
        <p:nvSpPr>
          <p:cNvPr id="31" name="Rectangle 30">
            <a:extLst>
              <a:ext uri="{FF2B5EF4-FFF2-40B4-BE49-F238E27FC236}">
                <a16:creationId xmlns:a16="http://schemas.microsoft.com/office/drawing/2014/main" id="{2F1CE0AB-B432-1F7C-784B-784FB7DF9286}"/>
              </a:ext>
            </a:extLst>
          </p:cNvPr>
          <p:cNvSpPr/>
          <p:nvPr/>
        </p:nvSpPr>
        <p:spPr>
          <a:xfrm flipV="1">
            <a:off x="1830223" y="2736631"/>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586409" y="1812026"/>
            <a:ext cx="3002628" cy="575436"/>
            <a:chOff x="560418" y="2381064"/>
            <a:chExt cx="3002628" cy="575436"/>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3002628"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Sauna belongs to everyone.</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a:t>It is inclusive by nature: for all genders, generations, and backgrounds. A typical Finn uses the sauna at least once a week, often on Saturday evenings. </a:t>
            </a:r>
            <a:endParaRPr lang="en-US" sz="400" b="0">
              <a:solidFill>
                <a:schemeClr val="tx1"/>
              </a:solidFill>
              <a:ea typeface="+mj-lt"/>
              <a:cs typeface="+mj-lt"/>
            </a:endParaRP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5">
              <a:extLst>
                <a:ext uri="{28A0092B-C50C-407E-A947-70E740481C1C}">
                  <a14:useLocalDpi xmlns:a14="http://schemas.microsoft.com/office/drawing/2010/main" val="0"/>
                </a:ext>
              </a:extLst>
            </a:blip>
            <a:srcRect l="18562" r="2195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8816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l="14669" r="589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515125"/>
              <a:ext cx="896079"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Anni Hartikainen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Homelike warmth: Sauna as a part of Finnish life</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4"/>
            <a:ext cx="9144000" cy="5141432"/>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1034"/>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Maija </a:t>
            </a:r>
            <a:r>
              <a:rPr lang="en-US" sz="700" kern="0" cap="none" spc="0" err="1">
                <a:solidFill>
                  <a:schemeClr val="bg1"/>
                </a:solidFill>
              </a:rPr>
              <a:t>Astikainen</a:t>
            </a:r>
            <a:endParaRPr lang="en-US" sz="700" kern="0" cap="none" spc="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To each their own – from smoke to skyline</a:t>
            </a:r>
            <a:r>
              <a:rPr lang="en-GB" sz="2000" b="0">
                <a:solidFill>
                  <a:schemeClr val="bg1"/>
                </a:solidFill>
              </a:rPr>
              <a:t> </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FA19CB5-F0EE-A6EB-C2C7-8B6AB737E7EB}"/>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a:t>There are also single-heated and continuously heated options, and both offer slightly different experiences in terms of heat and humidity. </a:t>
            </a:r>
            <a:endParaRPr lang="en-FI" sz="1100"/>
          </a:p>
        </p:txBody>
      </p:sp>
      <p:grpSp>
        <p:nvGrpSpPr>
          <p:cNvPr id="5" name="Group 4">
            <a:extLst>
              <a:ext uri="{FF2B5EF4-FFF2-40B4-BE49-F238E27FC236}">
                <a16:creationId xmlns:a16="http://schemas.microsoft.com/office/drawing/2014/main" id="{CDFA4072-0D98-70CD-D1DE-7AD6DF891C70}"/>
              </a:ext>
            </a:extLst>
          </p:cNvPr>
          <p:cNvGrpSpPr/>
          <p:nvPr/>
        </p:nvGrpSpPr>
        <p:grpSpPr>
          <a:xfrm>
            <a:off x="853889" y="1346249"/>
            <a:ext cx="2324746" cy="1107996"/>
            <a:chOff x="899359" y="2428835"/>
            <a:chExt cx="2324746" cy="1107996"/>
          </a:xfrm>
        </p:grpSpPr>
        <p:sp>
          <p:nvSpPr>
            <p:cNvPr id="38" name="Title 1">
              <a:extLst>
                <a:ext uri="{FF2B5EF4-FFF2-40B4-BE49-F238E27FC236}">
                  <a16:creationId xmlns:a16="http://schemas.microsoft.com/office/drawing/2014/main" id="{26849ABE-8087-7899-A5C4-2EA1B084AE2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41FC8A1-DBD8-1408-8276-A3F2DB318C71}"/>
                </a:ext>
              </a:extLst>
            </p:cNvPr>
            <p:cNvSpPr txBox="1">
              <a:spLocks/>
            </p:cNvSpPr>
            <p:nvPr/>
          </p:nvSpPr>
          <p:spPr>
            <a:xfrm>
              <a:off x="899359" y="2428835"/>
              <a:ext cx="2324746"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Saunas come in many forms: electric, wood-heated, gas-heated, smoke, and infrared.</a:t>
              </a:r>
              <a:r>
                <a:rPr lang="en-GB" sz="1800" b="0"/>
                <a:t> </a:t>
              </a:r>
              <a:endParaRPr kumimoji="0" lang="en-US" sz="1000" i="0" u="none" strike="noStrike" kern="1200" cap="none" spc="0" normalizeH="0" baseline="0" noProof="0">
                <a:ln>
                  <a:noFill/>
                </a:ln>
                <a:solidFill>
                  <a:srgbClr val="002EA2"/>
                </a:solidFill>
                <a:effectLst/>
                <a:uLnTx/>
                <a:uFillTx/>
                <a:ea typeface="+mj-lt"/>
                <a:cs typeface="+mj-lt"/>
              </a:endParaRPr>
            </a:p>
          </p:txBody>
        </p:sp>
      </p:grpSp>
      <p:sp>
        <p:nvSpPr>
          <p:cNvPr id="6" name="Rectangle 5">
            <a:extLst>
              <a:ext uri="{FF2B5EF4-FFF2-40B4-BE49-F238E27FC236}">
                <a16:creationId xmlns:a16="http://schemas.microsoft.com/office/drawing/2014/main" id="{ED15B5F0-EACE-3A71-63E6-82FA186F6DF2}"/>
              </a:ext>
            </a:extLst>
          </p:cNvPr>
          <p:cNvSpPr/>
          <p:nvPr/>
        </p:nvSpPr>
        <p:spPr>
          <a:xfrm flipV="1">
            <a:off x="1758762" y="276065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t="19211" b="682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165429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206420" algn="ctr" rotWithShape="0">
                      <a:srgbClr val="000000"/>
                    </a:outerShdw>
                  </a:effectLst>
                  <a:latin typeface="Finlandica" charset="0"/>
                </a:rPr>
              </a:br>
              <a:r>
                <a:rPr lang="en-US" sz="700" kern="0" cap="none" spc="0">
                  <a:solidFill>
                    <a:schemeClr val="bg1"/>
                  </a:solidFill>
                  <a:effectLst>
                    <a:outerShdw blurRad="206420" algn="ctr" rotWithShape="0">
                      <a:srgbClr val="000000"/>
                    </a:outerShdw>
                  </a:effectLst>
                  <a:latin typeface="Finlandica" charset="0"/>
                </a:rPr>
                <a:t>Photo: Miinu </a:t>
              </a:r>
              <a:r>
                <a:rPr lang="en-US" sz="700" kern="0" cap="none" spc="0" err="1">
                  <a:solidFill>
                    <a:schemeClr val="bg1"/>
                  </a:solidFill>
                  <a:effectLst>
                    <a:outerShdw blurRad="206420" algn="ctr" rotWithShape="0">
                      <a:srgbClr val="000000"/>
                    </a:outerShdw>
                  </a:effectLst>
                  <a:latin typeface="Finlandica" charset="0"/>
                </a:rPr>
                <a:t>Mäkela</a:t>
              </a:r>
              <a:r>
                <a:rPr lang="en-US" sz="700" kern="0" cap="none" spc="0">
                  <a:solidFill>
                    <a:schemeClr val="bg1"/>
                  </a:solidFill>
                  <a:effectLst>
                    <a:outerShdw blurRad="206420" algn="ctr" rotWithShape="0">
                      <a:srgbClr val="000000"/>
                    </a:outerShdw>
                  </a:effectLst>
                  <a:latin typeface="Finlandica" charset="0"/>
                </a:rPr>
                <a:t>̈ / </a:t>
              </a:r>
              <a:r>
                <a:rPr lang="en-US" sz="700" kern="0" cap="none" spc="0" err="1">
                  <a:solidFill>
                    <a:schemeClr val="bg1"/>
                  </a:solidFill>
                  <a:effectLst>
                    <a:outerShdw blurRad="206420" algn="ctr" rotWithShape="0">
                      <a:srgbClr val="000000"/>
                    </a:outerShdw>
                  </a:effectLst>
                  <a:latin typeface="Finlandica" charset="0"/>
                </a:rPr>
                <a:t>Vapriikin</a:t>
              </a:r>
              <a:r>
                <a:rPr lang="en-US" sz="700" kern="0" cap="none" spc="0">
                  <a:solidFill>
                    <a:schemeClr val="bg1"/>
                  </a:solidFill>
                  <a:effectLst>
                    <a:outerShdw blurRad="206420" algn="ctr" rotWithShape="0">
                      <a:srgbClr val="000000"/>
                    </a:outerShdw>
                  </a:effectLst>
                  <a:latin typeface="Finlandica" charset="0"/>
                </a:rPr>
                <a:t> </a:t>
              </a:r>
              <a:r>
                <a:rPr lang="en-US" sz="700" kern="0" cap="none" spc="0" err="1">
                  <a:solidFill>
                    <a:schemeClr val="bg1"/>
                  </a:solidFill>
                  <a:effectLst>
                    <a:outerShdw blurRad="206420" algn="ctr" rotWithShape="0">
                      <a:srgbClr val="000000"/>
                    </a:outerShdw>
                  </a:effectLst>
                  <a:latin typeface="Finlandica" charset="0"/>
                </a:rPr>
                <a:t>kuva-arkisto</a:t>
              </a:r>
              <a:endParaRPr lang="en-US" sz="700" kern="0" cap="none" spc="0">
                <a:solidFill>
                  <a:schemeClr val="bg1"/>
                </a:solidFill>
                <a:effectLst>
                  <a:outerShdw blurRad="206420" algn="ctr" rotWithShape="0">
                    <a:srgbClr val="000000"/>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17660" r="3004"/>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l="7443" r="13197"/>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8431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Henri Sinisalmi</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To each their own – from smoke to skyline</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70D6B39D-6C4C-705A-C9E2-13923D0FC84F}"/>
              </a:ext>
            </a:extLst>
          </p:cNvPr>
          <p:cNvGrpSpPr/>
          <p:nvPr/>
        </p:nvGrpSpPr>
        <p:grpSpPr>
          <a:xfrm>
            <a:off x="4062172" y="627015"/>
            <a:ext cx="5076056" cy="4265480"/>
            <a:chOff x="4049656" y="627530"/>
            <a:chExt cx="5076056" cy="4265480"/>
          </a:xfrm>
        </p:grpSpPr>
        <p:pic>
          <p:nvPicPr>
            <p:cNvPr id="11" name="Picture 10">
              <a:extLst>
                <a:ext uri="{FF2B5EF4-FFF2-40B4-BE49-F238E27FC236}">
                  <a16:creationId xmlns:a16="http://schemas.microsoft.com/office/drawing/2014/main" id="{5F7B8EB1-32E1-E7CE-FEEF-8D428517DD24}"/>
                </a:ext>
              </a:extLst>
            </p:cNvPr>
            <p:cNvPicPr>
              <a:picLocks noChangeAspect="1"/>
            </p:cNvPicPr>
            <p:nvPr/>
          </p:nvPicPr>
          <p:blipFill>
            <a:blip r:embed="rId7">
              <a:extLst>
                <a:ext uri="{28A0092B-C50C-407E-A947-70E740481C1C}">
                  <a14:useLocalDpi xmlns:a14="http://schemas.microsoft.com/office/drawing/2010/main" val="0"/>
                </a:ext>
              </a:extLst>
            </a:blip>
            <a:srcRect l="12871" t="12" r="7941" b="-12"/>
            <a:stretch>
              <a:fillRect/>
            </a:stretch>
          </p:blipFill>
          <p:spPr>
            <a:xfrm>
              <a:off x="4049656" y="627530"/>
              <a:ext cx="5076056" cy="4265480"/>
            </a:xfrm>
            <a:prstGeom prst="rect">
              <a:avLst/>
            </a:prstGeom>
          </p:spPr>
        </p:pic>
        <p:sp>
          <p:nvSpPr>
            <p:cNvPr id="16" name="Footer Placeholder 4">
              <a:extLst>
                <a:ext uri="{FF2B5EF4-FFF2-40B4-BE49-F238E27FC236}">
                  <a16:creationId xmlns:a16="http://schemas.microsoft.com/office/drawing/2014/main" id="{B087344A-F662-A285-7B32-9EEDD66ED802}"/>
                </a:ext>
              </a:extLst>
            </p:cNvPr>
            <p:cNvSpPr txBox="1">
              <a:spLocks/>
            </p:cNvSpPr>
            <p:nvPr/>
          </p:nvSpPr>
          <p:spPr>
            <a:xfrm>
              <a:off x="4124690" y="4515125"/>
              <a:ext cx="851195"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13" name="Group 12">
            <a:extLst>
              <a:ext uri="{FF2B5EF4-FFF2-40B4-BE49-F238E27FC236}">
                <a16:creationId xmlns:a16="http://schemas.microsoft.com/office/drawing/2014/main" id="{A89D9F76-96BA-C1B2-5231-5D4BC87CD197}"/>
              </a:ext>
            </a:extLst>
          </p:cNvPr>
          <p:cNvGrpSpPr/>
          <p:nvPr/>
        </p:nvGrpSpPr>
        <p:grpSpPr>
          <a:xfrm>
            <a:off x="-3901697" y="812730"/>
            <a:ext cx="3816000" cy="4270734"/>
            <a:chOff x="144397" y="5261357"/>
            <a:chExt cx="3816000" cy="4270734"/>
          </a:xfrm>
        </p:grpSpPr>
        <p:pic>
          <p:nvPicPr>
            <p:cNvPr id="14" name="Picture 13">
              <a:extLst>
                <a:ext uri="{FF2B5EF4-FFF2-40B4-BE49-F238E27FC236}">
                  <a16:creationId xmlns:a16="http://schemas.microsoft.com/office/drawing/2014/main" id="{ADAA4184-CE48-E4A5-0587-F30AF38FA512}"/>
                </a:ext>
              </a:extLst>
            </p:cNvPr>
            <p:cNvPicPr>
              <a:picLocks/>
            </p:cNvPicPr>
            <p:nvPr/>
          </p:nvPicPr>
          <p:blipFill>
            <a:blip r:embed="rId8">
              <a:extLst>
                <a:ext uri="{28A0092B-C50C-407E-A947-70E740481C1C}">
                  <a14:useLocalDpi xmlns:a14="http://schemas.microsoft.com/office/drawing/2010/main" val="0"/>
                </a:ext>
              </a:extLst>
            </a:blip>
            <a:srcRect t="12683" b="12683"/>
            <a:stretch/>
          </p:blipFill>
          <p:spPr>
            <a:xfrm>
              <a:off x="144397" y="5261357"/>
              <a:ext cx="3816000" cy="4270734"/>
            </a:xfrm>
            <a:prstGeom prst="rect">
              <a:avLst/>
            </a:prstGeom>
          </p:spPr>
        </p:pic>
        <p:sp>
          <p:nvSpPr>
            <p:cNvPr id="15" name="Footer Placeholder 4">
              <a:extLst>
                <a:ext uri="{FF2B5EF4-FFF2-40B4-BE49-F238E27FC236}">
                  <a16:creationId xmlns:a16="http://schemas.microsoft.com/office/drawing/2014/main" id="{750F674F-2A95-7F2B-30CC-71810FF83239}"/>
                </a:ext>
              </a:extLst>
            </p:cNvPr>
            <p:cNvSpPr txBox="1">
              <a:spLocks/>
            </p:cNvSpPr>
            <p:nvPr/>
          </p:nvSpPr>
          <p:spPr>
            <a:xfrm>
              <a:off x="207897" y="9231218"/>
              <a:ext cx="3478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xx</a:t>
              </a:r>
            </a:p>
          </p:txBody>
        </p:sp>
      </p:gr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38889E-6 2.46914E-7 L 0.69115 2.46914E-7 " pathEditMode="relative" rAng="0" ptsTypes="AA">
                                      <p:cBhvr>
                                        <p:cTn id="25" dur="2500" fill="hold"/>
                                        <p:tgtEl>
                                          <p:spTgt spid="1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3"/>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D20C9C42-FB6B-4D0B-BCE5-C822E46D02E8}"/>
</file>

<file path=customXml/itemProps3.xml><?xml version="1.0" encoding="utf-8"?>
<ds:datastoreItem xmlns:ds="http://schemas.openxmlformats.org/officeDocument/2006/customXml" ds:itemID="{B6AE11A5-BEE4-47AE-A876-D224C8F94A57}">
  <ds:schemaRefs>
    <ds:schemaRef ds:uri="d142e32c-b0cf-45f9-98c1-f62222713002"/>
    <ds:schemaRef ds:uri="f6001937-131a-4e96-baff-ca13d4d9a1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1_Suomi Finland</Template>
  <Application>Microsoft Office PowerPoint</Application>
  <PresentationFormat>Näytössä katseltava esitys (16:9)</PresentationFormat>
  <Slides>24</Slides>
  <Notes>24</Notes>
  <HiddenSlides>2</HiddenSlides>
  <ScaleCrop>false</ScaleCrop>
  <HeadingPairs>
    <vt:vector size="4" baseType="variant">
      <vt:variant>
        <vt:lpstr>Teema</vt:lpstr>
      </vt:variant>
      <vt:variant>
        <vt:i4>2</vt:i4>
      </vt:variant>
      <vt:variant>
        <vt:lpstr>Dian otsikot</vt:lpstr>
      </vt:variant>
      <vt:variant>
        <vt:i4>24</vt:i4>
      </vt:variant>
    </vt:vector>
  </HeadingPairs>
  <TitlesOfParts>
    <vt:vector size="26" baseType="lpstr">
      <vt:lpstr>1_Suomi Finland</vt:lpstr>
      <vt:lpstr>1_Suomi Finland Blanco</vt:lpstr>
      <vt:lpstr>10 degrees of Finnish sauna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We saved a seat for you.   Let’s enjoy the next löyly together! </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revision>2</cp:revision>
  <dcterms:created xsi:type="dcterms:W3CDTF">2024-12-11T12:49:30Z</dcterms:created>
  <dcterms:modified xsi:type="dcterms:W3CDTF">2026-04-20T12:44:59Z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