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comments/modernComment_142_91D8A1A.xml" ContentType="application/vnd.ms-powerpoint.comment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comments/modernComment_14A_E043F310.xml" ContentType="application/vnd.ms-powerpoint.comment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comments/modernComment_14B_F6A0D3C9.xml" ContentType="application/vnd.ms-powerpoint.comment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omments/modernComment_149_1958ED6E.xml" ContentType="application/vnd.ms-powerpoint.comment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21" r:id="rId14"/>
    <p:sldId id="298" r:id="rId15"/>
    <p:sldId id="322" r:id="rId16"/>
    <p:sldId id="299" r:id="rId17"/>
    <p:sldId id="333" r:id="rId18"/>
    <p:sldId id="300" r:id="rId19"/>
    <p:sldId id="330" r:id="rId20"/>
    <p:sldId id="301" r:id="rId21"/>
    <p:sldId id="331" r:id="rId22"/>
    <p:sldId id="302" r:id="rId23"/>
    <p:sldId id="329" r:id="rId24"/>
    <p:sldId id="289" r:id="rId25"/>
    <p:sldId id="332"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orient="horz" pos="1484" userDrawn="1">
          <p15:clr>
            <a:srgbClr val="A4A3A4"/>
          </p15:clr>
        </p15:guide>
        <p15:guide id="3" orient="horz" pos="3026" userDrawn="1">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3455B831-4E5A-461A-53B9-6F5E5CE7FA3B}" name="Emma Kemppainen" initials="EK"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552A3-EAA9-D2CA-44E2-FE4BE8604462}" v="1" dt="2026-03-10T11:19:53.647"/>
    <p1510:client id="{F638C8FE-38E9-9F4D-8226-9DF8FA56A04F}" v="17" dt="2026-03-10T11:10:21.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56"/>
    <p:restoredTop sz="94707"/>
  </p:normalViewPr>
  <p:slideViewPr>
    <p:cSldViewPr snapToGrid="0" showGuides="1">
      <p:cViewPr>
        <p:scale>
          <a:sx n="130" d="100"/>
          <a:sy n="130" d="100"/>
        </p:scale>
        <p:origin x="1096" y="1104"/>
      </p:cViewPr>
      <p:guideLst>
        <p:guide orient="horz" pos="1529"/>
        <p:guide orient="horz" pos="1484"/>
        <p:guide orient="horz" pos="3026"/>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ina Nieminen" userId="f7839237-dba9-434e-a8d8-c65406723c4d" providerId="ADAL" clId="{F77A5F71-E5E0-5517-9357-B0FFC58AD05D}"/>
    <pc:docChg chg="undo redo custSel addSld delSld modSld sldOrd">
      <pc:chgData name="Anniina Nieminen" userId="f7839237-dba9-434e-a8d8-c65406723c4d" providerId="ADAL" clId="{F77A5F71-E5E0-5517-9357-B0FFC58AD05D}" dt="2026-03-10T11:10:48.080" v="972" actId="2696"/>
      <pc:docMkLst>
        <pc:docMk/>
      </pc:docMkLst>
      <pc:sldChg chg="delSp modSp mod">
        <pc:chgData name="Anniina Nieminen" userId="f7839237-dba9-434e-a8d8-c65406723c4d" providerId="ADAL" clId="{F77A5F71-E5E0-5517-9357-B0FFC58AD05D}" dt="2026-03-10T10:48:15.976" v="861" actId="1076"/>
        <pc:sldMkLst>
          <pc:docMk/>
          <pc:sldMk cId="4097577496" sldId="291"/>
        </pc:sldMkLst>
        <pc:spChg chg="del mod">
          <ac:chgData name="Anniina Nieminen" userId="f7839237-dba9-434e-a8d8-c65406723c4d" providerId="ADAL" clId="{F77A5F71-E5E0-5517-9357-B0FFC58AD05D}" dt="2026-03-10T10:45:26.103" v="844" actId="478"/>
          <ac:spMkLst>
            <pc:docMk/>
            <pc:sldMk cId="4097577496" sldId="291"/>
            <ac:spMk id="3" creationId="{D6B707B4-D588-C7A8-A1B3-9E5BDB2EB951}"/>
          </ac:spMkLst>
        </pc:spChg>
        <pc:spChg chg="mod">
          <ac:chgData name="Anniina Nieminen" userId="f7839237-dba9-434e-a8d8-c65406723c4d" providerId="ADAL" clId="{F77A5F71-E5E0-5517-9357-B0FFC58AD05D}" dt="2026-03-10T10:47:05.510" v="860" actId="20577"/>
          <ac:spMkLst>
            <pc:docMk/>
            <pc:sldMk cId="4097577496" sldId="291"/>
            <ac:spMk id="68" creationId="{DB891CE5-3405-E7F2-D64D-C6EE282F34C5}"/>
          </ac:spMkLst>
        </pc:spChg>
        <pc:grpChg chg="mod">
          <ac:chgData name="Anniina Nieminen" userId="f7839237-dba9-434e-a8d8-c65406723c4d" providerId="ADAL" clId="{F77A5F71-E5E0-5517-9357-B0FFC58AD05D}" dt="2026-03-10T10:48:15.976" v="861" actId="1076"/>
          <ac:grpSpMkLst>
            <pc:docMk/>
            <pc:sldMk cId="4097577496" sldId="291"/>
            <ac:grpSpMk id="11" creationId="{413A5F53-69DE-0E7B-486E-2FBA846B2384}"/>
          </ac:grpSpMkLst>
        </pc:grpChg>
        <pc:grpChg chg="mod">
          <ac:chgData name="Anniina Nieminen" userId="f7839237-dba9-434e-a8d8-c65406723c4d" providerId="ADAL" clId="{F77A5F71-E5E0-5517-9357-B0FFC58AD05D}" dt="2026-03-10T10:46:47.859" v="848"/>
          <ac:grpSpMkLst>
            <pc:docMk/>
            <pc:sldMk cId="4097577496" sldId="291"/>
            <ac:grpSpMk id="69" creationId="{FCEC5890-62D2-FCA5-5452-3EDA5216E211}"/>
          </ac:grpSpMkLst>
        </pc:grpChg>
        <pc:picChg chg="mod modCrop">
          <ac:chgData name="Anniina Nieminen" userId="f7839237-dba9-434e-a8d8-c65406723c4d" providerId="ADAL" clId="{F77A5F71-E5E0-5517-9357-B0FFC58AD05D}" dt="2026-03-10T10:46:47.859" v="848"/>
          <ac:picMkLst>
            <pc:docMk/>
            <pc:sldMk cId="4097577496" sldId="291"/>
            <ac:picMk id="12" creationId="{8BDE1C60-D1AB-161B-3928-34052114063D}"/>
          </ac:picMkLst>
        </pc:picChg>
      </pc:sldChg>
      <pc:sldChg chg="addSp delSp modSp mod modAnim">
        <pc:chgData name="Anniina Nieminen" userId="f7839237-dba9-434e-a8d8-c65406723c4d" providerId="ADAL" clId="{F77A5F71-E5E0-5517-9357-B0FFC58AD05D}" dt="2026-03-09T07:55:35.455" v="841" actId="167"/>
        <pc:sldMkLst>
          <pc:docMk/>
          <pc:sldMk cId="1522120474" sldId="319"/>
        </pc:sldMkLst>
        <pc:spChg chg="mod">
          <ac:chgData name="Anniina Nieminen" userId="f7839237-dba9-434e-a8d8-c65406723c4d" providerId="ADAL" clId="{F77A5F71-E5E0-5517-9357-B0FFC58AD05D}" dt="2026-03-09T07:54:35.556" v="833" actId="404"/>
          <ac:spMkLst>
            <pc:docMk/>
            <pc:sldMk cId="1522120474" sldId="319"/>
            <ac:spMk id="6" creationId="{3E5F08F1-93AC-4F68-8A36-8813611C7C59}"/>
          </ac:spMkLst>
        </pc:spChg>
        <pc:spChg chg="mod">
          <ac:chgData name="Anniina Nieminen" userId="f7839237-dba9-434e-a8d8-c65406723c4d" providerId="ADAL" clId="{F77A5F71-E5E0-5517-9357-B0FFC58AD05D}" dt="2026-03-09T07:54:35.556" v="833" actId="404"/>
          <ac:spMkLst>
            <pc:docMk/>
            <pc:sldMk cId="1522120474" sldId="319"/>
            <ac:spMk id="9" creationId="{36EE01F0-847A-957E-ACF6-958B3422D584}"/>
          </ac:spMkLst>
        </pc:spChg>
        <pc:spChg chg="del">
          <ac:chgData name="Anniina Nieminen" userId="f7839237-dba9-434e-a8d8-c65406723c4d" providerId="ADAL" clId="{F77A5F71-E5E0-5517-9357-B0FFC58AD05D}" dt="2026-03-09T07:54:03.666" v="828" actId="478"/>
          <ac:spMkLst>
            <pc:docMk/>
            <pc:sldMk cId="1522120474" sldId="319"/>
            <ac:spMk id="39" creationId="{8456DBF4-F274-D988-90AF-F0BF7FFC3AC5}"/>
          </ac:spMkLst>
        </pc:spChg>
        <pc:grpChg chg="add mod">
          <ac:chgData name="Anniina Nieminen" userId="f7839237-dba9-434e-a8d8-c65406723c4d" providerId="ADAL" clId="{F77A5F71-E5E0-5517-9357-B0FFC58AD05D}" dt="2026-03-09T07:55:35.455" v="841" actId="167"/>
          <ac:grpSpMkLst>
            <pc:docMk/>
            <pc:sldMk cId="1522120474" sldId="319"/>
            <ac:grpSpMk id="5" creationId="{FD009CB5-A8F9-41DA-F619-F15A07159997}"/>
          </ac:grpSpMkLst>
        </pc:grpChg>
      </pc:sldChg>
      <pc:sldChg chg="del">
        <pc:chgData name="Anniina Nieminen" userId="f7839237-dba9-434e-a8d8-c65406723c4d" providerId="ADAL" clId="{F77A5F71-E5E0-5517-9357-B0FFC58AD05D}" dt="2026-03-09T07:19:53.694" v="827" actId="2696"/>
        <pc:sldMkLst>
          <pc:docMk/>
          <pc:sldMk cId="3291146574" sldId="323"/>
        </pc:sldMkLst>
      </pc:sldChg>
      <pc:sldChg chg="addSp delSp modSp mod delAnim modAnim">
        <pc:chgData name="Anniina Nieminen" userId="f7839237-dba9-434e-a8d8-c65406723c4d" providerId="ADAL" clId="{F77A5F71-E5E0-5517-9357-B0FFC58AD05D}" dt="2026-02-16T08:23:01.346" v="713" actId="1036"/>
        <pc:sldMkLst>
          <pc:docMk/>
          <pc:sldMk cId="3762549520" sldId="330"/>
        </pc:sldMkLst>
        <pc:spChg chg="add mod">
          <ac:chgData name="Anniina Nieminen" userId="f7839237-dba9-434e-a8d8-c65406723c4d" providerId="ADAL" clId="{F77A5F71-E5E0-5517-9357-B0FFC58AD05D}" dt="2026-02-16T08:23:01.346" v="713" actId="1036"/>
          <ac:spMkLst>
            <pc:docMk/>
            <pc:sldMk cId="3762549520" sldId="330"/>
            <ac:spMk id="6" creationId="{AE071CC0-A3D8-BBC6-7E24-37F126C9B84B}"/>
          </ac:spMkLst>
        </pc:spChg>
        <pc:spChg chg="mod">
          <ac:chgData name="Anniina Nieminen" userId="f7839237-dba9-434e-a8d8-c65406723c4d" providerId="ADAL" clId="{F77A5F71-E5E0-5517-9357-B0FFC58AD05D}" dt="2026-02-16T08:21:17.759" v="603"/>
          <ac:spMkLst>
            <pc:docMk/>
            <pc:sldMk cId="3762549520" sldId="330"/>
            <ac:spMk id="14" creationId="{5F68971E-5D8E-583C-BACD-52176D222E4D}"/>
          </ac:spMkLst>
        </pc:spChg>
        <pc:spChg chg="mod">
          <ac:chgData name="Anniina Nieminen" userId="f7839237-dba9-434e-a8d8-c65406723c4d" providerId="ADAL" clId="{F77A5F71-E5E0-5517-9357-B0FFC58AD05D}" dt="2026-02-16T08:21:44.944" v="627" actId="14100"/>
          <ac:spMkLst>
            <pc:docMk/>
            <pc:sldMk cId="3762549520" sldId="330"/>
            <ac:spMk id="15" creationId="{A3CD9248-6150-8461-4BA4-78B90E8FFBF2}"/>
          </ac:spMkLst>
        </pc:spChg>
        <pc:spChg chg="add mod">
          <ac:chgData name="Anniina Nieminen" userId="f7839237-dba9-434e-a8d8-c65406723c4d" providerId="ADAL" clId="{F77A5F71-E5E0-5517-9357-B0FFC58AD05D}" dt="2026-02-16T08:23:01.346" v="713" actId="1036"/>
          <ac:spMkLst>
            <pc:docMk/>
            <pc:sldMk cId="3762549520" sldId="330"/>
            <ac:spMk id="16" creationId="{3C2DA1A8-04EF-9F0D-5E7C-959D8AAC9C99}"/>
          </ac:spMkLst>
        </pc:spChg>
        <pc:grpChg chg="mod">
          <ac:chgData name="Anniina Nieminen" userId="f7839237-dba9-434e-a8d8-c65406723c4d" providerId="ADAL" clId="{F77A5F71-E5E0-5517-9357-B0FFC58AD05D}" dt="2026-02-16T08:20:40.548" v="602" actId="166"/>
          <ac:grpSpMkLst>
            <pc:docMk/>
            <pc:sldMk cId="3762549520" sldId="330"/>
            <ac:grpSpMk id="3" creationId="{A9E3F1BF-D318-B7FC-53B4-89DDC4554CF4}"/>
          </ac:grpSpMkLst>
        </pc:grpChg>
        <pc:grpChg chg="add mod">
          <ac:chgData name="Anniina Nieminen" userId="f7839237-dba9-434e-a8d8-c65406723c4d" providerId="ADAL" clId="{F77A5F71-E5E0-5517-9357-B0FFC58AD05D}" dt="2026-02-16T08:22:45.942" v="706" actId="1035"/>
          <ac:grpSpMkLst>
            <pc:docMk/>
            <pc:sldMk cId="3762549520" sldId="330"/>
            <ac:grpSpMk id="9" creationId="{334BE5BF-42CF-5074-7F94-DA5FD60A1073}"/>
          </ac:grpSpMkLst>
        </pc:grpChg>
      </pc:sldChg>
      <pc:sldChg chg="addSp delSp modSp mod addAnim delAnim modAnim modCm">
        <pc:chgData name="Anniina Nieminen" userId="f7839237-dba9-434e-a8d8-c65406723c4d" providerId="ADAL" clId="{F77A5F71-E5E0-5517-9357-B0FFC58AD05D}" dt="2026-02-16T08:25:50.442" v="746" actId="166"/>
        <pc:sldMkLst>
          <pc:docMk/>
          <pc:sldMk cId="4137735113" sldId="331"/>
        </pc:sldMkLst>
        <pc:spChg chg="add mod">
          <ac:chgData name="Anniina Nieminen" userId="f7839237-dba9-434e-a8d8-c65406723c4d" providerId="ADAL" clId="{F77A5F71-E5E0-5517-9357-B0FFC58AD05D}" dt="2026-02-16T08:24:15.793" v="725"/>
          <ac:spMkLst>
            <pc:docMk/>
            <pc:sldMk cId="4137735113" sldId="331"/>
            <ac:spMk id="34" creationId="{107AF1E1-5899-3767-89EF-84D2468D0921}"/>
          </ac:spMkLst>
        </pc:spChg>
        <pc:spChg chg="mod">
          <ac:chgData name="Anniina Nieminen" userId="f7839237-dba9-434e-a8d8-c65406723c4d" providerId="ADAL" clId="{F77A5F71-E5E0-5517-9357-B0FFC58AD05D}" dt="2026-02-16T08:24:28.933" v="726"/>
          <ac:spMkLst>
            <pc:docMk/>
            <pc:sldMk cId="4137735113" sldId="331"/>
            <ac:spMk id="36" creationId="{EBC9E5A9-5ACA-3C95-C4E5-CCDDFF5B8E5F}"/>
          </ac:spMkLst>
        </pc:spChg>
        <pc:spChg chg="mod">
          <ac:chgData name="Anniina Nieminen" userId="f7839237-dba9-434e-a8d8-c65406723c4d" providerId="ADAL" clId="{F77A5F71-E5E0-5517-9357-B0FFC58AD05D}" dt="2026-02-16T08:24:36.847" v="728" actId="255"/>
          <ac:spMkLst>
            <pc:docMk/>
            <pc:sldMk cId="4137735113" sldId="331"/>
            <ac:spMk id="37" creationId="{0B1EE886-3E4B-A463-10D1-2CDD868CB195}"/>
          </ac:spMkLst>
        </pc:spChg>
        <pc:spChg chg="mod topLvl">
          <ac:chgData name="Anniina Nieminen" userId="f7839237-dba9-434e-a8d8-c65406723c4d" providerId="ADAL" clId="{F77A5F71-E5E0-5517-9357-B0FFC58AD05D}" dt="2026-02-16T08:24:03.510" v="724" actId="478"/>
          <ac:spMkLst>
            <pc:docMk/>
            <pc:sldMk cId="4137735113" sldId="331"/>
            <ac:spMk id="38" creationId="{A47F20F5-7774-C35F-412F-8CD784FAD501}"/>
          </ac:spMkLst>
        </pc:spChg>
        <pc:spChg chg="add mod">
          <ac:chgData name="Anniina Nieminen" userId="f7839237-dba9-434e-a8d8-c65406723c4d" providerId="ADAL" clId="{F77A5F71-E5E0-5517-9357-B0FFC58AD05D}" dt="2026-02-16T08:25:20.899" v="742" actId="1038"/>
          <ac:spMkLst>
            <pc:docMk/>
            <pc:sldMk cId="4137735113" sldId="331"/>
            <ac:spMk id="40" creationId="{E3E3E2A1-C3EA-D54A-D379-C64C8BBC91C2}"/>
          </ac:spMkLst>
        </pc:spChg>
        <pc:grpChg chg="mod">
          <ac:chgData name="Anniina Nieminen" userId="f7839237-dba9-434e-a8d8-c65406723c4d" providerId="ADAL" clId="{F77A5F71-E5E0-5517-9357-B0FFC58AD05D}" dt="2026-02-16T08:25:50.442" v="746" actId="166"/>
          <ac:grpSpMkLst>
            <pc:docMk/>
            <pc:sldMk cId="4137735113" sldId="331"/>
            <ac:grpSpMk id="3" creationId="{80A357D9-B825-794C-9D03-E96559888CEA}"/>
          </ac:grpSpMkLst>
        </pc:grpChg>
        <pc:grpChg chg="add mod">
          <ac:chgData name="Anniina Nieminen" userId="f7839237-dba9-434e-a8d8-c65406723c4d" providerId="ADAL" clId="{F77A5F71-E5E0-5517-9357-B0FFC58AD05D}" dt="2026-02-16T08:24:47.824" v="729" actId="1076"/>
          <ac:grpSpMkLst>
            <pc:docMk/>
            <pc:sldMk cId="4137735113" sldId="331"/>
            <ac:grpSpMk id="35" creationId="{2954B688-EDC9-E724-35CE-241D0337DD48}"/>
          </ac:grpSpMkLst>
        </pc:grpChg>
        <pc:extLst>
          <p:ext xmlns:p="http://schemas.openxmlformats.org/presentationml/2006/main" uri="{D6D511B9-2390-475A-947B-AFAB55BFBCF1}">
            <pc226:cmChg xmlns:pc226="http://schemas.microsoft.com/office/powerpoint/2022/06/main/command" chg="mod">
              <pc226:chgData name="Anniina Nieminen" userId="f7839237-dba9-434e-a8d8-c65406723c4d" providerId="ADAL" clId="{F77A5F71-E5E0-5517-9357-B0FFC58AD05D}" dt="2026-02-16T08:23:50.456" v="723" actId="478"/>
              <pc2:cmMkLst xmlns:pc2="http://schemas.microsoft.com/office/powerpoint/2019/9/main/command">
                <pc:docMk/>
                <pc:sldMk cId="4137735113" sldId="331"/>
                <pc2:cmMk id="{9A4E72F5-0EAE-4B7D-AD6B-9773A7915312}"/>
              </pc2:cmMkLst>
            </pc226:cmChg>
          </p:ext>
        </pc:extLst>
      </pc:sldChg>
      <pc:sldChg chg="addSp delSp modSp add mod delAnim modAnim">
        <pc:chgData name="Anniina Nieminen" userId="f7839237-dba9-434e-a8d8-c65406723c4d" providerId="ADAL" clId="{F77A5F71-E5E0-5517-9357-B0FFC58AD05D}" dt="2026-03-10T11:10:37.237" v="971" actId="1076"/>
        <pc:sldMkLst>
          <pc:docMk/>
          <pc:sldMk cId="1017408068" sldId="333"/>
        </pc:sldMkLst>
        <pc:spChg chg="add mod">
          <ac:chgData name="Anniina Nieminen" userId="f7839237-dba9-434e-a8d8-c65406723c4d" providerId="ADAL" clId="{F77A5F71-E5E0-5517-9357-B0FFC58AD05D}" dt="2026-03-09T06:59:12.585" v="750"/>
          <ac:spMkLst>
            <pc:docMk/>
            <pc:sldMk cId="1017408068" sldId="333"/>
            <ac:spMk id="5" creationId="{BCFC56D5-4963-D617-4E18-00CDF03E544B}"/>
          </ac:spMkLst>
        </pc:spChg>
        <pc:spChg chg="add mod">
          <ac:chgData name="Anniina Nieminen" userId="f7839237-dba9-434e-a8d8-c65406723c4d" providerId="ADAL" clId="{F77A5F71-E5E0-5517-9357-B0FFC58AD05D}" dt="2026-03-09T06:59:12.585" v="750"/>
          <ac:spMkLst>
            <pc:docMk/>
            <pc:sldMk cId="1017408068" sldId="333"/>
            <ac:spMk id="6" creationId="{FEAFEAA2-F35B-D19B-4479-274D00261F63}"/>
          </ac:spMkLst>
        </pc:spChg>
        <pc:spChg chg="mod">
          <ac:chgData name="Anniina Nieminen" userId="f7839237-dba9-434e-a8d8-c65406723c4d" providerId="ADAL" clId="{F77A5F71-E5E0-5517-9357-B0FFC58AD05D}" dt="2026-03-09T07:03:13.642" v="774" actId="20577"/>
          <ac:spMkLst>
            <pc:docMk/>
            <pc:sldMk cId="1017408068" sldId="333"/>
            <ac:spMk id="8" creationId="{190A9C67-8F49-0304-72F9-D0D420AF29F8}"/>
          </ac:spMkLst>
        </pc:spChg>
        <pc:spChg chg="add mod">
          <ac:chgData name="Anniina Nieminen" userId="f7839237-dba9-434e-a8d8-c65406723c4d" providerId="ADAL" clId="{F77A5F71-E5E0-5517-9357-B0FFC58AD05D}" dt="2026-03-09T06:59:12.585" v="750"/>
          <ac:spMkLst>
            <pc:docMk/>
            <pc:sldMk cId="1017408068" sldId="333"/>
            <ac:spMk id="9" creationId="{2F797549-063D-644E-07E4-615B9A9D1E3A}"/>
          </ac:spMkLst>
        </pc:spChg>
        <pc:spChg chg="add mod">
          <ac:chgData name="Anniina Nieminen" userId="f7839237-dba9-434e-a8d8-c65406723c4d" providerId="ADAL" clId="{F77A5F71-E5E0-5517-9357-B0FFC58AD05D}" dt="2026-03-09T06:59:12.585" v="750"/>
          <ac:spMkLst>
            <pc:docMk/>
            <pc:sldMk cId="1017408068" sldId="333"/>
            <ac:spMk id="10" creationId="{2076B895-D1AF-BA0A-FE60-32409FAE25D3}"/>
          </ac:spMkLst>
        </pc:spChg>
        <pc:spChg chg="mod">
          <ac:chgData name="Anniina Nieminen" userId="f7839237-dba9-434e-a8d8-c65406723c4d" providerId="ADAL" clId="{F77A5F71-E5E0-5517-9357-B0FFC58AD05D}" dt="2026-03-09T07:19:06.604" v="826" actId="1036"/>
          <ac:spMkLst>
            <pc:docMk/>
            <pc:sldMk cId="1017408068" sldId="333"/>
            <ac:spMk id="16" creationId="{F3B2415D-5BB2-A1DD-8798-DDF871FB178A}"/>
          </ac:spMkLst>
        </pc:spChg>
        <pc:spChg chg="mod">
          <ac:chgData name="Anniina Nieminen" userId="f7839237-dba9-434e-a8d8-c65406723c4d" providerId="ADAL" clId="{F77A5F71-E5E0-5517-9357-B0FFC58AD05D}" dt="2026-03-10T10:55:55.986" v="896" actId="1036"/>
          <ac:spMkLst>
            <pc:docMk/>
            <pc:sldMk cId="1017408068" sldId="333"/>
            <ac:spMk id="18" creationId="{44D0EF26-07B4-CAB7-E9B2-4E46C30E0C14}"/>
          </ac:spMkLst>
        </pc:spChg>
        <pc:spChg chg="add mod">
          <ac:chgData name="Anniina Nieminen" userId="f7839237-dba9-434e-a8d8-c65406723c4d" providerId="ADAL" clId="{F77A5F71-E5E0-5517-9357-B0FFC58AD05D}" dt="2026-03-09T06:59:12.585" v="750"/>
          <ac:spMkLst>
            <pc:docMk/>
            <pc:sldMk cId="1017408068" sldId="333"/>
            <ac:spMk id="19" creationId="{645B9C0C-BDC6-9D98-D556-7B60A43F074A}"/>
          </ac:spMkLst>
        </pc:spChg>
        <pc:spChg chg="mod">
          <ac:chgData name="Anniina Nieminen" userId="f7839237-dba9-434e-a8d8-c65406723c4d" providerId="ADAL" clId="{F77A5F71-E5E0-5517-9357-B0FFC58AD05D}" dt="2026-03-09T07:01:27.548" v="770" actId="1038"/>
          <ac:spMkLst>
            <pc:docMk/>
            <pc:sldMk cId="1017408068" sldId="333"/>
            <ac:spMk id="22" creationId="{03B9D7D5-D4C3-DCBC-B2F0-4B92511921F6}"/>
          </ac:spMkLst>
        </pc:spChg>
        <pc:spChg chg="add mod">
          <ac:chgData name="Anniina Nieminen" userId="f7839237-dba9-434e-a8d8-c65406723c4d" providerId="ADAL" clId="{F77A5F71-E5E0-5517-9357-B0FFC58AD05D}" dt="2026-03-09T06:59:12.585" v="750"/>
          <ac:spMkLst>
            <pc:docMk/>
            <pc:sldMk cId="1017408068" sldId="333"/>
            <ac:spMk id="25" creationId="{38FF7152-A908-4805-9949-A8DCC894AB74}"/>
          </ac:spMkLst>
        </pc:spChg>
        <pc:spChg chg="add mod">
          <ac:chgData name="Anniina Nieminen" userId="f7839237-dba9-434e-a8d8-c65406723c4d" providerId="ADAL" clId="{F77A5F71-E5E0-5517-9357-B0FFC58AD05D}" dt="2026-03-09T06:59:12.585" v="750"/>
          <ac:spMkLst>
            <pc:docMk/>
            <pc:sldMk cId="1017408068" sldId="333"/>
            <ac:spMk id="26" creationId="{67159C51-4811-C65C-2114-723295E8F61B}"/>
          </ac:spMkLst>
        </pc:spChg>
        <pc:spChg chg="add mod">
          <ac:chgData name="Anniina Nieminen" userId="f7839237-dba9-434e-a8d8-c65406723c4d" providerId="ADAL" clId="{F77A5F71-E5E0-5517-9357-B0FFC58AD05D}" dt="2026-03-09T06:59:12.585" v="750"/>
          <ac:spMkLst>
            <pc:docMk/>
            <pc:sldMk cId="1017408068" sldId="333"/>
            <ac:spMk id="28" creationId="{9FA24C17-3510-1C56-168A-3959ED233585}"/>
          </ac:spMkLst>
        </pc:spChg>
        <pc:spChg chg="add mod">
          <ac:chgData name="Anniina Nieminen" userId="f7839237-dba9-434e-a8d8-c65406723c4d" providerId="ADAL" clId="{F77A5F71-E5E0-5517-9357-B0FFC58AD05D}" dt="2026-03-09T06:59:12.585" v="750"/>
          <ac:spMkLst>
            <pc:docMk/>
            <pc:sldMk cId="1017408068" sldId="333"/>
            <ac:spMk id="29" creationId="{4D1A6903-CB2F-D62C-F4AA-91398B4F801B}"/>
          </ac:spMkLst>
        </pc:spChg>
        <pc:spChg chg="add mod">
          <ac:chgData name="Anniina Nieminen" userId="f7839237-dba9-434e-a8d8-c65406723c4d" providerId="ADAL" clId="{F77A5F71-E5E0-5517-9357-B0FFC58AD05D}" dt="2026-03-09T06:59:12.585" v="750"/>
          <ac:spMkLst>
            <pc:docMk/>
            <pc:sldMk cId="1017408068" sldId="333"/>
            <ac:spMk id="30" creationId="{563D23BD-2D8F-C422-5BA5-E4DDD13C38A3}"/>
          </ac:spMkLst>
        </pc:spChg>
        <pc:spChg chg="mod">
          <ac:chgData name="Anniina Nieminen" userId="f7839237-dba9-434e-a8d8-c65406723c4d" providerId="ADAL" clId="{F77A5F71-E5E0-5517-9357-B0FFC58AD05D}" dt="2026-03-10T11:10:21.903" v="969"/>
          <ac:spMkLst>
            <pc:docMk/>
            <pc:sldMk cId="1017408068" sldId="333"/>
            <ac:spMk id="32" creationId="{94A44B20-78E8-B0B0-2182-2C6AFF21B9AD}"/>
          </ac:spMkLst>
        </pc:spChg>
        <pc:spChg chg="mod">
          <ac:chgData name="Anniina Nieminen" userId="f7839237-dba9-434e-a8d8-c65406723c4d" providerId="ADAL" clId="{F77A5F71-E5E0-5517-9357-B0FFC58AD05D}" dt="2026-03-10T11:10:21.903" v="969"/>
          <ac:spMkLst>
            <pc:docMk/>
            <pc:sldMk cId="1017408068" sldId="333"/>
            <ac:spMk id="35" creationId="{9B0BE4ED-26B9-2C81-3B8D-1B691294F39C}"/>
          </ac:spMkLst>
        </pc:spChg>
        <pc:spChg chg="del">
          <ac:chgData name="Anniina Nieminen" userId="f7839237-dba9-434e-a8d8-c65406723c4d" providerId="ADAL" clId="{F77A5F71-E5E0-5517-9357-B0FFC58AD05D}" dt="2026-03-09T06:59:00.539" v="748" actId="478"/>
          <ac:spMkLst>
            <pc:docMk/>
            <pc:sldMk cId="1017408068" sldId="333"/>
            <ac:spMk id="37" creationId="{3D22F7A9-2CB2-6BA3-4754-6C3F14BC7574}"/>
          </ac:spMkLst>
        </pc:spChg>
        <pc:spChg chg="mod">
          <ac:chgData name="Anniina Nieminen" userId="f7839237-dba9-434e-a8d8-c65406723c4d" providerId="ADAL" clId="{F77A5F71-E5E0-5517-9357-B0FFC58AD05D}" dt="2026-03-10T11:10:21.903" v="969"/>
          <ac:spMkLst>
            <pc:docMk/>
            <pc:sldMk cId="1017408068" sldId="333"/>
            <ac:spMk id="38" creationId="{2A45824A-458A-70E2-BCF9-AC0C3AB247F3}"/>
          </ac:spMkLst>
        </pc:spChg>
        <pc:spChg chg="del">
          <ac:chgData name="Anniina Nieminen" userId="f7839237-dba9-434e-a8d8-c65406723c4d" providerId="ADAL" clId="{F77A5F71-E5E0-5517-9357-B0FFC58AD05D}" dt="2026-03-09T06:59:11.885" v="749" actId="478"/>
          <ac:spMkLst>
            <pc:docMk/>
            <pc:sldMk cId="1017408068" sldId="333"/>
            <ac:spMk id="40" creationId="{A239A972-12D4-ECD2-9069-FC0DB0C45C26}"/>
          </ac:spMkLst>
        </pc:spChg>
        <pc:spChg chg="mod">
          <ac:chgData name="Anniina Nieminen" userId="f7839237-dba9-434e-a8d8-c65406723c4d" providerId="ADAL" clId="{F77A5F71-E5E0-5517-9357-B0FFC58AD05D}" dt="2026-03-10T11:10:21.903" v="969"/>
          <ac:spMkLst>
            <pc:docMk/>
            <pc:sldMk cId="1017408068" sldId="333"/>
            <ac:spMk id="41" creationId="{2014055E-36F7-4AA7-F76C-73A36DF1433B}"/>
          </ac:spMkLst>
        </pc:spChg>
        <pc:spChg chg="del">
          <ac:chgData name="Anniina Nieminen" userId="f7839237-dba9-434e-a8d8-c65406723c4d" providerId="ADAL" clId="{F77A5F71-E5E0-5517-9357-B0FFC58AD05D}" dt="2026-03-09T06:59:11.885" v="749" actId="478"/>
          <ac:spMkLst>
            <pc:docMk/>
            <pc:sldMk cId="1017408068" sldId="333"/>
            <ac:spMk id="41" creationId="{F039383C-DC82-35C4-9B09-3186FB0ED84E}"/>
          </ac:spMkLst>
        </pc:spChg>
        <pc:spChg chg="del">
          <ac:chgData name="Anniina Nieminen" userId="f7839237-dba9-434e-a8d8-c65406723c4d" providerId="ADAL" clId="{F77A5F71-E5E0-5517-9357-B0FFC58AD05D}" dt="2026-03-09T06:59:11.885" v="749" actId="478"/>
          <ac:spMkLst>
            <pc:docMk/>
            <pc:sldMk cId="1017408068" sldId="333"/>
            <ac:spMk id="42" creationId="{9B851A61-C7A2-1737-7611-059D697878FB}"/>
          </ac:spMkLst>
        </pc:spChg>
        <pc:spChg chg="del">
          <ac:chgData name="Anniina Nieminen" userId="f7839237-dba9-434e-a8d8-c65406723c4d" providerId="ADAL" clId="{F77A5F71-E5E0-5517-9357-B0FFC58AD05D}" dt="2026-03-09T06:59:11.885" v="749" actId="478"/>
          <ac:spMkLst>
            <pc:docMk/>
            <pc:sldMk cId="1017408068" sldId="333"/>
            <ac:spMk id="43" creationId="{782FE2E8-9E29-923A-9A80-15555DEEB7C1}"/>
          </ac:spMkLst>
        </pc:spChg>
        <pc:spChg chg="mod">
          <ac:chgData name="Anniina Nieminen" userId="f7839237-dba9-434e-a8d8-c65406723c4d" providerId="ADAL" clId="{F77A5F71-E5E0-5517-9357-B0FFC58AD05D}" dt="2026-03-10T11:10:21.903" v="969"/>
          <ac:spMkLst>
            <pc:docMk/>
            <pc:sldMk cId="1017408068" sldId="333"/>
            <ac:spMk id="44" creationId="{A0A77AD6-2D65-377A-6323-775F9B688108}"/>
          </ac:spMkLst>
        </pc:spChg>
        <pc:spChg chg="del">
          <ac:chgData name="Anniina Nieminen" userId="f7839237-dba9-434e-a8d8-c65406723c4d" providerId="ADAL" clId="{F77A5F71-E5E0-5517-9357-B0FFC58AD05D}" dt="2026-03-09T06:59:11.885" v="749" actId="478"/>
          <ac:spMkLst>
            <pc:docMk/>
            <pc:sldMk cId="1017408068" sldId="333"/>
            <ac:spMk id="45" creationId="{B9EC7DAE-40CA-7E3B-9B36-CFE2EAE3F664}"/>
          </ac:spMkLst>
        </pc:spChg>
        <pc:spChg chg="del">
          <ac:chgData name="Anniina Nieminen" userId="f7839237-dba9-434e-a8d8-c65406723c4d" providerId="ADAL" clId="{F77A5F71-E5E0-5517-9357-B0FFC58AD05D}" dt="2026-03-09T06:59:11.885" v="749" actId="478"/>
          <ac:spMkLst>
            <pc:docMk/>
            <pc:sldMk cId="1017408068" sldId="333"/>
            <ac:spMk id="46" creationId="{E597A955-5745-46B6-B165-026E479C5617}"/>
          </ac:spMkLst>
        </pc:spChg>
        <pc:spChg chg="del">
          <ac:chgData name="Anniina Nieminen" userId="f7839237-dba9-434e-a8d8-c65406723c4d" providerId="ADAL" clId="{F77A5F71-E5E0-5517-9357-B0FFC58AD05D}" dt="2026-03-09T06:59:11.885" v="749" actId="478"/>
          <ac:spMkLst>
            <pc:docMk/>
            <pc:sldMk cId="1017408068" sldId="333"/>
            <ac:spMk id="47" creationId="{F9C51A97-C179-8E77-BCFC-B010B7F6F34E}"/>
          </ac:spMkLst>
        </pc:spChg>
        <pc:spChg chg="del">
          <ac:chgData name="Anniina Nieminen" userId="f7839237-dba9-434e-a8d8-c65406723c4d" providerId="ADAL" clId="{F77A5F71-E5E0-5517-9357-B0FFC58AD05D}" dt="2026-03-09T06:59:11.885" v="749" actId="478"/>
          <ac:spMkLst>
            <pc:docMk/>
            <pc:sldMk cId="1017408068" sldId="333"/>
            <ac:spMk id="48" creationId="{6AD31B10-203B-5AD5-CBD6-B0502CEB651F}"/>
          </ac:spMkLst>
        </pc:spChg>
        <pc:spChg chg="del">
          <ac:chgData name="Anniina Nieminen" userId="f7839237-dba9-434e-a8d8-c65406723c4d" providerId="ADAL" clId="{F77A5F71-E5E0-5517-9357-B0FFC58AD05D}" dt="2026-03-09T06:59:11.885" v="749" actId="478"/>
          <ac:spMkLst>
            <pc:docMk/>
            <pc:sldMk cId="1017408068" sldId="333"/>
            <ac:spMk id="49" creationId="{8B1B9C28-0E91-315C-0909-D6AB3670E8AD}"/>
          </ac:spMkLst>
        </pc:spChg>
        <pc:spChg chg="del">
          <ac:chgData name="Anniina Nieminen" userId="f7839237-dba9-434e-a8d8-c65406723c4d" providerId="ADAL" clId="{F77A5F71-E5E0-5517-9357-B0FFC58AD05D}" dt="2026-03-09T06:59:11.885" v="749" actId="478"/>
          <ac:spMkLst>
            <pc:docMk/>
            <pc:sldMk cId="1017408068" sldId="333"/>
            <ac:spMk id="50" creationId="{79C88605-DDDB-F2C0-BC65-3FC359A10E89}"/>
          </ac:spMkLst>
        </pc:spChg>
        <pc:spChg chg="mod">
          <ac:chgData name="Anniina Nieminen" userId="f7839237-dba9-434e-a8d8-c65406723c4d" providerId="ADAL" clId="{F77A5F71-E5E0-5517-9357-B0FFC58AD05D}" dt="2026-03-09T06:59:24.161" v="751"/>
          <ac:spMkLst>
            <pc:docMk/>
            <pc:sldMk cId="1017408068" sldId="333"/>
            <ac:spMk id="53" creationId="{CAE0239B-1328-22B2-5E71-377B5DE17A6D}"/>
          </ac:spMkLst>
        </pc:spChg>
        <pc:spChg chg="mod">
          <ac:chgData name="Anniina Nieminen" userId="f7839237-dba9-434e-a8d8-c65406723c4d" providerId="ADAL" clId="{F77A5F71-E5E0-5517-9357-B0FFC58AD05D}" dt="2026-03-09T06:59:28.093" v="752" actId="14100"/>
          <ac:spMkLst>
            <pc:docMk/>
            <pc:sldMk cId="1017408068" sldId="333"/>
            <ac:spMk id="55" creationId="{487A9C4E-F826-3FAE-C750-16028F4FE8CD}"/>
          </ac:spMkLst>
        </pc:spChg>
        <pc:spChg chg="mod">
          <ac:chgData name="Anniina Nieminen" userId="f7839237-dba9-434e-a8d8-c65406723c4d" providerId="ADAL" clId="{F77A5F71-E5E0-5517-9357-B0FFC58AD05D}" dt="2026-03-09T06:59:55.229" v="756" actId="1076"/>
          <ac:spMkLst>
            <pc:docMk/>
            <pc:sldMk cId="1017408068" sldId="333"/>
            <ac:spMk id="67" creationId="{82944F66-5209-BC7F-7AF0-45C5DB6C567B}"/>
          </ac:spMkLst>
        </pc:spChg>
        <pc:grpChg chg="del mod">
          <ac:chgData name="Anniina Nieminen" userId="f7839237-dba9-434e-a8d8-c65406723c4d" providerId="ADAL" clId="{F77A5F71-E5E0-5517-9357-B0FFC58AD05D}" dt="2026-03-10T11:10:05.305" v="966" actId="478"/>
          <ac:grpSpMkLst>
            <pc:docMk/>
            <pc:sldMk cId="1017408068" sldId="333"/>
            <ac:grpSpMk id="3" creationId="{2339BC91-4358-E83D-EFD2-1D95EB561481}"/>
          </ac:grpSpMkLst>
        </pc:grpChg>
        <pc:grpChg chg="del mod">
          <ac:chgData name="Anniina Nieminen" userId="f7839237-dba9-434e-a8d8-c65406723c4d" providerId="ADAL" clId="{F77A5F71-E5E0-5517-9357-B0FFC58AD05D}" dt="2026-03-10T11:10:03.072" v="964" actId="478"/>
          <ac:grpSpMkLst>
            <pc:docMk/>
            <pc:sldMk cId="1017408068" sldId="333"/>
            <ac:grpSpMk id="4" creationId="{E321168F-C3C6-73B5-FA42-348EB1350A2A}"/>
          </ac:grpSpMkLst>
        </pc:grpChg>
        <pc:grpChg chg="del mod">
          <ac:chgData name="Anniina Nieminen" userId="f7839237-dba9-434e-a8d8-c65406723c4d" providerId="ADAL" clId="{F77A5F71-E5E0-5517-9357-B0FFC58AD05D}" dt="2026-03-10T11:10:01.990" v="963" actId="478"/>
          <ac:grpSpMkLst>
            <pc:docMk/>
            <pc:sldMk cId="1017408068" sldId="333"/>
            <ac:grpSpMk id="11" creationId="{CEA37C90-7AAF-22EF-4634-B84EC2192A1D}"/>
          </ac:grpSpMkLst>
        </pc:grpChg>
        <pc:grpChg chg="del mod">
          <ac:chgData name="Anniina Nieminen" userId="f7839237-dba9-434e-a8d8-c65406723c4d" providerId="ADAL" clId="{F77A5F71-E5E0-5517-9357-B0FFC58AD05D}" dt="2026-03-10T11:10:04.234" v="965" actId="478"/>
          <ac:grpSpMkLst>
            <pc:docMk/>
            <pc:sldMk cId="1017408068" sldId="333"/>
            <ac:grpSpMk id="14" creationId="{C8C3CE3C-92DB-A04F-EC3F-46FEE7E23357}"/>
          </ac:grpSpMkLst>
        </pc:grpChg>
        <pc:grpChg chg="mod">
          <ac:chgData name="Anniina Nieminen" userId="f7839237-dba9-434e-a8d8-c65406723c4d" providerId="ADAL" clId="{F77A5F71-E5E0-5517-9357-B0FFC58AD05D}" dt="2026-03-10T11:10:29.937" v="970" actId="1076"/>
          <ac:grpSpMkLst>
            <pc:docMk/>
            <pc:sldMk cId="1017408068" sldId="333"/>
            <ac:grpSpMk id="36" creationId="{72F08E89-BEB4-01E8-80BD-86EC811B5D7E}"/>
          </ac:grpSpMkLst>
        </pc:grpChg>
        <pc:grpChg chg="mod">
          <ac:chgData name="Anniina Nieminen" userId="f7839237-dba9-434e-a8d8-c65406723c4d" providerId="ADAL" clId="{F77A5F71-E5E0-5517-9357-B0FFC58AD05D}" dt="2026-03-10T11:10:37.237" v="971" actId="1076"/>
          <ac:grpSpMkLst>
            <pc:docMk/>
            <pc:sldMk cId="1017408068" sldId="333"/>
            <ac:grpSpMk id="39" creationId="{9688EABB-3D10-D747-F50C-81B33770580C}"/>
          </ac:grpSpMkLst>
        </pc:grpChg>
        <pc:grpChg chg="mod">
          <ac:chgData name="Anniina Nieminen" userId="f7839237-dba9-434e-a8d8-c65406723c4d" providerId="ADAL" clId="{F77A5F71-E5E0-5517-9357-B0FFC58AD05D}" dt="2026-03-09T07:00:22.843" v="765" actId="1036"/>
          <ac:grpSpMkLst>
            <pc:docMk/>
            <pc:sldMk cId="1017408068" sldId="333"/>
            <ac:grpSpMk id="52" creationId="{C01A4607-A89C-00BF-5AAE-CA2D8C657715}"/>
          </ac:grpSpMkLst>
        </pc:grpChg>
        <pc:grpChg chg="del">
          <ac:chgData name="Anniina Nieminen" userId="f7839237-dba9-434e-a8d8-c65406723c4d" providerId="ADAL" clId="{F77A5F71-E5E0-5517-9357-B0FFC58AD05D}" dt="2026-03-09T07:08:50.870" v="792" actId="478"/>
          <ac:grpSpMkLst>
            <pc:docMk/>
            <pc:sldMk cId="1017408068" sldId="333"/>
            <ac:grpSpMk id="69" creationId="{8C43DDB9-00BB-CAA8-BDE7-5690121C8A4D}"/>
          </ac:grpSpMkLst>
        </pc:grpChg>
        <pc:picChg chg="mod">
          <ac:chgData name="Anniina Nieminen" userId="f7839237-dba9-434e-a8d8-c65406723c4d" providerId="ADAL" clId="{F77A5F71-E5E0-5517-9357-B0FFC58AD05D}" dt="2026-03-09T07:03:10.067" v="773"/>
          <ac:picMkLst>
            <pc:docMk/>
            <pc:sldMk cId="1017408068" sldId="333"/>
            <ac:picMk id="7" creationId="{ECA6D844-34D9-FF8A-BA9E-E949E317DAF0}"/>
          </ac:picMkLst>
        </pc:picChg>
        <pc:picChg chg="mod modCrop">
          <ac:chgData name="Anniina Nieminen" userId="f7839237-dba9-434e-a8d8-c65406723c4d" providerId="ADAL" clId="{F77A5F71-E5E0-5517-9357-B0FFC58AD05D}" dt="2026-03-09T07:01:42.952" v="771" actId="18131"/>
          <ac:picMkLst>
            <pc:docMk/>
            <pc:sldMk cId="1017408068" sldId="333"/>
            <ac:picMk id="13" creationId="{7E4A98BE-732E-DD95-38FF-3B2C2C5ADD48}"/>
          </ac:picMkLst>
        </pc:picChg>
        <pc:picChg chg="mod modCrop">
          <ac:chgData name="Anniina Nieminen" userId="f7839237-dba9-434e-a8d8-c65406723c4d" providerId="ADAL" clId="{F77A5F71-E5E0-5517-9357-B0FFC58AD05D}" dt="2026-03-09T07:18:22.269" v="794"/>
          <ac:picMkLst>
            <pc:docMk/>
            <pc:sldMk cId="1017408068" sldId="333"/>
            <ac:picMk id="15" creationId="{80333C40-BF59-6BF7-81FB-BAFA570250D5}"/>
          </ac:picMkLst>
        </pc:picChg>
        <pc:picChg chg="mod modCrop">
          <ac:chgData name="Anniina Nieminen" userId="f7839237-dba9-434e-a8d8-c65406723c4d" providerId="ADAL" clId="{F77A5F71-E5E0-5517-9357-B0FFC58AD05D}" dt="2026-03-10T10:55:00.823" v="865"/>
          <ac:picMkLst>
            <pc:docMk/>
            <pc:sldMk cId="1017408068" sldId="333"/>
            <ac:picMk id="17" creationId="{4E3F2641-2F56-C716-3423-B9D2F7820EE0}"/>
          </ac:picMkLst>
        </pc:picChg>
        <pc:picChg chg="mod">
          <ac:chgData name="Anniina Nieminen" userId="f7839237-dba9-434e-a8d8-c65406723c4d" providerId="ADAL" clId="{F77A5F71-E5E0-5517-9357-B0FFC58AD05D}" dt="2026-03-10T11:10:21.903" v="969"/>
          <ac:picMkLst>
            <pc:docMk/>
            <pc:sldMk cId="1017408068" sldId="333"/>
            <ac:picMk id="31" creationId="{21315F0C-B650-F3A8-B96E-D611C8C8F441}"/>
          </ac:picMkLst>
        </pc:picChg>
        <pc:picChg chg="mod">
          <ac:chgData name="Anniina Nieminen" userId="f7839237-dba9-434e-a8d8-c65406723c4d" providerId="ADAL" clId="{F77A5F71-E5E0-5517-9357-B0FFC58AD05D}" dt="2026-03-10T11:10:21.903" v="969"/>
          <ac:picMkLst>
            <pc:docMk/>
            <pc:sldMk cId="1017408068" sldId="333"/>
            <ac:picMk id="34" creationId="{A0C7B613-3102-4388-194C-1B1C288ED1C2}"/>
          </ac:picMkLst>
        </pc:picChg>
        <pc:picChg chg="mod">
          <ac:chgData name="Anniina Nieminen" userId="f7839237-dba9-434e-a8d8-c65406723c4d" providerId="ADAL" clId="{F77A5F71-E5E0-5517-9357-B0FFC58AD05D}" dt="2026-03-10T11:10:21.903" v="969"/>
          <ac:picMkLst>
            <pc:docMk/>
            <pc:sldMk cId="1017408068" sldId="333"/>
            <ac:picMk id="37" creationId="{32EDC3C4-95E4-7339-146E-9528DA270F6C}"/>
          </ac:picMkLst>
        </pc:picChg>
        <pc:picChg chg="mod">
          <ac:chgData name="Anniina Nieminen" userId="f7839237-dba9-434e-a8d8-c65406723c4d" providerId="ADAL" clId="{F77A5F71-E5E0-5517-9357-B0FFC58AD05D}" dt="2026-03-10T11:10:21.903" v="969"/>
          <ac:picMkLst>
            <pc:docMk/>
            <pc:sldMk cId="1017408068" sldId="333"/>
            <ac:picMk id="40" creationId="{BD57EB68-0E43-2DDA-6599-CA4ECAC8D32B}"/>
          </ac:picMkLst>
        </pc:picChg>
        <pc:picChg chg="mod">
          <ac:chgData name="Anniina Nieminen" userId="f7839237-dba9-434e-a8d8-c65406723c4d" providerId="ADAL" clId="{F77A5F71-E5E0-5517-9357-B0FFC58AD05D}" dt="2026-03-10T11:10:21.903" v="969"/>
          <ac:picMkLst>
            <pc:docMk/>
            <pc:sldMk cId="1017408068" sldId="333"/>
            <ac:picMk id="43" creationId="{92A7B35B-D2EE-9BAD-A32E-C59B3C250512}"/>
          </ac:picMkLst>
        </pc:picChg>
      </pc:sldChg>
      <pc:sldChg chg="delSp modSp add del mod delAnim">
        <pc:chgData name="Anniina Nieminen" userId="f7839237-dba9-434e-a8d8-c65406723c4d" providerId="ADAL" clId="{F77A5F71-E5E0-5517-9357-B0FFC58AD05D}" dt="2026-03-10T11:10:48.080" v="972" actId="2696"/>
        <pc:sldMkLst>
          <pc:docMk/>
          <pc:sldMk cId="471627" sldId="334"/>
        </pc:sldMkLst>
        <pc:spChg chg="mod">
          <ac:chgData name="Anniina Nieminen" userId="f7839237-dba9-434e-a8d8-c65406723c4d" providerId="ADAL" clId="{F77A5F71-E5E0-5517-9357-B0FFC58AD05D}" dt="2026-03-10T11:04:03.849" v="908"/>
          <ac:spMkLst>
            <pc:docMk/>
            <pc:sldMk cId="471627" sldId="334"/>
            <ac:spMk id="8" creationId="{AD8DEA0A-8E73-8883-7252-C2592117B26C}"/>
          </ac:spMkLst>
        </pc:spChg>
        <pc:spChg chg="mod">
          <ac:chgData name="Anniina Nieminen" userId="f7839237-dba9-434e-a8d8-c65406723c4d" providerId="ADAL" clId="{F77A5F71-E5E0-5517-9357-B0FFC58AD05D}" dt="2026-03-10T11:06:07.736" v="934" actId="1035"/>
          <ac:spMkLst>
            <pc:docMk/>
            <pc:sldMk cId="471627" sldId="334"/>
            <ac:spMk id="16" creationId="{E13B76D7-C9EE-9B0D-4163-FF4E127E81D7}"/>
          </ac:spMkLst>
        </pc:spChg>
        <pc:spChg chg="mod">
          <ac:chgData name="Anniina Nieminen" userId="f7839237-dba9-434e-a8d8-c65406723c4d" providerId="ADAL" clId="{F77A5F71-E5E0-5517-9357-B0FFC58AD05D}" dt="2026-03-10T11:07:51.657" v="955" actId="1036"/>
          <ac:spMkLst>
            <pc:docMk/>
            <pc:sldMk cId="471627" sldId="334"/>
            <ac:spMk id="18" creationId="{C93CBBCB-18C5-FD68-2CAA-19BBB01E6032}"/>
          </ac:spMkLst>
        </pc:spChg>
        <pc:spChg chg="mod">
          <ac:chgData name="Anniina Nieminen" userId="f7839237-dba9-434e-a8d8-c65406723c4d" providerId="ADAL" clId="{F77A5F71-E5E0-5517-9357-B0FFC58AD05D}" dt="2026-03-10T11:03:03.815" v="906" actId="1036"/>
          <ac:spMkLst>
            <pc:docMk/>
            <pc:sldMk cId="471627" sldId="334"/>
            <ac:spMk id="22" creationId="{5BEE055D-10D4-A653-42D9-551D90D8F15E}"/>
          </ac:spMkLst>
        </pc:spChg>
        <pc:spChg chg="mod">
          <ac:chgData name="Anniina Nieminen" userId="f7839237-dba9-434e-a8d8-c65406723c4d" providerId="ADAL" clId="{F77A5F71-E5E0-5517-9357-B0FFC58AD05D}" dt="2026-03-10T11:09:25.892" v="960"/>
          <ac:spMkLst>
            <pc:docMk/>
            <pc:sldMk cId="471627" sldId="334"/>
            <ac:spMk id="68" creationId="{F5ED3A60-2E50-D555-0F12-33284D2C5B67}"/>
          </ac:spMkLst>
        </pc:spChg>
        <pc:grpChg chg="mod">
          <ac:chgData name="Anniina Nieminen" userId="f7839237-dba9-434e-a8d8-c65406723c4d" providerId="ADAL" clId="{F77A5F71-E5E0-5517-9357-B0FFC58AD05D}" dt="2026-03-10T11:04:03.849" v="908"/>
          <ac:grpSpMkLst>
            <pc:docMk/>
            <pc:sldMk cId="471627" sldId="334"/>
            <ac:grpSpMk id="3" creationId="{98E0E82E-067A-B1E8-45A3-BFC0FBC62588}"/>
          </ac:grpSpMkLst>
        </pc:grpChg>
        <pc:grpChg chg="mod">
          <ac:chgData name="Anniina Nieminen" userId="f7839237-dba9-434e-a8d8-c65406723c4d" providerId="ADAL" clId="{F77A5F71-E5E0-5517-9357-B0FFC58AD05D}" dt="2026-03-10T11:10:12.351" v="968" actId="1076"/>
          <ac:grpSpMkLst>
            <pc:docMk/>
            <pc:sldMk cId="471627" sldId="334"/>
            <ac:grpSpMk id="4" creationId="{3D82BEAB-6419-FBFE-C74B-7AB0158268A9}"/>
          </ac:grpSpMkLst>
        </pc:grpChg>
        <pc:grpChg chg="mod">
          <ac:chgData name="Anniina Nieminen" userId="f7839237-dba9-434e-a8d8-c65406723c4d" providerId="ADAL" clId="{F77A5F71-E5E0-5517-9357-B0FFC58AD05D}" dt="2026-03-10T11:10:09.202" v="967" actId="1076"/>
          <ac:grpSpMkLst>
            <pc:docMk/>
            <pc:sldMk cId="471627" sldId="334"/>
            <ac:grpSpMk id="11" creationId="{E05A86D1-04A4-C386-1C34-BF6A246B8D45}"/>
          </ac:grpSpMkLst>
        </pc:grpChg>
        <pc:grpChg chg="mod">
          <ac:chgData name="Anniina Nieminen" userId="f7839237-dba9-434e-a8d8-c65406723c4d" providerId="ADAL" clId="{F77A5F71-E5E0-5517-9357-B0FFC58AD05D}" dt="2026-03-10T11:05:51.615" v="916"/>
          <ac:grpSpMkLst>
            <pc:docMk/>
            <pc:sldMk cId="471627" sldId="334"/>
            <ac:grpSpMk id="14" creationId="{122B7C83-5FF2-E5EA-D0E7-27C2CF1A3F77}"/>
          </ac:grpSpMkLst>
        </pc:grpChg>
        <pc:grpChg chg="del">
          <ac:chgData name="Anniina Nieminen" userId="f7839237-dba9-434e-a8d8-c65406723c4d" providerId="ADAL" clId="{F77A5F71-E5E0-5517-9357-B0FFC58AD05D}" dt="2026-03-10T11:02:01.066" v="899" actId="478"/>
          <ac:grpSpMkLst>
            <pc:docMk/>
            <pc:sldMk cId="471627" sldId="334"/>
            <ac:grpSpMk id="20" creationId="{E350E446-325A-F6E5-8CEF-DADD6CBEE37F}"/>
          </ac:grpSpMkLst>
        </pc:grpChg>
        <pc:grpChg chg="mod">
          <ac:chgData name="Anniina Nieminen" userId="f7839237-dba9-434e-a8d8-c65406723c4d" providerId="ADAL" clId="{F77A5F71-E5E0-5517-9357-B0FFC58AD05D}" dt="2026-03-10T11:09:25.892" v="960"/>
          <ac:grpSpMkLst>
            <pc:docMk/>
            <pc:sldMk cId="471627" sldId="334"/>
            <ac:grpSpMk id="69" creationId="{A107AD26-6C15-BED5-43E7-3E2C9B4BE646}"/>
          </ac:grpSpMkLst>
        </pc:grpChg>
        <pc:picChg chg="mod">
          <ac:chgData name="Anniina Nieminen" userId="f7839237-dba9-434e-a8d8-c65406723c4d" providerId="ADAL" clId="{F77A5F71-E5E0-5517-9357-B0FFC58AD05D}" dt="2026-03-10T11:04:03.849" v="908"/>
          <ac:picMkLst>
            <pc:docMk/>
            <pc:sldMk cId="471627" sldId="334"/>
            <ac:picMk id="7" creationId="{9B8B8898-C0ED-DF32-4A9A-A478153940AB}"/>
          </ac:picMkLst>
        </pc:picChg>
        <pc:picChg chg="mod modCrop">
          <ac:chgData name="Anniina Nieminen" userId="f7839237-dba9-434e-a8d8-c65406723c4d" providerId="ADAL" clId="{F77A5F71-E5E0-5517-9357-B0FFC58AD05D}" dt="2026-03-10T11:09:25.892" v="960"/>
          <ac:picMkLst>
            <pc:docMk/>
            <pc:sldMk cId="471627" sldId="334"/>
            <ac:picMk id="12" creationId="{D13A896F-8AD4-DE61-6CA6-451F95795C11}"/>
          </ac:picMkLst>
        </pc:picChg>
        <pc:picChg chg="mod modCrop">
          <ac:chgData name="Anniina Nieminen" userId="f7839237-dba9-434e-a8d8-c65406723c4d" providerId="ADAL" clId="{F77A5F71-E5E0-5517-9357-B0FFC58AD05D}" dt="2026-03-10T11:02:58.603" v="902"/>
          <ac:picMkLst>
            <pc:docMk/>
            <pc:sldMk cId="471627" sldId="334"/>
            <ac:picMk id="13" creationId="{F5DF56D3-04A7-9E60-7421-F1909C9CA318}"/>
          </ac:picMkLst>
        </pc:picChg>
        <pc:picChg chg="mod modCrop">
          <ac:chgData name="Anniina Nieminen" userId="f7839237-dba9-434e-a8d8-c65406723c4d" providerId="ADAL" clId="{F77A5F71-E5E0-5517-9357-B0FFC58AD05D}" dt="2026-03-10T11:05:51.615" v="916"/>
          <ac:picMkLst>
            <pc:docMk/>
            <pc:sldMk cId="471627" sldId="334"/>
            <ac:picMk id="15" creationId="{2F7FB466-167A-B635-DF51-E5B82411B719}"/>
          </ac:picMkLst>
        </pc:picChg>
        <pc:picChg chg="mod modCrop">
          <ac:chgData name="Anniina Nieminen" userId="f7839237-dba9-434e-a8d8-c65406723c4d" providerId="ADAL" clId="{F77A5F71-E5E0-5517-9357-B0FFC58AD05D}" dt="2026-03-10T11:07:36.817" v="939"/>
          <ac:picMkLst>
            <pc:docMk/>
            <pc:sldMk cId="471627" sldId="334"/>
            <ac:picMk id="17" creationId="{49FCECE9-8778-BD86-6935-B158CD056622}"/>
          </ac:picMkLst>
        </pc:picChg>
      </pc:sldChg>
    </pc:docChg>
  </pc:docChgLst>
  <pc:docChgLst>
    <pc:chgData name="Emma Kemppainen" userId="S::emma.kemppainen@republic.fi::8155b497-1e7e-4c60-bc78-05f00b1c973e" providerId="AD" clId="Web-{A374D714-7C6D-3AD7-B46D-63BD34194F4B}"/>
    <pc:docChg chg="modSld">
      <pc:chgData name="Emma Kemppainen" userId="S::emma.kemppainen@republic.fi::8155b497-1e7e-4c60-bc78-05f00b1c973e" providerId="AD" clId="Web-{A374D714-7C6D-3AD7-B46D-63BD34194F4B}" dt="2026-02-12T10:05:36.573" v="52"/>
      <pc:docMkLst>
        <pc:docMk/>
      </pc:docMkLst>
      <pc:sldChg chg="modSp">
        <pc:chgData name="Emma Kemppainen" userId="S::emma.kemppainen@republic.fi::8155b497-1e7e-4c60-bc78-05f00b1c973e" providerId="AD" clId="Web-{A374D714-7C6D-3AD7-B46D-63BD34194F4B}" dt="2026-02-12T08:48:01.633" v="13" actId="20577"/>
        <pc:sldMkLst>
          <pc:docMk/>
          <pc:sldMk cId="1109670201" sldId="320"/>
        </pc:sldMkLst>
        <pc:spChg chg="mod">
          <ac:chgData name="Emma Kemppainen" userId="S::emma.kemppainen@republic.fi::8155b497-1e7e-4c60-bc78-05f00b1c973e" providerId="AD" clId="Web-{A374D714-7C6D-3AD7-B46D-63BD34194F4B}" dt="2026-02-12T08:48:01.633" v="13" actId="20577"/>
          <ac:spMkLst>
            <pc:docMk/>
            <pc:sldMk cId="1109670201" sldId="320"/>
            <ac:spMk id="19" creationId="{9C85ECBD-4B7E-D0E9-FB4B-13CC5FEA8308}"/>
          </ac:spMkLst>
        </pc:spChg>
      </pc:sldChg>
      <pc:sldChg chg="modNotes">
        <pc:chgData name="Emma Kemppainen" userId="S::emma.kemppainen@republic.fi::8155b497-1e7e-4c60-bc78-05f00b1c973e" providerId="AD" clId="Web-{A374D714-7C6D-3AD7-B46D-63BD34194F4B}" dt="2026-02-12T10:05:36.573" v="52"/>
        <pc:sldMkLst>
          <pc:docMk/>
          <pc:sldMk cId="3762549520" sldId="330"/>
        </pc:sldMkLst>
      </pc:sldChg>
      <pc:sldChg chg="modNotes">
        <pc:chgData name="Emma Kemppainen" userId="S::emma.kemppainen@republic.fi::8155b497-1e7e-4c60-bc78-05f00b1c973e" providerId="AD" clId="Web-{A374D714-7C6D-3AD7-B46D-63BD34194F4B}" dt="2026-02-12T08:57:23.223" v="38"/>
        <pc:sldMkLst>
          <pc:docMk/>
          <pc:sldMk cId="4137735113" sldId="331"/>
        </pc:sldMkLst>
      </pc:sldChg>
    </pc:docChg>
  </pc:docChgLst>
</pc:chgInfo>
</file>

<file path=ppt/comments/modernComment_142_91D8A1A.xml><?xml version="1.0" encoding="utf-8"?>
<p188:cmLst xmlns:a="http://schemas.openxmlformats.org/drawingml/2006/main" xmlns:r="http://schemas.openxmlformats.org/officeDocument/2006/relationships" xmlns:p188="http://schemas.microsoft.com/office/powerpoint/2018/8/main">
  <p188:cm id="{563B6C84-1BCF-A24C-B087-DE49F7EEA329}" authorId="{A0FFE6CC-4A8E-91DF-898A-C86CB04609C2}" status="resolved" created="2026-01-28T09:12:41.472" startDate="2026-01-28T09:12:41.472" dueDate="2026-01-28T09:12:41.472" assignedTo="{6B033516-5930-667A-6A57-33645B575DEF}" complete="100000" title="Ja tästä dildokuva ja naiset maskeissa kuvat pois - ei muita kuvia tilalle, eli tiivistetään @Anniina Nieminen">
    <pc:sldMkLst xmlns:pc="http://schemas.microsoft.com/office/powerpoint/2013/main/command">
      <pc:docMk/>
      <pc:sldMk cId="152930842" sldId="322"/>
    </pc:sldMkLst>
    <p188:txBody>
      <a:bodyPr/>
      <a:lstStyle/>
      <a:p>
        <a:r>
          <a:rPr lang="en-FI"/>
          <a:t>Ja tästä dildokuva ja naiset maskeissa kuvat pois - ei muita kuvia tilalle, eli tiivistetään [@Anniina Nieminen]</a:t>
        </a:r>
      </a:p>
    </p188:txBody>
    <p188:extLst>
      <p:ext xmlns:p="http://schemas.openxmlformats.org/presentationml/2006/main" uri="{5BB2D875-25FF-4072-B9AC-8F64D62656EB}">
        <p228:taskDetails xmlns:p228="http://schemas.microsoft.com/office/powerpoint/2022/08/main">
          <p228:history>
            <p228:event time="2026-01-28T09:12:41.472" id="{42277DDF-7535-5846-B4FE-2A9D6D49D70F}">
              <p228:atrbtn authorId="{A0FFE6CC-4A8E-91DF-898A-C86CB04609C2}"/>
              <p228:anchr>
                <p228:comment id="{563B6C84-1BCF-A24C-B087-DE49F7EEA329}"/>
              </p228:anchr>
              <p228:add/>
            </p228:event>
            <p228:event time="2026-01-28T09:12:41.472" id="{9A01C1BF-8B3B-FB46-97A4-59E695521E97}">
              <p228:atrbtn authorId="{A0FFE6CC-4A8E-91DF-898A-C86CB04609C2}"/>
              <p228:anchr>
                <p228:comment id="{563B6C84-1BCF-A24C-B087-DE49F7EEA329}"/>
              </p228:anchr>
              <p228:asgn authorId="{6B033516-5930-667A-6A57-33645B575DEF}"/>
            </p228:event>
            <p228:event time="2026-01-28T09:12:41.472" id="{5EDA2883-6EC6-8244-B09E-B78D75BD0374}">
              <p228:atrbtn authorId="{A0FFE6CC-4A8E-91DF-898A-C86CB04609C2}"/>
              <p228:anchr>
                <p228:comment id="{563B6C84-1BCF-A24C-B087-DE49F7EEA329}"/>
              </p228:anchr>
              <p228:title val="Ja tästä dildokuva ja naiset maskeissa kuvat pois - ei muita kuvia tilalle, eli tiivistetään @Anniina Nieminen"/>
            </p228:event>
            <p228:event time="2026-01-28T09:12:41.472" id="{71968626-3BC8-114D-B543-02A6D15B6010}">
              <p228:atrbtn authorId="{A0FFE6CC-4A8E-91DF-898A-C86CB04609C2}"/>
              <p228:anchr>
                <p228:comment id="{563B6C84-1BCF-A24C-B087-DE49F7EEA329}"/>
              </p228:anchr>
              <p228:date stDt="2026-01-28T09:12:41.472" endDt="2026-01-28T09:12:41.472"/>
            </p228:event>
            <p228:event time="2026-01-29T09:45:45.297" id="{61C352EC-68F7-E947-9475-E577C77CFF06}">
              <p228:atrbtn authorId="{6B033516-5930-667A-6A57-33645B575DEF}"/>
              <p228:anchr>
                <p228:comment id="{00000000-0000-0000-0000-000000000000}"/>
              </p228:anchr>
              <p228:pcntCmplt val="100000"/>
            </p228:event>
          </p228:history>
        </p228:taskDetails>
      </p:ext>
    </p188:extLst>
  </p188:cm>
</p188:cmLst>
</file>

<file path=ppt/comments/modernComment_149_1958ED6E.xml><?xml version="1.0" encoding="utf-8"?>
<p188:cmLst xmlns:a="http://schemas.openxmlformats.org/drawingml/2006/main" xmlns:r="http://schemas.openxmlformats.org/officeDocument/2006/relationships" xmlns:p188="http://schemas.microsoft.com/office/powerpoint/2018/8/main">
  <p188:cm id="{0157CBE3-7C57-C84F-9E56-701F261666E0}" authorId="{A0FFE6CC-4A8E-91DF-898A-C86CB04609C2}" status="resolved" created="2026-01-28T09:11:42.356" startDate="2026-01-28T09:11:42.356" dueDate="2026-01-28T09:11:42.356" assignedTo="{6B033516-5930-667A-6A57-33645B575DEF}" complete="100000" title="@Anniina Nieminen – olisiko tähän rednose companyn kuvaa (mediapankki: https://rednose.fi/media/) en jaksanut valita, saat ite kattoo parhaan :D">
    <pc:sldMkLst xmlns:pc="http://schemas.microsoft.com/office/powerpoint/2013/main/command">
      <pc:docMk/>
      <pc:sldMk cId="425258350" sldId="329"/>
    </pc:sldMkLst>
    <p188:txBody>
      <a:bodyPr/>
      <a:lstStyle/>
      <a:p>
        <a:r>
          <a:rPr lang="en-FI"/>
          <a:t>[@Anniina Nieminen] – olisiko tähän rednose companyn kuvaa (mediapankki: https://rednose.fi/media/) en jaksanut valita, saat ite kattoo parhaan :D</a:t>
        </a:r>
      </a:p>
    </p188:txBody>
    <p188:extLst>
      <p:ext xmlns:p="http://schemas.openxmlformats.org/presentationml/2006/main" uri="{5BB2D875-25FF-4072-B9AC-8F64D62656EB}">
        <p228:taskDetails xmlns:p228="http://schemas.microsoft.com/office/powerpoint/2022/08/main">
          <p228:history>
            <p228:event time="2026-01-28T09:11:42.356" id="{7A6A17E5-4DA8-2445-BBC0-917E08A80CAF}">
              <p228:atrbtn authorId="{A0FFE6CC-4A8E-91DF-898A-C86CB04609C2}"/>
              <p228:anchr>
                <p228:comment id="{0157CBE3-7C57-C84F-9E56-701F261666E0}"/>
              </p228:anchr>
              <p228:add/>
            </p228:event>
            <p228:event time="2026-01-28T09:11:42.356" id="{991530E3-371C-8E4B-B969-FEB41EC55CE6}">
              <p228:atrbtn authorId="{A0FFE6CC-4A8E-91DF-898A-C86CB04609C2}"/>
              <p228:anchr>
                <p228:comment id="{0157CBE3-7C57-C84F-9E56-701F261666E0}"/>
              </p228:anchr>
              <p228:asgn authorId="{6B033516-5930-667A-6A57-33645B575DEF}"/>
            </p228:event>
            <p228:event time="2026-01-28T09:11:42.356" id="{9C327BB0-D6C0-A945-B11F-57D3DDF2B317}">
              <p228:atrbtn authorId="{A0FFE6CC-4A8E-91DF-898A-C86CB04609C2}"/>
              <p228:anchr>
                <p228:comment id="{0157CBE3-7C57-C84F-9E56-701F261666E0}"/>
              </p228:anchr>
              <p228:title val="@Anniina Nieminen – olisiko tähän rednose companyn kuvaa (mediapankki: https://rednose.fi/media/) en jaksanut valita, saat ite kattoo parhaan :D"/>
            </p228:event>
            <p228:event time="2026-01-28T09:11:42.356" id="{6AEF3E63-3715-EB48-910E-704B30E925EE}">
              <p228:atrbtn authorId="{A0FFE6CC-4A8E-91DF-898A-C86CB04609C2}"/>
              <p228:anchr>
                <p228:comment id="{0157CBE3-7C57-C84F-9E56-701F261666E0}"/>
              </p228:anchr>
              <p228:date stDt="2026-01-28T09:11:42.356" endDt="2026-01-28T09:11:42.356"/>
            </p228:event>
            <p228:event time="2026-01-29T11:04:48.709" id="{BD20269F-0A48-264F-8DA5-C4B233C4B8F9}">
              <p228:atrbtn authorId="{6B033516-5930-667A-6A57-33645B575DEF}"/>
              <p228:anchr>
                <p228:comment id="{00000000-0000-0000-0000-000000000000}"/>
              </p228:anchr>
              <p228:pcntCmplt val="100000"/>
            </p228:event>
          </p228:history>
        </p228:taskDetails>
      </p:ext>
    </p188:extLst>
  </p188:cm>
</p188:cmLst>
</file>

<file path=ppt/comments/modernComment_14A_E043F310.xml><?xml version="1.0" encoding="utf-8"?>
<p188:cmLst xmlns:a="http://schemas.openxmlformats.org/drawingml/2006/main" xmlns:r="http://schemas.openxmlformats.org/officeDocument/2006/relationships" xmlns:p188="http://schemas.microsoft.com/office/powerpoint/2018/8/main">
  <p188:cm id="{7C9F51C6-685F-624D-84DB-FB431EEA9E97}" authorId="{A0FFE6CC-4A8E-91DF-898A-C86CB04609C2}" created="2026-01-26T09:30:27.429">
    <pc:sldMkLst xmlns:pc="http://schemas.microsoft.com/office/powerpoint/2013/main/command">
      <pc:docMk/>
      <pc:sldMk cId="3762549520" sldId="330"/>
    </pc:sldMkLst>
    <p188:replyLst>
      <p188:reply id="{D6253BC3-F446-1744-B3E1-801E01389901}" authorId="{6B033516-5930-667A-6A57-33645B575DEF}" created="2026-01-28T08:03:51.564">
        <p188:txBody>
          <a:bodyPr/>
          <a:lstStyle/>
          <a:p>
            <a:r>
              <a:rPr lang="fi-FI"/>
              <a:t>nämä kommentit varmaan [@Emma Kemppainen] pohdittavaksi</a:t>
            </a:r>
          </a:p>
        </p188:txBody>
      </p188:reply>
    </p188:replyLst>
    <p188:txBody>
      <a:bodyPr/>
      <a:lstStyle/>
      <a:p>
        <a:r>
          <a:rPr lang="en-FI"/>
          <a:t>Tämä teksti voisi olla samassa tech teeman kanssa</a:t>
        </a:r>
      </a:p>
    </p188:txBody>
  </p188:cm>
  <p188:cm id="{4B60654C-971D-EA47-8B7D-F6FE7B2ABB50}" authorId="{A0FFE6CC-4A8E-91DF-898A-C86CB04609C2}" created="2026-01-26T09:31:36.066">
    <pc:sldMkLst xmlns:pc="http://schemas.microsoft.com/office/powerpoint/2013/main/command">
      <pc:docMk/>
      <pc:sldMk cId="3762549520" sldId="330"/>
    </pc:sldMkLst>
    <p188:replyLst>
      <p188:reply id="{3B0C4AE3-C754-DA4C-8C5E-C5EA878760BA}" authorId="{A0FFE6CC-4A8E-91DF-898A-C86CB04609C2}" created="2026-01-26T09:31:56.779">
        <p188:txBody>
          <a:bodyPr/>
          <a:lstStyle/>
          <a:p>
            <a:r>
              <a:rPr lang="en-FI"/>
              <a:t>Teattereilla usein erillinen lasten ohjelmisto</a:t>
            </a:r>
          </a:p>
        </p188:txBody>
      </p188:reply>
    </p188:replyLst>
    <p188:txBody>
      <a:bodyPr/>
      <a:lstStyle/>
      <a:p>
        <a:r>
          <a:rPr lang="en-FI"/>
          <a:t>Kaikilla on mahdollisuus, vauvasta vaariin  mahdollisuus teatteriin. Nukketeatteri, hoivakotiesitykset, kulttuurin kummilapset, lukion ilmaisutaito jne</a:t>
        </a:r>
      </a:p>
    </p188:txBody>
  </p188:cm>
  <p188:cm id="{8E232A79-444E-F045-8490-43A6A94F219A}" authorId="{A0FFE6CC-4A8E-91DF-898A-C86CB04609C2}" created="2026-01-28T09:15:17.925">
    <pc:sldMkLst xmlns:pc="http://schemas.microsoft.com/office/powerpoint/2013/main/command">
      <pc:docMk/>
      <pc:sldMk cId="3762549520" sldId="330"/>
    </pc:sldMkLst>
    <p188:txBody>
      <a:bodyPr/>
      <a:lstStyle/>
      <a:p>
        <a:r>
          <a:rPr lang="en-FI"/>
          <a:t>Tosiaan asiakas koki, että otsikko on erillään aiheesta. tähän voisi tuoda siis ilmaisutaidon opetusta lisäksi vaikka alatekstiin (tykkäsivät myös tuosta faktasta tosin), mutta pohtivat että olisiko se sopiva tuohon tech-teemaan?  [@Emma Kemppainen]</a:t>
        </a:r>
      </a:p>
    </p188:txBody>
  </p188:cm>
  <p188:cm id="{5BA4329C-433C-4129-B0B8-179BF89DBEF4}" authorId="{3455B831-4E5A-461A-53B9-6F5E5CE7FA3B}" created="2026-02-12T09:12:44.073">
    <pc:sldMkLst xmlns:pc="http://schemas.microsoft.com/office/powerpoint/2013/main/command">
      <pc:docMk/>
      <pc:sldMk cId="3762549520" sldId="330"/>
    </pc:sldMkLst>
    <p188:txBody>
      <a:bodyPr/>
      <a:lstStyle/>
      <a:p>
        <a:r>
          <a:rPr lang="en-GB"/>
          <a:t>[@Anniina Nieminen] Uudet tekstit tälle sivulle:
In Finland, everyone has access to theatre. 
––––– 
Our free education includes creative expression classes, and schools and daycares often visit or get visited by age-appropriate performances such as puppet shows. But free theatre is not just for kids – performances are even held in nursing homes for the elderly to enjoy, too. </a:t>
        </a:r>
      </a:p>
    </p188:txBody>
    <p188:extLst>
      <p:ext xmlns:p="http://schemas.openxmlformats.org/presentationml/2006/main" uri="{57CB4572-C831-44C2-8A1C-0ADB6CCDFE69}">
        <p223:reactions xmlns:p223="http://schemas.microsoft.com/office/powerpoint/2022/03/main">
          <p223:rxn type="👍">
            <p223:instance time="2026-02-16T08:19:40.489" authorId="{6B033516-5930-667A-6A57-33645B575DEF}"/>
          </p223:rxn>
        </p223:reactions>
      </p:ext>
    </p188:extLst>
  </p188:cm>
</p188:cmLst>
</file>

<file path=ppt/comments/modernComment_14B_F6A0D3C9.xml><?xml version="1.0" encoding="utf-8"?>
<p188:cmLst xmlns:a="http://schemas.openxmlformats.org/drawingml/2006/main" xmlns:r="http://schemas.openxmlformats.org/officeDocument/2006/relationships" xmlns:p188="http://schemas.microsoft.com/office/powerpoint/2018/8/main">
  <p188:cm id="{9A4E72F5-0EAE-4B7D-AD6B-9773A7915312}" authorId="{3455B831-4E5A-461A-53B9-6F5E5CE7FA3B}" created="2026-02-12T08:58:26.239">
    <ac:deMkLst xmlns:ac="http://schemas.microsoft.com/office/drawing/2013/main/command">
      <pc:docMk xmlns:pc="http://schemas.microsoft.com/office/powerpoint/2013/main/command"/>
      <pc:sldMk xmlns:pc="http://schemas.microsoft.com/office/powerpoint/2013/main/command" cId="4137735113" sldId="331"/>
      <ac:spMk id="39" creationId="{39789A2A-BADA-400F-00C9-91B1EA74775C}"/>
    </ac:deMkLst>
    <p188:txBody>
      <a:bodyPr/>
      <a:lstStyle/>
      <a:p>
        <a:r>
          <a:rPr lang="en-GB"/>
          <a:t>[@Anniina Nieminen] Lisätään alateksti:
And guess what? Finland is one of the few countries in which you can get a doctorate in sound and light design.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10.3.2026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10.3.2026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marL="171450" indent="-171450">
              <a:buFont typeface="Arial" panose="020B0604020202020204" pitchFamily="34" charset="0"/>
              <a:buChar char="•"/>
            </a:pPr>
            <a:r>
              <a:rPr lang="fi" b="1"/>
              <a:t>T</a:t>
            </a:r>
            <a:r>
              <a:rPr lang="en-GB" b="1"/>
              <a:t>h</a:t>
            </a:r>
            <a:r>
              <a:rPr lang="fi" b="1"/>
              <a:t>is is a freedom that we don’t take for granted, but often use to its full extent</a:t>
            </a:r>
            <a:r>
              <a:rPr lang="fi"/>
              <a:t>. </a:t>
            </a:r>
          </a:p>
          <a:p>
            <a:pPr marL="171450" indent="-171450">
              <a:buFont typeface="Arial" panose="020B0604020202020204" pitchFamily="34" charset="0"/>
              <a:buChar char="•"/>
            </a:pPr>
            <a:r>
              <a:rPr lang="fi"/>
              <a:t>This is an image from the Helsinki 98 collective’s production of </a:t>
            </a:r>
            <a:r>
              <a:rPr lang="fi" i="1"/>
              <a:t>The Last of the Soviets </a:t>
            </a:r>
            <a:r>
              <a:rPr lang="fi" i="0"/>
              <a:t>– a performance based on the book by Svetlana Alexievich’s book </a:t>
            </a:r>
            <a:r>
              <a:rPr lang="fi" i="1"/>
              <a:t>Secondhand Time. </a:t>
            </a:r>
            <a:r>
              <a:rPr lang="fi" i="0"/>
              <a:t>It was produced in 2023 by a group of artists who fled Putin’s Russia in the immediate aftermath of Russia’s attack on the Ukraine. </a:t>
            </a:r>
          </a:p>
          <a:p>
            <a:pPr marL="171450" indent="-171450">
              <a:buFont typeface="Arial" panose="020B0604020202020204" pitchFamily="34" charset="0"/>
              <a:buChar char="•"/>
            </a:pPr>
            <a:r>
              <a:rPr lang="fi" i="0"/>
              <a:t>CLICK In a free, secular and democratic society art can tell stories from the point of view of minorities; and it can take whatever form it pleases</a:t>
            </a:r>
          </a:p>
          <a:p>
            <a:pPr marL="171450" indent="-171450">
              <a:buFont typeface="Arial" panose="020B0604020202020204" pitchFamily="34" charset="0"/>
              <a:buChar char="•"/>
            </a:pPr>
            <a:r>
              <a:rPr lang="fi" i="0"/>
              <a:t>CLICK It can talk about the long and contentious history of Israel and Palestine with surprising puppets; or it can offer a fun romp for adults. </a:t>
            </a:r>
            <a:endParaRPr lang="fi"/>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80E0-8655-2A36-5D70-48CD728A7E1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C1C104E-0644-36E0-C75B-5E3C19E30DE1}"/>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59E09E6-5C78-0B81-F083-CDCEEB1AFFF0}"/>
              </a:ext>
            </a:extLst>
          </p:cNvPr>
          <p:cNvSpPr>
            <a:spLocks noGrp="1"/>
          </p:cNvSpPr>
          <p:nvPr>
            <p:ph type="body" idx="1"/>
          </p:nvPr>
        </p:nvSpPr>
        <p:spPr/>
        <p:txBody>
          <a:bodyPr/>
          <a:lstStyle/>
          <a:p>
            <a:pPr marL="171450" indent="-171450">
              <a:buFont typeface="Arial" panose="020B0604020202020204" pitchFamily="34" charset="0"/>
              <a:buChar char="•"/>
            </a:pPr>
            <a:endParaRPr lang="en-FI" sz="28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AA46D785-1202-BF0B-F1A9-114686905CC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4010588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65A95-191C-491D-FB82-E8920DE392B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9EE267-701C-5E75-4E93-C37B2E3713E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D9AEA44-8B0F-1E80-F3FC-B2F71DBE5B00}"/>
              </a:ext>
            </a:extLst>
          </p:cNvPr>
          <p:cNvSpPr>
            <a:spLocks noGrp="1"/>
          </p:cNvSpPr>
          <p:nvPr>
            <p:ph type="body" idx="1"/>
          </p:nvPr>
        </p:nvSpPr>
        <p:spPr/>
        <p:txBody>
          <a:bodyPr/>
          <a:lstStyle/>
          <a:p>
            <a:pPr>
              <a:buFont typeface="Arial" panose="020B0604020202020204" pitchFamily="34" charset="0"/>
              <a:buChar char="•"/>
            </a:pPr>
            <a:r>
              <a:rPr lang="en-US"/>
              <a:t> In the capital of Finland, Helsinki, all children born in 2020 or after are part of the Culture Kids program. A child will be assigned their own Helsinki-based cultural operator as a “sponsor”, and that operator will invite the child to at least two cultural events for free every year. The activities continue until the child starts school.</a:t>
            </a:r>
          </a:p>
          <a:p>
            <a:endParaRPr lang="en-US"/>
          </a:p>
          <a:p>
            <a:pPr>
              <a:buFont typeface="Arial" panose="020B0604020202020204" pitchFamily="34" charset="0"/>
              <a:buChar char="•"/>
            </a:pPr>
            <a:r>
              <a:rPr lang="en-US"/>
              <a:t> Finnish creative expression education is a versatile entity that covers the areas of spoken communication, performance, theatrical expression, and creative activity. Education is offered even on elementary school level, but even more in upper secondary school, where students get to choose optional subjects to study on top of the compulsory ones.</a:t>
            </a:r>
          </a:p>
          <a:p>
            <a:endParaRPr lang="en-US"/>
          </a:p>
          <a:p>
            <a:pPr>
              <a:buFont typeface="Arial" panose="020B0604020202020204" pitchFamily="34" charset="0"/>
              <a:buChar char="•"/>
            </a:pPr>
            <a:r>
              <a:rPr lang="en-US"/>
              <a:t> But theatre is not just for kids, and learning happens throughout life. Theatre performances aimed at nursing homes are an important part of the cultural offering for the elderly, and are </a:t>
            </a:r>
            <a:r>
              <a:rPr lang="en-US" err="1"/>
              <a:t>organised</a:t>
            </a:r>
            <a:r>
              <a:rPr lang="en-US"/>
              <a:t> both as visiting performances and participatory workshops. These performances evoke feelings and memories directly at the care unit premises.</a:t>
            </a:r>
          </a:p>
        </p:txBody>
      </p:sp>
      <p:sp>
        <p:nvSpPr>
          <p:cNvPr id="4" name="Dian numeron paikkamerkki 3">
            <a:extLst>
              <a:ext uri="{FF2B5EF4-FFF2-40B4-BE49-F238E27FC236}">
                <a16:creationId xmlns:a16="http://schemas.microsoft.com/office/drawing/2014/main" id="{CD4C9C53-F932-08A3-7388-AD64AC531ABF}"/>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1056018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14CE-83F6-B684-BB9E-8CB83E88C2A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1A75C4B-8043-1A66-4D87-6F30BA21B2A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404CD3E-0E55-7BBA-8337-C8056DB1612A}"/>
              </a:ext>
            </a:extLst>
          </p:cNvPr>
          <p:cNvSpPr>
            <a:spLocks noGrp="1"/>
          </p:cNvSpPr>
          <p:nvPr>
            <p:ph type="body" idx="1"/>
          </p:nvPr>
        </p:nvSpPr>
        <p:spPr/>
        <p:txBody>
          <a:bodyPr/>
          <a:lstStyle/>
          <a:p>
            <a:pPr marL="171450" indent="-171450">
              <a:buFont typeface="Arial" panose="020B0604020202020204" pitchFamily="34" charset="0"/>
              <a:buChar char="•"/>
            </a:pPr>
            <a:r>
              <a:rPr lang="en-US"/>
              <a:t>Finland’s global reputation for design and technology extends to theatre — from minimalist set design to pioneering soundscapes and digital projections that enhance storytelling.</a:t>
            </a:r>
          </a:p>
          <a:p>
            <a:pPr marL="171450" indent="-171450">
              <a:buFont typeface="Arial" panose="020B0604020202020204" pitchFamily="34" charset="0"/>
              <a:buChar char="•"/>
            </a:pPr>
            <a:r>
              <a:rPr lang="en-GB"/>
              <a:t>And Finland is actually one of the few countries in which you can get a doctorate in sound and light design.</a:t>
            </a:r>
          </a:p>
        </p:txBody>
      </p:sp>
      <p:sp>
        <p:nvSpPr>
          <p:cNvPr id="4" name="Dian numeron paikkamerkki 3">
            <a:extLst>
              <a:ext uri="{FF2B5EF4-FFF2-40B4-BE49-F238E27FC236}">
                <a16:creationId xmlns:a16="http://schemas.microsoft.com/office/drawing/2014/main" id="{685033C2-E09D-2D1D-F06B-E4F852A7B592}"/>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104135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This may come as no surprise: We might come off as weird at times. </a:t>
            </a:r>
          </a:p>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marL="171450" indent="-171450">
              <a:buFont typeface="Arial" panose="020B0604020202020204" pitchFamily="34" charset="0"/>
              <a:buChar char="•"/>
            </a:pPr>
            <a:endParaRPr lang="en-FI" sz="28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13E0-F508-52ED-EA1B-6ED32E4417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82C49CD-15A8-6E94-B2E5-CE318D89FF9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0ECCA65-3428-FBA5-EC7B-66776476E4E8}"/>
              </a:ext>
            </a:extLst>
          </p:cNvPr>
          <p:cNvSpPr>
            <a:spLocks noGrp="1"/>
          </p:cNvSpPr>
          <p:nvPr>
            <p:ph type="body" idx="1"/>
          </p:nvPr>
        </p:nvSpPr>
        <p:spPr/>
        <p:txBody>
          <a:bodyPr/>
          <a:lstStyle/>
          <a:p>
            <a:pPr marL="171450" lvl="0" indent="-171450">
              <a:buFont typeface="Arial" panose="020B0604020202020204" pitchFamily="34" charset="0"/>
              <a:buChar char="•"/>
            </a:pPr>
            <a:r>
              <a:rPr lang="en-SE" sz="2800" kern="1200">
                <a:solidFill>
                  <a:schemeClr val="tx1"/>
                </a:solidFill>
                <a:effectLst/>
                <a:latin typeface="+mn-lt"/>
                <a:ea typeface="+mn-ea"/>
                <a:cs typeface="+mn-cs"/>
              </a:rPr>
              <a:t>Finland's status as a "theatrical superpower" is derived not from scale, but from the intensity of its cultural debate, the depth of its public support, and the boldness of its artistic experimentation.</a:t>
            </a:r>
          </a:p>
          <a:p>
            <a:pPr marL="171450" lvl="0" indent="-171450">
              <a:buFont typeface="Arial" panose="020B0604020202020204" pitchFamily="34" charset="0"/>
              <a:buChar char="•"/>
            </a:pPr>
            <a:r>
              <a:rPr lang="en-SE" sz="2800" kern="1200">
                <a:solidFill>
                  <a:schemeClr val="tx1"/>
                </a:solidFill>
                <a:effectLst/>
                <a:latin typeface="+mn-lt"/>
                <a:ea typeface="+mn-ea"/>
                <a:cs typeface="+mn-cs"/>
              </a:rPr>
              <a:t>As it navigates the complex interplay between cherished tradition and radical transformation, the Finnish stage offers a compelling case study for how a small nation can make a unique, powerful, and deeply relevant contribution to the world of theatre.</a:t>
            </a:r>
          </a:p>
          <a:p>
            <a:pPr marL="171450" indent="-171450">
              <a:buFont typeface="Arial" panose="020B0604020202020204" pitchFamily="34" charset="0"/>
              <a:buChar char="•"/>
            </a:pPr>
            <a:endParaRPr lang="en-FI" sz="28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6663E1ED-C30B-0F56-9316-792A6C44AF58}"/>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382579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teatterikulman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marL="171450" indent="-171450">
              <a:buFont typeface="Arial" panose="020B0604020202020204" pitchFamily="34" charset="0"/>
              <a:buChar char="•"/>
            </a:pPr>
            <a:r>
              <a:rPr lang="en-US" sz="1800" b="1"/>
              <a:t>The Finnish performing arts have annually had between 3.6 and 4,1 million spectators – in a country of 5.6 million people. We have among the highest performing arts attendance per capita in the world, save for Iceland and Estonia. </a:t>
            </a:r>
          </a:p>
          <a:p>
            <a:pPr marL="171450" indent="-171450">
              <a:buFont typeface="Arial" panose="020B0604020202020204" pitchFamily="34" charset="0"/>
              <a:buChar char="•"/>
            </a:pPr>
            <a:r>
              <a:rPr lang="en-US" sz="1800" b="1"/>
              <a:t>Theatre is the most popular performing arts genre with 2.6 million spectators in 2024. </a:t>
            </a:r>
          </a:p>
          <a:p>
            <a:pPr marL="171450" indent="-171450">
              <a:buFont typeface="Arial" panose="020B0604020202020204" pitchFamily="34" charset="0"/>
              <a:buChar char="•"/>
            </a:pPr>
            <a:r>
              <a:rPr lang="fi" sz="1800" b="0"/>
              <a:t>CLICK But what you probably would never have guessed, is that we are also crazy about standing on the stage ourselves. </a:t>
            </a:r>
            <a:r>
              <a:rPr lang="fi" sz="1800" b="1"/>
              <a:t>There are about 500-700 amateur theatre groups all over the country</a:t>
            </a:r>
            <a:r>
              <a:rPr lang="fi" sz="1800" b="0"/>
              <a:t> – each with tens and tens, sometimes hundreds of volunteers – producing shows within their communities. </a:t>
            </a:r>
          </a:p>
          <a:p>
            <a:pPr marL="171450" indent="-171450">
              <a:buFont typeface="Arial" panose="020B0604020202020204" pitchFamily="34" charset="0"/>
              <a:buChar char="•"/>
            </a:pPr>
            <a:r>
              <a:rPr lang="fi" sz="1800" b="0"/>
              <a:t>CLICK In addition to the 3.5 million annual specators, </a:t>
            </a:r>
            <a:r>
              <a:rPr lang="fi" sz="1800" b="1"/>
              <a:t>an additional estimated 1 million people enjoy watching theatre in the summer</a:t>
            </a:r>
            <a:r>
              <a:rPr lang="fi" sz="1800" b="0"/>
              <a:t>, outdoors. This is an image from the Pyynikki summer theatre in Tampere, that produces a show every summer – usually a Finnish classic, like the </a:t>
            </a:r>
            <a:r>
              <a:rPr lang="fi" sz="1800" b="0" i="1"/>
              <a:t>Unknown Soldier </a:t>
            </a:r>
            <a:r>
              <a:rPr lang="fi" sz="1800" b="0"/>
              <a:t>in 2025.  </a:t>
            </a: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b="1"/>
              <a:t>The National Theatre </a:t>
            </a:r>
            <a:r>
              <a:rPr lang="en-US" sz="1800"/>
              <a:t>received a prominent home in 1902 next to the Central Railway station on the left. </a:t>
            </a:r>
            <a:r>
              <a:rPr lang="en-SE" sz="1800" kern="1200">
                <a:solidFill>
                  <a:schemeClr val="tx1"/>
                </a:solidFill>
                <a:effectLst/>
                <a:latin typeface="+mn-lt"/>
                <a:ea typeface="+mn-ea"/>
                <a:cs typeface="+mn-cs"/>
              </a:rPr>
              <a:t>This wasn't just a building. It was a </a:t>
            </a:r>
            <a:r>
              <a:rPr lang="en-SE" sz="1800" i="1" kern="1200">
                <a:solidFill>
                  <a:schemeClr val="tx1"/>
                </a:solidFill>
                <a:effectLst/>
                <a:latin typeface="+mn-lt"/>
                <a:ea typeface="+mn-ea"/>
                <a:cs typeface="+mn-cs"/>
              </a:rPr>
              <a:t>symbol</a:t>
            </a:r>
            <a:r>
              <a:rPr lang="en-SE" sz="1800" kern="1200">
                <a:solidFill>
                  <a:schemeClr val="tx1"/>
                </a:solidFill>
                <a:effectLst/>
                <a:latin typeface="+mn-lt"/>
                <a:ea typeface="+mn-ea"/>
                <a:cs typeface="+mn-cs"/>
              </a:rPr>
              <a:t> of a nation existing </a:t>
            </a:r>
            <a:r>
              <a:rPr lang="en-SE" sz="1800" i="1" kern="1200">
                <a:solidFill>
                  <a:schemeClr val="tx1"/>
                </a:solidFill>
                <a:effectLst/>
                <a:latin typeface="+mn-lt"/>
                <a:ea typeface="+mn-ea"/>
                <a:cs typeface="+mn-cs"/>
              </a:rPr>
              <a:t>culturally</a:t>
            </a:r>
            <a:r>
              <a:rPr lang="en-SE" sz="1800" kern="1200">
                <a:solidFill>
                  <a:schemeClr val="tx1"/>
                </a:solidFill>
                <a:effectLst/>
                <a:latin typeface="+mn-lt"/>
                <a:ea typeface="+mn-ea"/>
                <a:cs typeface="+mn-cs"/>
              </a:rPr>
              <a:t> before it existed </a:t>
            </a:r>
            <a:r>
              <a:rPr lang="en-SE" sz="1800" i="1" kern="1200">
                <a:solidFill>
                  <a:schemeClr val="tx1"/>
                </a:solidFill>
                <a:effectLst/>
                <a:latin typeface="+mn-lt"/>
                <a:ea typeface="+mn-ea"/>
                <a:cs typeface="+mn-cs"/>
              </a:rPr>
              <a:t>politically</a:t>
            </a:r>
            <a:r>
              <a:rPr lang="en-SE" sz="1800" kern="1200">
                <a:solidFill>
                  <a:schemeClr val="tx1"/>
                </a:solidFill>
                <a:effectLst/>
                <a:latin typeface="+mn-lt"/>
                <a:ea typeface="+mn-ea"/>
                <a:cs typeface="+mn-cs"/>
              </a:rPr>
              <a:t>. Its mission was to create a national story and a Finnish-language canon.</a:t>
            </a:r>
            <a:endParaRPr lang="en-US" sz="1800"/>
          </a:p>
          <a:p>
            <a:pPr marL="171450" indent="-171450">
              <a:buFont typeface="Arial"/>
              <a:buChar char="•"/>
            </a:pPr>
            <a:r>
              <a:rPr lang="en-US" sz="1800"/>
              <a:t>CLICK Likewise, </a:t>
            </a:r>
            <a:r>
              <a:rPr lang="en-US" sz="1800" b="1"/>
              <a:t>Swedish-language theatre in Finland </a:t>
            </a:r>
            <a:r>
              <a:rPr lang="en-US" sz="1800"/>
              <a:t>has fought its own battles and been in center position as the Swedish-language minority in Finland has debated whether they should focus on establishing a minority culture within the Finnish nation, or maintain their cultural ties to Sweden, by employing Swedish actors and directors. Today the Swedish Theatre in Helsinki is one of several Swedish-language theatres catering to the 300 000 Swedish-speakers in Finland. </a:t>
            </a:r>
          </a:p>
          <a:p>
            <a:pPr marL="171450" indent="-171450">
              <a:buFont typeface="Arial"/>
              <a:buChar char="•"/>
            </a:pPr>
            <a:r>
              <a:rPr lang="en-US" sz="1800"/>
              <a:t>CLICK Sámi performance has long been neglected in the national theatre narrative, but theatre makers and activists such as </a:t>
            </a:r>
            <a:r>
              <a:rPr lang="en-US" sz="1800" b="1"/>
              <a:t>Pauliina </a:t>
            </a:r>
            <a:r>
              <a:rPr lang="en-US" sz="1800" b="1" err="1"/>
              <a:t>Feodoroff</a:t>
            </a:r>
            <a:r>
              <a:rPr lang="en-US" sz="1800" b="1"/>
              <a:t> </a:t>
            </a:r>
            <a:r>
              <a:rPr lang="en-US" sz="1800"/>
              <a:t>among others have brought Sámi culture and performance into the spotlight. </a:t>
            </a:r>
          </a:p>
          <a:p>
            <a:pPr marL="171450" indent="-171450">
              <a:buFont typeface="Arial"/>
              <a:buChar char="•"/>
            </a:pPr>
            <a:r>
              <a:rPr lang="en-US" sz="1800" b="1"/>
              <a:t>The Sámi National Theatre</a:t>
            </a:r>
            <a:r>
              <a:rPr lang="en-US" sz="1800"/>
              <a:t> is based in Norway, but operates across the Sápmi region in Norway, Sweden and Finland, and has frequently toured Russian regions with Sámi communities. </a:t>
            </a:r>
          </a:p>
          <a:p>
            <a:pPr marL="171450" indent="-171450">
              <a:buFont typeface="Arial"/>
              <a:buChar char="•"/>
            </a:pPr>
            <a:r>
              <a:rPr lang="en-US" sz="1800" b="1"/>
              <a:t>Today, several English-language theatre collectives </a:t>
            </a:r>
            <a:r>
              <a:rPr lang="en-US" sz="1800"/>
              <a:t>made up from performing artists of various backgrounds are working to diversify the Finnish performing arts ecosystem, while the institutions are working to reflect the multicultural society of today. </a:t>
            </a:r>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E" sz="1800" b="1" kern="1200">
                <a:solidFill>
                  <a:schemeClr val="tx1"/>
                </a:solidFill>
                <a:effectLst/>
                <a:latin typeface="+mn-lt"/>
                <a:ea typeface="+mn-ea"/>
                <a:cs typeface="+mn-cs"/>
              </a:rPr>
              <a:t>Theatres are supported by state and municipal subsidies, as well as by independent foundations and their own ticket revenues.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E" sz="1800" kern="1200">
                <a:solidFill>
                  <a:schemeClr val="tx1"/>
                </a:solidFill>
                <a:effectLst/>
                <a:latin typeface="+mn-lt"/>
                <a:ea typeface="+mn-ea"/>
                <a:cs typeface="+mn-cs"/>
              </a:rPr>
              <a:t>CLICK But to ensure that everyone has access to theatre </a:t>
            </a:r>
            <a:r>
              <a:rPr lang="en-SE" sz="1800" b="1" kern="1200">
                <a:solidFill>
                  <a:schemeClr val="tx1"/>
                </a:solidFill>
                <a:effectLst/>
                <a:latin typeface="+mn-lt"/>
                <a:ea typeface="+mn-ea"/>
                <a:cs typeface="+mn-cs"/>
              </a:rPr>
              <a:t>– a network of municipal theatres</a:t>
            </a:r>
            <a:r>
              <a:rPr lang="en-SE" sz="1800" kern="1200">
                <a:solidFill>
                  <a:schemeClr val="tx1"/>
                </a:solidFill>
                <a:effectLst/>
                <a:latin typeface="+mn-lt"/>
                <a:ea typeface="+mn-ea"/>
                <a:cs typeface="+mn-cs"/>
              </a:rPr>
              <a:t> has emerged over several decades, and Finland has now one of the world's </a:t>
            </a:r>
            <a:r>
              <a:rPr lang="en-SE" sz="1800" i="1" kern="1200">
                <a:solidFill>
                  <a:schemeClr val="tx1"/>
                </a:solidFill>
                <a:effectLst/>
                <a:latin typeface="+mn-lt"/>
                <a:ea typeface="+mn-ea"/>
                <a:cs typeface="+mn-cs"/>
              </a:rPr>
              <a:t>densest</a:t>
            </a:r>
            <a:r>
              <a:rPr lang="en-SE" sz="1800" kern="1200">
                <a:solidFill>
                  <a:schemeClr val="tx1"/>
                </a:solidFill>
                <a:effectLst/>
                <a:latin typeface="+mn-lt"/>
                <a:ea typeface="+mn-ea"/>
                <a:cs typeface="+mn-cs"/>
              </a:rPr>
              <a:t> theatre networks per capita.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E" sz="1800" kern="1200">
                <a:solidFill>
                  <a:schemeClr val="tx1"/>
                </a:solidFill>
                <a:effectLst/>
                <a:latin typeface="+mn-lt"/>
                <a:ea typeface="+mn-ea"/>
                <a:cs typeface="+mn-cs"/>
              </a:rPr>
              <a:t>This isn't a free-market accident. It's a deliberate, heavily state-subsidized model. Almost every major town has its own professional theatre. As I’ve stated, we view it’s as a basic right, a "public utility" for mental and social well-being.</a:t>
            </a: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marL="171450" indent="-171450">
              <a:buFont typeface="Arial,Sans-Serif"/>
              <a:buChar char="•"/>
            </a:pPr>
            <a:r>
              <a:rPr lang="en-US" sz="1800" b="1"/>
              <a:t>Finnish playwright Minna Canth</a:t>
            </a:r>
            <a:r>
              <a:rPr lang="en-US" sz="1800"/>
              <a:t> – for example – is known for having </a:t>
            </a:r>
            <a:r>
              <a:rPr lang="en-GB" sz="1800" b="0" i="0" kern="1200">
                <a:solidFill>
                  <a:schemeClr val="tx1"/>
                </a:solidFill>
                <a:effectLst/>
                <a:latin typeface="+mn-lt"/>
                <a:ea typeface="+mn-ea"/>
                <a:cs typeface="+mn-cs"/>
              </a:rPr>
              <a:t>explored the oppressive structural conditions that governed the lives of women and of working-class people in the late 19</a:t>
            </a:r>
            <a:r>
              <a:rPr lang="en-GB" sz="1800" b="0" i="0" kern="1200" baseline="30000">
                <a:solidFill>
                  <a:schemeClr val="tx1"/>
                </a:solidFill>
                <a:effectLst/>
                <a:latin typeface="+mn-lt"/>
                <a:ea typeface="+mn-ea"/>
                <a:cs typeface="+mn-cs"/>
              </a:rPr>
              <a:t>th</a:t>
            </a:r>
            <a:r>
              <a:rPr lang="en-GB" sz="1800" b="0" i="0" kern="1200">
                <a:solidFill>
                  <a:schemeClr val="tx1"/>
                </a:solidFill>
                <a:effectLst/>
                <a:latin typeface="+mn-lt"/>
                <a:ea typeface="+mn-ea"/>
                <a:cs typeface="+mn-cs"/>
              </a:rPr>
              <a:t> century. </a:t>
            </a:r>
          </a:p>
          <a:p>
            <a:pPr marL="171450" indent="-171450">
              <a:buFont typeface="Arial,Sans-Serif"/>
              <a:buChar char="•"/>
            </a:pPr>
            <a:r>
              <a:rPr lang="en-GB" sz="1800" b="0" i="0" kern="1200">
                <a:solidFill>
                  <a:schemeClr val="tx1"/>
                </a:solidFill>
                <a:effectLst/>
                <a:latin typeface="+mn-lt"/>
                <a:ea typeface="+mn-ea"/>
                <a:cs typeface="+mn-cs"/>
              </a:rPr>
              <a:t>We celebrate her birthday annually as the Day of Equality.</a:t>
            </a:r>
          </a:p>
          <a:p>
            <a:pPr marL="171450" indent="-171450">
              <a:buFont typeface="Arial,Sans-Serif"/>
              <a:buChar char="•"/>
            </a:pPr>
            <a:r>
              <a:rPr lang="en-US" sz="1800"/>
              <a:t>CLICK If we take a closer look at some equality statistics from the field of theatre, we see that – when it comes to gender at least – that state-subsidized theatres have managed to even the playfield. </a:t>
            </a:r>
            <a:r>
              <a:rPr lang="en-US" sz="1800">
                <a:latin typeface="Calibri"/>
                <a:ea typeface="Calibri"/>
                <a:cs typeface="Calibri"/>
              </a:rPr>
              <a:t>Just as in our society in general, there are however still issues that remain to be worked on in the theatre sector – particularly the gross opportunity differences between the established theatres and the independent sector. </a:t>
            </a:r>
            <a:endParaRPr lang="en-US" sz="1800"/>
          </a:p>
          <a:p>
            <a:pPr marL="171450" indent="-171450">
              <a:buFont typeface="Arial,Sans-Serif"/>
              <a:buChar char="•"/>
            </a:pPr>
            <a:r>
              <a:rPr lang="en-US" sz="1800">
                <a:solidFill>
                  <a:srgbClr val="FF0000"/>
                </a:solidFill>
                <a:highlight>
                  <a:srgbClr val="FFFF00"/>
                </a:highlight>
              </a:rPr>
              <a:t>CLICK But Finnish drama has in many respects been developed in Canth’s spirit: today </a:t>
            </a:r>
            <a:r>
              <a:rPr lang="en-US" sz="1800" i="1" err="1">
                <a:solidFill>
                  <a:srgbClr val="FF0000"/>
                </a:solidFill>
                <a:highlight>
                  <a:srgbClr val="FFFF00"/>
                </a:highlight>
              </a:rPr>
              <a:t>Jumppatytöt</a:t>
            </a:r>
            <a:r>
              <a:rPr lang="en-US" sz="1800" i="1">
                <a:solidFill>
                  <a:srgbClr val="FF0000"/>
                </a:solidFill>
                <a:highlight>
                  <a:srgbClr val="FFFF00"/>
                </a:highlight>
              </a:rPr>
              <a:t>, </a:t>
            </a:r>
            <a:r>
              <a:rPr lang="en-US" sz="1800" i="0">
                <a:solidFill>
                  <a:srgbClr val="FF0000"/>
                </a:solidFill>
                <a:highlight>
                  <a:srgbClr val="FFFF00"/>
                </a:highlight>
              </a:rPr>
              <a:t>or </a:t>
            </a:r>
            <a:r>
              <a:rPr lang="en-US" sz="1800" i="1">
                <a:solidFill>
                  <a:srgbClr val="FF0000"/>
                </a:solidFill>
                <a:highlight>
                  <a:srgbClr val="FFFF00"/>
                </a:highlight>
              </a:rPr>
              <a:t>The Gymnastics Girls – </a:t>
            </a:r>
            <a:r>
              <a:rPr lang="en-US" sz="1800" i="0">
                <a:solidFill>
                  <a:srgbClr val="FF0000"/>
                </a:solidFill>
                <a:highlight>
                  <a:srgbClr val="FFFF00"/>
                </a:highlight>
              </a:rPr>
              <a:t>an independent collective of three women with a background in competitive gymnastics are touring the country with a performance that rattles culture and power dynamics of the sport; while performances such as </a:t>
            </a:r>
            <a:r>
              <a:rPr lang="en-US" sz="1800" i="1" err="1">
                <a:solidFill>
                  <a:srgbClr val="FF0000"/>
                </a:solidFill>
                <a:highlight>
                  <a:srgbClr val="FFFF00"/>
                </a:highlight>
              </a:rPr>
              <a:t>AntiG</a:t>
            </a:r>
            <a:r>
              <a:rPr lang="en-US" sz="1800" i="1">
                <a:solidFill>
                  <a:srgbClr val="FF0000"/>
                </a:solidFill>
                <a:highlight>
                  <a:srgbClr val="FFFF00"/>
                </a:highlight>
              </a:rPr>
              <a:t> </a:t>
            </a:r>
            <a:r>
              <a:rPr lang="en-US" sz="1800" i="0">
                <a:solidFill>
                  <a:srgbClr val="FF0000"/>
                </a:solidFill>
                <a:highlight>
                  <a:srgbClr val="FFFF00"/>
                </a:highlight>
              </a:rPr>
              <a:t>at the </a:t>
            </a:r>
            <a:r>
              <a:rPr lang="en-US" sz="1800" i="0" err="1">
                <a:solidFill>
                  <a:srgbClr val="FF0000"/>
                </a:solidFill>
                <a:highlight>
                  <a:srgbClr val="FFFF00"/>
                </a:highlight>
              </a:rPr>
              <a:t>Takomo</a:t>
            </a:r>
            <a:r>
              <a:rPr lang="en-US" sz="1800" i="0">
                <a:solidFill>
                  <a:srgbClr val="FF0000"/>
                </a:solidFill>
                <a:highlight>
                  <a:srgbClr val="FFFF00"/>
                </a:highlight>
              </a:rPr>
              <a:t> Theatre in Helsinki asks how one </a:t>
            </a:r>
            <a:r>
              <a:rPr lang="en-GB" sz="1800">
                <a:highlight>
                  <a:srgbClr val="FFFF00"/>
                </a:highlight>
              </a:rPr>
              <a:t>can find a way out of the cycle of inherited violence. </a:t>
            </a:r>
          </a:p>
          <a:p>
            <a:pPr marL="171450" indent="-171450">
              <a:buFont typeface="Arial,Sans-Serif"/>
              <a:buChar char="•"/>
            </a:pPr>
            <a:r>
              <a:rPr lang="en-GB" sz="1800" i="0">
                <a:solidFill>
                  <a:srgbClr val="FF0000"/>
                </a:solidFill>
                <a:highlight>
                  <a:srgbClr val="FFFF00"/>
                </a:highlight>
              </a:rPr>
              <a:t>We are upholding the legacy of Minna Canth in offering great roles for women. </a:t>
            </a:r>
            <a:endParaRPr lang="en-US" sz="1800" i="0">
              <a:solidFill>
                <a:srgbClr val="FF0000"/>
              </a:solidFill>
              <a:highlight>
                <a:srgbClr val="FFFF00"/>
              </a:highlight>
            </a:endParaRP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10.3.2026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10.3.2026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10.3.2026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10.3.2026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10.3.2026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10.3.2026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10.3.2026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10.3.2026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10.3.2026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10.3.2026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10.3.2026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10.3.2026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10.3.2026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10.3.2026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7.jpe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18/10/relationships/comments" Target="../comments/modernComment_142_91D8A1A.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notesSlide" Target="../notesSlides/notesSlide13.xml"/><Relationship Id="rId7" Type="http://schemas.openxmlformats.org/officeDocument/2006/relationships/image" Target="../media/image32.jp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5.xml"/><Relationship Id="rId7"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18/10/relationships/comments" Target="../comments/modernComment_14A_E043F310.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7.xml"/><Relationship Id="rId7" Type="http://schemas.openxmlformats.org/officeDocument/2006/relationships/image" Target="../media/image42.jpe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jpeg"/><Relationship Id="rId4" Type="http://schemas.microsoft.com/office/2018/10/relationships/comments" Target="../comments/modernComment_14B_F6A0D3C9.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9.xml"/><Relationship Id="rId7" Type="http://schemas.openxmlformats.org/officeDocument/2006/relationships/image" Target="../media/image47.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18/10/relationships/comments" Target="../comments/modernComment_149_1958ED6E.xml"/><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4.jpeg"/><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5.xml"/><Relationship Id="rId7" Type="http://schemas.openxmlformats.org/officeDocument/2006/relationships/image" Target="../media/image13.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tiff"/><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l="8299" t="29585" r="8336" b="48"/>
          <a:stretch>
            <a:fillRect/>
          </a:stretch>
        </p:blipFill>
        <p:spPr>
          <a:xfrm>
            <a:off x="-1999" y="0"/>
            <a:ext cx="9144002"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7662" y="2140863"/>
            <a:ext cx="8218026" cy="861774"/>
          </a:xfrm>
        </p:spPr>
        <p:txBody>
          <a:bodyPr wrap="square">
            <a:spAutoFit/>
          </a:bodyPr>
          <a:lstStyle/>
          <a:p>
            <a:pPr algn="ctr">
              <a:lnSpc>
                <a:spcPct val="100000"/>
              </a:lnSpc>
            </a:pPr>
            <a:r>
              <a:rPr lang="en-US" sz="2800" cap="none">
                <a:solidFill>
                  <a:schemeClr val="bg1"/>
                </a:solidFill>
              </a:rPr>
              <a:t>FINNISH THEATRE </a:t>
            </a:r>
            <a:br>
              <a:rPr lang="en-US" sz="2800" cap="none">
                <a:solidFill>
                  <a:schemeClr val="bg1"/>
                </a:solidFill>
              </a:rPr>
            </a:br>
            <a:r>
              <a:rPr lang="en-US" sz="2800" cap="none">
                <a:solidFill>
                  <a:schemeClr val="bg1"/>
                </a:solidFill>
              </a:rPr>
              <a:t>IN 10 ACTS</a:t>
            </a: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7" name="Footer Placeholder 4">
            <a:extLst>
              <a:ext uri="{FF2B5EF4-FFF2-40B4-BE49-F238E27FC236}">
                <a16:creationId xmlns:a16="http://schemas.microsoft.com/office/drawing/2014/main" id="{B2D0A095-A3EC-9163-31D9-4AA2BA86DC20}"/>
              </a:ext>
            </a:extLst>
          </p:cNvPr>
          <p:cNvSpPr txBox="1">
            <a:spLocks/>
          </p:cNvSpPr>
          <p:nvPr/>
        </p:nvSpPr>
        <p:spPr>
          <a:xfrm>
            <a:off x="4091099" y="4597260"/>
            <a:ext cx="961803"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kern="0" cap="none" spc="0">
                <a:solidFill>
                  <a:schemeClr val="bg1"/>
                </a:solidFill>
              </a:rPr>
              <a:t>Companion (WAUHAUS, 2024)</a:t>
            </a:r>
          </a:p>
        </p:txBody>
      </p:sp>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872583" y="4597260"/>
            <a:ext cx="799898"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Katri Naukkarinen</a:t>
            </a:r>
          </a:p>
        </p:txBody>
      </p:sp>
      <p:pic>
        <p:nvPicPr>
          <p:cNvPr id="3" name="Picture 2" descr="A logo with a black background&#10;&#10;AI-generated content may be incorrect.">
            <a:extLst>
              <a:ext uri="{FF2B5EF4-FFF2-40B4-BE49-F238E27FC236}">
                <a16:creationId xmlns:a16="http://schemas.microsoft.com/office/drawing/2014/main" id="{F9748A5B-342C-902F-D9B8-6B2C2D5CA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22" y="4345744"/>
            <a:ext cx="1231378" cy="605669"/>
          </a:xfrm>
          <a:prstGeom prst="rect">
            <a:avLst/>
          </a:prstGeom>
        </p:spPr>
      </p:pic>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16038" r="-14"/>
          <a:stretch>
            <a:fillRect/>
          </a:stretch>
        </p:blipFill>
        <p:spPr>
          <a:xfrm>
            <a:off x="-1" y="0"/>
            <a:ext cx="9143999"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Hermes (Rasmus </a:t>
            </a:r>
            <a:r>
              <a:rPr lang="en-US" sz="700" kern="0" cap="none" spc="0" err="1">
                <a:solidFill>
                  <a:schemeClr val="bg1"/>
                </a:solidFill>
              </a:rPr>
              <a:t>Slätis</a:t>
            </a:r>
            <a:r>
              <a:rPr lang="en-US" sz="700" kern="0" cap="none" spc="0">
                <a:solidFill>
                  <a:schemeClr val="bg1"/>
                </a:solidFill>
              </a:rPr>
              <a:t>, 2022). Photo: Fabian Nyberg</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Our artistic freedom is </a:t>
            </a:r>
          </a:p>
          <a:p>
            <a:pPr algn="ctr"/>
            <a:r>
              <a:rPr lang="en-US" sz="2000">
                <a:solidFill>
                  <a:schemeClr val="bg1"/>
                </a:solidFill>
                <a:effectLst>
                  <a:outerShdw blurRad="994667" dir="5400000" sx="102000" sy="102000" algn="ctr" rotWithShape="0">
                    <a:srgbClr val="000000"/>
                  </a:outerShdw>
                </a:effectLst>
              </a:rPr>
              <a:t>constitutionally protected</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7ECC79-A553-41A6-8E82-E8277B650E96}"/>
              </a:ext>
            </a:extLst>
          </p:cNvPr>
          <p:cNvGrpSpPr/>
          <p:nvPr/>
        </p:nvGrpSpPr>
        <p:grpSpPr>
          <a:xfrm>
            <a:off x="911546" y="1857326"/>
            <a:ext cx="2352354" cy="830997"/>
            <a:chOff x="885555" y="2455646"/>
            <a:chExt cx="2352354" cy="830997"/>
          </a:xfrm>
        </p:grpSpPr>
        <p:sp>
          <p:nvSpPr>
            <p:cNvPr id="38" name="Title 1">
              <a:extLst>
                <a:ext uri="{FF2B5EF4-FFF2-40B4-BE49-F238E27FC236}">
                  <a16:creationId xmlns:a16="http://schemas.microsoft.com/office/drawing/2014/main" id="{4B79E299-61AB-D8AE-A622-A410B04BF78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AC137D4A-5624-6B23-53F3-897023259563}"/>
                </a:ext>
              </a:extLst>
            </p:cNvPr>
            <p:cNvSpPr txBox="1">
              <a:spLocks/>
            </p:cNvSpPr>
            <p:nvPr/>
          </p:nvSpPr>
          <p:spPr>
            <a:xfrm>
              <a:off x="885555" y="2455646"/>
              <a:ext cx="2352354" cy="83099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The Freedom of Art is inscribed in our constitution.</a:t>
              </a:r>
            </a:p>
          </p:txBody>
        </p:sp>
      </p:grpSp>
      <p:sp>
        <p:nvSpPr>
          <p:cNvPr id="6" name="Rectangle 5">
            <a:extLst>
              <a:ext uri="{FF2B5EF4-FFF2-40B4-BE49-F238E27FC236}">
                <a16:creationId xmlns:a16="http://schemas.microsoft.com/office/drawing/2014/main" id="{C6D9A294-80D1-4C51-C108-EDA7B47D1818}"/>
              </a:ext>
            </a:extLst>
          </p:cNvPr>
          <p:cNvSpPr/>
          <p:nvPr/>
        </p:nvSpPr>
        <p:spPr>
          <a:xfrm flipV="1">
            <a:off x="1830223" y="2957339"/>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A020CD8-09B2-2659-3A2E-F73998C47A05}"/>
              </a:ext>
            </a:extLst>
          </p:cNvPr>
          <p:cNvSpPr txBox="1">
            <a:spLocks/>
          </p:cNvSpPr>
          <p:nvPr/>
        </p:nvSpPr>
        <p:spPr>
          <a:xfrm>
            <a:off x="1175502" y="3278622"/>
            <a:ext cx="176306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Finnish performance has the right to be as bold and as provocative as it wants.</a:t>
            </a: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5">
              <a:extLst>
                <a:ext uri="{28A0092B-C50C-407E-A947-70E740481C1C}">
                  <a14:useLocalDpi xmlns:a14="http://schemas.microsoft.com/office/drawing/2010/main" val="0"/>
                </a:ext>
              </a:extLst>
            </a:blip>
            <a:srcRect l="12797" r="2025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18747"/>
              <a:ext cx="134652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Bolla (Helsinki City Theatre, 2022).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Ilkka Saastamoinen</a:t>
              </a:r>
            </a:p>
          </p:txBody>
        </p:sp>
      </p:gr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6">
              <a:extLst>
                <a:ext uri="{28A0092B-C50C-407E-A947-70E740481C1C}">
                  <a14:useLocalDpi xmlns:a14="http://schemas.microsoft.com/office/drawing/2010/main" val="0"/>
                </a:ext>
              </a:extLst>
            </a:blip>
            <a:srcRect l="10365" r="1036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584674"/>
              <a:ext cx="124713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Porn Horror Musical 2 (</a:t>
              </a:r>
              <a:r>
                <a:rPr lang="en-US" sz="700" kern="0" cap="none" spc="0" err="1">
                  <a:solidFill>
                    <a:schemeClr val="bg1"/>
                  </a:solidFill>
                  <a:effectLst>
                    <a:outerShdw blurRad="635000" dir="5400000" algn="ctr" rotWithShape="0">
                      <a:srgbClr val="000000">
                        <a:alpha val="75000"/>
                      </a:srgbClr>
                    </a:outerShdw>
                  </a:effectLst>
                  <a:latin typeface="Finlandica" charset="0"/>
                </a:rPr>
                <a:t>Glitcher</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Ninni West</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7">
              <a:extLst>
                <a:ext uri="{28A0092B-C50C-407E-A947-70E740481C1C}">
                  <a14:useLocalDpi xmlns:a14="http://schemas.microsoft.com/office/drawing/2010/main" val="0"/>
                </a:ext>
              </a:extLst>
            </a:blip>
            <a:srcRect l="8752" r="16434"/>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1668727"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Last of the Soviets (Helsinki 98, 2023). </a:t>
              </a:r>
            </a:p>
            <a:p>
              <a:r>
                <a:rPr lang="en-US" sz="700" kern="0" cap="none" spc="0">
                  <a:solidFill>
                    <a:schemeClr val="bg1"/>
                  </a:solidFill>
                  <a:effectLst>
                    <a:outerShdw blurRad="635000" dir="5400000" algn="ctr" rotWithShape="0">
                      <a:srgbClr val="000000">
                        <a:alpha val="75000"/>
                      </a:srgbClr>
                    </a:outerShdw>
                  </a:effectLst>
                  <a:latin typeface="Finlandica" charset="0"/>
                </a:rPr>
                <a:t>Photo: Helsinki 98</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 artistic freedom is constitutionally protected</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l="6614" t="20285" r="1349" b="1896"/>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Pottery Shards (</a:t>
            </a:r>
            <a:r>
              <a:rPr lang="en-US" sz="700" kern="0" cap="none" spc="0" err="1">
                <a:solidFill>
                  <a:schemeClr val="bg1"/>
                </a:solidFill>
              </a:rPr>
              <a:t>Porttiteatteri</a:t>
            </a:r>
            <a:r>
              <a:rPr lang="en-US" sz="700" kern="0" cap="none" spc="0">
                <a:solidFill>
                  <a:schemeClr val="bg1"/>
                </a:solidFill>
              </a:rPr>
              <a:t>, 2023). Photo: Matti Snellman</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Inclusivity fuels innovation</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93322-5841-92B0-B48F-DE380824E9A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23A88D5-6C44-5150-E546-82EF1E91DB93}"/>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E44B947D-9E9B-3D38-07BB-F0C991A917B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133656DC-FD84-61FB-6C7B-B23840E0970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284BE2-D7F9-B745-648F-76097430183A}"/>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1" name="Rectangle 50">
            <a:extLst>
              <a:ext uri="{FF2B5EF4-FFF2-40B4-BE49-F238E27FC236}">
                <a16:creationId xmlns:a16="http://schemas.microsoft.com/office/drawing/2014/main" id="{75429CD0-C0DC-AE91-1884-3954B527A50C}"/>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01A4607-A89C-00BF-5AAE-CA2D8C657715}"/>
              </a:ext>
            </a:extLst>
          </p:cNvPr>
          <p:cNvGrpSpPr/>
          <p:nvPr/>
        </p:nvGrpSpPr>
        <p:grpSpPr>
          <a:xfrm>
            <a:off x="1088681" y="1771441"/>
            <a:ext cx="2106272" cy="615553"/>
            <a:chOff x="651653" y="2381064"/>
            <a:chExt cx="2106272" cy="615553"/>
          </a:xfrm>
        </p:grpSpPr>
        <p:sp>
          <p:nvSpPr>
            <p:cNvPr id="53" name="Title 1">
              <a:extLst>
                <a:ext uri="{FF2B5EF4-FFF2-40B4-BE49-F238E27FC236}">
                  <a16:creationId xmlns:a16="http://schemas.microsoft.com/office/drawing/2014/main" id="{CAE0239B-1328-22B2-5E71-377B5DE17A6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487A9C4E-F826-3FAE-C750-16028F4FE8CD}"/>
                </a:ext>
              </a:extLst>
            </p:cNvPr>
            <p:cNvSpPr txBox="1">
              <a:spLocks/>
            </p:cNvSpPr>
            <p:nvPr/>
          </p:nvSpPr>
          <p:spPr>
            <a:xfrm>
              <a:off x="651653" y="2381064"/>
              <a:ext cx="2002451"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Everyone has a story to tell.</a:t>
              </a:r>
            </a:p>
          </p:txBody>
        </p:sp>
      </p:grpSp>
      <p:sp>
        <p:nvSpPr>
          <p:cNvPr id="67" name="Title 1">
            <a:extLst>
              <a:ext uri="{FF2B5EF4-FFF2-40B4-BE49-F238E27FC236}">
                <a16:creationId xmlns:a16="http://schemas.microsoft.com/office/drawing/2014/main" id="{82944F66-5209-BC7F-7AF0-45C5DB6C567B}"/>
              </a:ext>
            </a:extLst>
          </p:cNvPr>
          <p:cNvSpPr txBox="1">
            <a:spLocks/>
          </p:cNvSpPr>
          <p:nvPr/>
        </p:nvSpPr>
        <p:spPr>
          <a:xfrm>
            <a:off x="1082904" y="3040271"/>
            <a:ext cx="189516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Finnish theatre, inclusivity is more than just add-ons: It’s often the creative starting point and the reason why we get on stage.</a:t>
            </a:r>
          </a:p>
        </p:txBody>
      </p:sp>
      <p:sp>
        <p:nvSpPr>
          <p:cNvPr id="5" name="Title 1">
            <a:extLst>
              <a:ext uri="{FF2B5EF4-FFF2-40B4-BE49-F238E27FC236}">
                <a16:creationId xmlns:a16="http://schemas.microsoft.com/office/drawing/2014/main" id="{BCFC56D5-4963-D617-4E18-00CDF03E544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Inclusivity fuels innovation</a:t>
            </a:r>
          </a:p>
        </p:txBody>
      </p:sp>
      <p:sp>
        <p:nvSpPr>
          <p:cNvPr id="6" name="Title 1">
            <a:extLst>
              <a:ext uri="{FF2B5EF4-FFF2-40B4-BE49-F238E27FC236}">
                <a16:creationId xmlns:a16="http://schemas.microsoft.com/office/drawing/2014/main" id="{FEAFEAA2-F35B-D19B-4479-274D00261F6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9" name="Rectangle 8">
            <a:extLst>
              <a:ext uri="{FF2B5EF4-FFF2-40B4-BE49-F238E27FC236}">
                <a16:creationId xmlns:a16="http://schemas.microsoft.com/office/drawing/2014/main" id="{2F797549-063D-644E-07E4-615B9A9D1E3A}"/>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2076B895-D1AF-BA0A-FE60-32409FAE25D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9" name="Title 1">
            <a:extLst>
              <a:ext uri="{FF2B5EF4-FFF2-40B4-BE49-F238E27FC236}">
                <a16:creationId xmlns:a16="http://schemas.microsoft.com/office/drawing/2014/main" id="{645B9C0C-BDC6-9D98-D556-7B60A43F074A}"/>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0" name="Title 1">
            <a:extLst>
              <a:ext uri="{FF2B5EF4-FFF2-40B4-BE49-F238E27FC236}">
                <a16:creationId xmlns:a16="http://schemas.microsoft.com/office/drawing/2014/main" id="{54B2EA69-2BDA-2E4D-22FD-164755D76C1A}"/>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4" name="Title 1">
            <a:extLst>
              <a:ext uri="{FF2B5EF4-FFF2-40B4-BE49-F238E27FC236}">
                <a16:creationId xmlns:a16="http://schemas.microsoft.com/office/drawing/2014/main" id="{0633CC5C-873D-C6BC-1C63-E2F37B60234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5" name="Title 1">
            <a:extLst>
              <a:ext uri="{FF2B5EF4-FFF2-40B4-BE49-F238E27FC236}">
                <a16:creationId xmlns:a16="http://schemas.microsoft.com/office/drawing/2014/main" id="{38FF7152-A908-4805-9949-A8DCC894AB7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26" name="Title 1">
            <a:extLst>
              <a:ext uri="{FF2B5EF4-FFF2-40B4-BE49-F238E27FC236}">
                <a16:creationId xmlns:a16="http://schemas.microsoft.com/office/drawing/2014/main" id="{67159C51-4811-C65C-2114-723295E8F61B}"/>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8" name="Title 1">
            <a:extLst>
              <a:ext uri="{FF2B5EF4-FFF2-40B4-BE49-F238E27FC236}">
                <a16:creationId xmlns:a16="http://schemas.microsoft.com/office/drawing/2014/main" id="{9FA24C17-3510-1C56-168A-3959ED23358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9" name="Title 1">
            <a:extLst>
              <a:ext uri="{FF2B5EF4-FFF2-40B4-BE49-F238E27FC236}">
                <a16:creationId xmlns:a16="http://schemas.microsoft.com/office/drawing/2014/main" id="{4D1A6903-CB2F-D62C-F4AA-91398B4F801B}"/>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0" name="Title 1">
            <a:extLst>
              <a:ext uri="{FF2B5EF4-FFF2-40B4-BE49-F238E27FC236}">
                <a16:creationId xmlns:a16="http://schemas.microsoft.com/office/drawing/2014/main" id="{563D23BD-2D8F-C422-5BA5-E4DDD13C38A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2" name="Group 11">
            <a:extLst>
              <a:ext uri="{FF2B5EF4-FFF2-40B4-BE49-F238E27FC236}">
                <a16:creationId xmlns:a16="http://schemas.microsoft.com/office/drawing/2014/main" id="{836B6FEE-5961-2933-C02D-10523EDF4BF5}"/>
              </a:ext>
            </a:extLst>
          </p:cNvPr>
          <p:cNvGrpSpPr/>
          <p:nvPr/>
        </p:nvGrpSpPr>
        <p:grpSpPr>
          <a:xfrm>
            <a:off x="179510" y="5321880"/>
            <a:ext cx="3816426" cy="4269600"/>
            <a:chOff x="179510" y="5249140"/>
            <a:chExt cx="3816426" cy="4269600"/>
          </a:xfrm>
        </p:grpSpPr>
        <p:pic>
          <p:nvPicPr>
            <p:cNvPr id="31" name="Picture 30">
              <a:extLst>
                <a:ext uri="{FF2B5EF4-FFF2-40B4-BE49-F238E27FC236}">
                  <a16:creationId xmlns:a16="http://schemas.microsoft.com/office/drawing/2014/main" id="{21315F0C-B650-F3A8-B96E-D611C8C8F441}"/>
                </a:ext>
              </a:extLst>
            </p:cNvPr>
            <p:cNvPicPr>
              <a:picLocks/>
            </p:cNvPicPr>
            <p:nvPr/>
          </p:nvPicPr>
          <p:blipFill>
            <a:blip r:embed="rId4">
              <a:extLst>
                <a:ext uri="{28A0092B-C50C-407E-A947-70E740481C1C}">
                  <a14:useLocalDpi xmlns:a14="http://schemas.microsoft.com/office/drawing/2010/main" val="0"/>
                </a:ext>
              </a:extLst>
            </a:blip>
            <a:srcRect t="4696" b="4696"/>
            <a:stretch/>
          </p:blipFill>
          <p:spPr>
            <a:xfrm>
              <a:off x="179510" y="5249140"/>
              <a:ext cx="3816426" cy="4269600"/>
            </a:xfrm>
            <a:prstGeom prst="rect">
              <a:avLst/>
            </a:prstGeom>
          </p:spPr>
        </p:pic>
        <p:sp>
          <p:nvSpPr>
            <p:cNvPr id="32" name="Footer Placeholder 4">
              <a:extLst>
                <a:ext uri="{FF2B5EF4-FFF2-40B4-BE49-F238E27FC236}">
                  <a16:creationId xmlns:a16="http://schemas.microsoft.com/office/drawing/2014/main" id="{94A44B20-78E8-B0B0-2182-2C6AFF21B9AD}"/>
                </a:ext>
              </a:extLst>
            </p:cNvPr>
            <p:cNvSpPr txBox="1">
              <a:spLocks/>
            </p:cNvSpPr>
            <p:nvPr/>
          </p:nvSpPr>
          <p:spPr>
            <a:xfrm>
              <a:off x="225880" y="9215762"/>
              <a:ext cx="134972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Listening (Live Arts Society, 2023).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Pirje</a:t>
              </a:r>
              <a:r>
                <a:rPr lang="en-US" sz="700" kern="0" cap="none" spc="0" dirty="0">
                  <a:solidFill>
                    <a:schemeClr val="bg1"/>
                  </a:solidFill>
                  <a:effectLst>
                    <a:outerShdw blurRad="635000" dir="5400000" algn="ctr" rotWithShape="0">
                      <a:srgbClr val="000000">
                        <a:alpha val="75000"/>
                      </a:srgbClr>
                    </a:outerShdw>
                  </a:effectLst>
                  <a:latin typeface="Finlandica" charset="0"/>
                </a:rPr>
                <a:t> Mykkänen</a:t>
              </a:r>
            </a:p>
          </p:txBody>
        </p:sp>
      </p:grpSp>
      <p:grpSp>
        <p:nvGrpSpPr>
          <p:cNvPr id="33" name="Group 32">
            <a:extLst>
              <a:ext uri="{FF2B5EF4-FFF2-40B4-BE49-F238E27FC236}">
                <a16:creationId xmlns:a16="http://schemas.microsoft.com/office/drawing/2014/main" id="{E98F8353-5274-83AF-C4D6-9257969BEF53}"/>
              </a:ext>
            </a:extLst>
          </p:cNvPr>
          <p:cNvGrpSpPr/>
          <p:nvPr/>
        </p:nvGrpSpPr>
        <p:grpSpPr>
          <a:xfrm>
            <a:off x="4067944" y="627532"/>
            <a:ext cx="5076056" cy="4265479"/>
            <a:chOff x="4067944" y="627532"/>
            <a:chExt cx="5076056" cy="4265479"/>
          </a:xfrm>
        </p:grpSpPr>
        <p:pic>
          <p:nvPicPr>
            <p:cNvPr id="34" name="Picture 33">
              <a:extLst>
                <a:ext uri="{FF2B5EF4-FFF2-40B4-BE49-F238E27FC236}">
                  <a16:creationId xmlns:a16="http://schemas.microsoft.com/office/drawing/2014/main" id="{A0C7B613-3102-4388-194C-1B1C288ED1C2}"/>
                </a:ext>
              </a:extLst>
            </p:cNvPr>
            <p:cNvPicPr>
              <a:picLocks noChangeAspect="1"/>
            </p:cNvPicPr>
            <p:nvPr/>
          </p:nvPicPr>
          <p:blipFill>
            <a:blip r:embed="rId5">
              <a:extLst>
                <a:ext uri="{28A0092B-C50C-407E-A947-70E740481C1C}">
                  <a14:useLocalDpi xmlns:a14="http://schemas.microsoft.com/office/drawing/2010/main" val="0"/>
                </a:ext>
              </a:extLst>
            </a:blip>
            <a:srcRect l="14772"/>
            <a:stretch>
              <a:fillRect/>
            </a:stretch>
          </p:blipFill>
          <p:spPr>
            <a:xfrm>
              <a:off x="4067944" y="627532"/>
              <a:ext cx="5076056" cy="4265479"/>
            </a:xfrm>
            <a:prstGeom prst="rect">
              <a:avLst/>
            </a:prstGeom>
          </p:spPr>
        </p:pic>
        <p:sp>
          <p:nvSpPr>
            <p:cNvPr id="35" name="Footer Placeholder 4">
              <a:extLst>
                <a:ext uri="{FF2B5EF4-FFF2-40B4-BE49-F238E27FC236}">
                  <a16:creationId xmlns:a16="http://schemas.microsoft.com/office/drawing/2014/main" id="{9B0BE4ED-26B9-2C81-3B8D-1B691294F39C}"/>
                </a:ext>
              </a:extLst>
            </p:cNvPr>
            <p:cNvSpPr txBox="1">
              <a:spLocks/>
            </p:cNvSpPr>
            <p:nvPr/>
          </p:nvSpPr>
          <p:spPr>
            <a:xfrm>
              <a:off x="4131444" y="4583309"/>
              <a:ext cx="224741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Lemmings (Post Theatre Collective, 2025. Dir. Bita Razavi.)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Suvi </a:t>
              </a:r>
              <a:r>
                <a:rPr lang="en-US" sz="700" kern="0" cap="none" spc="0" dirty="0" err="1">
                  <a:solidFill>
                    <a:schemeClr val="bg1"/>
                  </a:solidFill>
                  <a:effectLst>
                    <a:outerShdw blurRad="635000" dir="5400000" algn="ctr" rotWithShape="0">
                      <a:srgbClr val="000000">
                        <a:alpha val="75000"/>
                      </a:srgbClr>
                    </a:outerShdw>
                  </a:effectLst>
                  <a:latin typeface="Finlandica" charset="0"/>
                </a:rPr>
                <a:t>Sievilä</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36" name="Group 35">
            <a:extLst>
              <a:ext uri="{FF2B5EF4-FFF2-40B4-BE49-F238E27FC236}">
                <a16:creationId xmlns:a16="http://schemas.microsoft.com/office/drawing/2014/main" id="{72F08E89-BEB4-01E8-80BD-86EC811B5D7E}"/>
              </a:ext>
            </a:extLst>
          </p:cNvPr>
          <p:cNvGrpSpPr/>
          <p:nvPr/>
        </p:nvGrpSpPr>
        <p:grpSpPr>
          <a:xfrm>
            <a:off x="4067944" y="626501"/>
            <a:ext cx="5076056" cy="4265479"/>
            <a:chOff x="4067944" y="627018"/>
            <a:chExt cx="5076056" cy="4265479"/>
          </a:xfrm>
        </p:grpSpPr>
        <p:pic>
          <p:nvPicPr>
            <p:cNvPr id="37" name="Picture 36">
              <a:extLst>
                <a:ext uri="{FF2B5EF4-FFF2-40B4-BE49-F238E27FC236}">
                  <a16:creationId xmlns:a16="http://schemas.microsoft.com/office/drawing/2014/main" id="{32EDC3C4-95E4-7339-146E-9528DA270F6C}"/>
                </a:ext>
              </a:extLst>
            </p:cNvPr>
            <p:cNvPicPr>
              <a:picLocks noChangeAspect="1"/>
            </p:cNvPicPr>
            <p:nvPr/>
          </p:nvPicPr>
          <p:blipFill>
            <a:blip r:embed="rId6">
              <a:extLst>
                <a:ext uri="{28A0092B-C50C-407E-A947-70E740481C1C}">
                  <a14:useLocalDpi xmlns:a14="http://schemas.microsoft.com/office/drawing/2010/main" val="0"/>
                </a:ext>
              </a:extLst>
            </a:blip>
            <a:srcRect l="5773" r="14891"/>
            <a:stretch>
              <a:fillRect/>
            </a:stretch>
          </p:blipFill>
          <p:spPr>
            <a:xfrm>
              <a:off x="4067944" y="627018"/>
              <a:ext cx="5076056" cy="4265479"/>
            </a:xfrm>
            <a:prstGeom prst="rect">
              <a:avLst/>
            </a:prstGeom>
          </p:spPr>
        </p:pic>
        <p:sp>
          <p:nvSpPr>
            <p:cNvPr id="38" name="Footer Placeholder 4">
              <a:extLst>
                <a:ext uri="{FF2B5EF4-FFF2-40B4-BE49-F238E27FC236}">
                  <a16:creationId xmlns:a16="http://schemas.microsoft.com/office/drawing/2014/main" id="{2A45824A-458A-70E2-BCF9-AC0C3AB247F3}"/>
                </a:ext>
              </a:extLst>
            </p:cNvPr>
            <p:cNvSpPr txBox="1">
              <a:spLocks/>
            </p:cNvSpPr>
            <p:nvPr/>
          </p:nvSpPr>
          <p:spPr>
            <a:xfrm>
              <a:off x="4124690" y="4585029"/>
              <a:ext cx="376705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Sateenkaarisukupolvet-hankkeen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tanssiryhmä</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Todellisuuden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tutkimuskeskus</a:t>
              </a:r>
              <a:r>
                <a:rPr lang="en-US" sz="700" kern="0" cap="none" spc="0" dirty="0">
                  <a:solidFill>
                    <a:schemeClr val="bg1"/>
                  </a:solidFill>
                  <a:effectLst>
                    <a:outerShdw blurRad="635000" dir="5400000" algn="ctr" rotWithShape="0">
                      <a:srgbClr val="000000">
                        <a:alpha val="75000"/>
                      </a:srgbClr>
                    </a:outerShdw>
                  </a:effectLst>
                  <a:latin typeface="Finlandica" charset="0"/>
                </a:rPr>
                <a:t> &amp; Helsingin </a:t>
              </a:r>
              <a:r>
                <a:rPr lang="en-US" sz="700" kern="0" cap="none" spc="0" dirty="0" err="1">
                  <a:solidFill>
                    <a:schemeClr val="bg1"/>
                  </a:solidFill>
                  <a:effectLst>
                    <a:outerShdw blurRad="635000" dir="5400000" algn="ctr" rotWithShape="0">
                      <a:srgbClr val="000000">
                        <a:alpha val="75000"/>
                      </a:srgbClr>
                    </a:outerShdw>
                  </a:effectLst>
                  <a:latin typeface="Finlandica" charset="0"/>
                </a:rPr>
                <a:t>kaupunki</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Jussi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Ulkuniemi</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39" name="Group 38">
            <a:extLst>
              <a:ext uri="{FF2B5EF4-FFF2-40B4-BE49-F238E27FC236}">
                <a16:creationId xmlns:a16="http://schemas.microsoft.com/office/drawing/2014/main" id="{9688EABB-3D10-D747-F50C-81B33770580C}"/>
              </a:ext>
            </a:extLst>
          </p:cNvPr>
          <p:cNvGrpSpPr/>
          <p:nvPr/>
        </p:nvGrpSpPr>
        <p:grpSpPr>
          <a:xfrm>
            <a:off x="4067944" y="626501"/>
            <a:ext cx="5076056" cy="4265480"/>
            <a:chOff x="4067944" y="627530"/>
            <a:chExt cx="5076056" cy="4265480"/>
          </a:xfrm>
        </p:grpSpPr>
        <p:pic>
          <p:nvPicPr>
            <p:cNvPr id="40" name="Picture 39">
              <a:extLst>
                <a:ext uri="{FF2B5EF4-FFF2-40B4-BE49-F238E27FC236}">
                  <a16:creationId xmlns:a16="http://schemas.microsoft.com/office/drawing/2014/main" id="{BD57EB68-0E43-2DDA-6599-CA4ECAC8D32B}"/>
                </a:ext>
              </a:extLst>
            </p:cNvPr>
            <p:cNvPicPr>
              <a:picLocks noChangeAspect="1"/>
            </p:cNvPicPr>
            <p:nvPr/>
          </p:nvPicPr>
          <p:blipFill>
            <a:blip r:embed="rId7">
              <a:extLst>
                <a:ext uri="{28A0092B-C50C-407E-A947-70E740481C1C}">
                  <a14:useLocalDpi xmlns:a14="http://schemas.microsoft.com/office/drawing/2010/main" val="0"/>
                </a:ext>
              </a:extLst>
            </a:blip>
            <a:srcRect l="15630" r="5111"/>
            <a:stretch>
              <a:fillRect/>
            </a:stretch>
          </p:blipFill>
          <p:spPr>
            <a:xfrm>
              <a:off x="4067944" y="627530"/>
              <a:ext cx="5076056" cy="4265480"/>
            </a:xfrm>
            <a:prstGeom prst="rect">
              <a:avLst/>
            </a:prstGeom>
          </p:spPr>
        </p:pic>
        <p:sp>
          <p:nvSpPr>
            <p:cNvPr id="41" name="Footer Placeholder 4">
              <a:extLst>
                <a:ext uri="{FF2B5EF4-FFF2-40B4-BE49-F238E27FC236}">
                  <a16:creationId xmlns:a16="http://schemas.microsoft.com/office/drawing/2014/main" id="{2014055E-36F7-4AA7-F76C-73A36DF1433B}"/>
                </a:ext>
              </a:extLst>
            </p:cNvPr>
            <p:cNvSpPr txBox="1">
              <a:spLocks/>
            </p:cNvSpPr>
            <p:nvPr/>
          </p:nvSpPr>
          <p:spPr>
            <a:xfrm>
              <a:off x="4124690" y="4615286"/>
              <a:ext cx="185948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err="1">
                  <a:solidFill>
                    <a:schemeClr val="bg1"/>
                  </a:solidFill>
                  <a:effectLst>
                    <a:outerShdw blurRad="635000" dir="5400000" algn="ctr" rotWithShape="0">
                      <a:srgbClr val="000000">
                        <a:alpha val="75000"/>
                      </a:srgbClr>
                    </a:outerShdw>
                  </a:effectLst>
                  <a:latin typeface="Finlandica" charset="0"/>
                </a:rPr>
                <a:t>Vardag</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DuvTeatern</a:t>
              </a:r>
              <a:r>
                <a:rPr lang="en-US" sz="700" kern="0" cap="none" spc="0" dirty="0">
                  <a:solidFill>
                    <a:schemeClr val="bg1"/>
                  </a:solidFill>
                  <a:effectLst>
                    <a:outerShdw blurRad="635000" dir="5400000" algn="ctr" rotWithShape="0">
                      <a:srgbClr val="000000">
                        <a:alpha val="75000"/>
                      </a:srgbClr>
                    </a:outerShdw>
                  </a:effectLst>
                  <a:latin typeface="Finlandica" charset="0"/>
                </a:rPr>
                <a:t> &amp; Carl </a:t>
              </a:r>
              <a:r>
                <a:rPr lang="en-US" sz="700" kern="0" cap="none" spc="0" dirty="0" err="1">
                  <a:solidFill>
                    <a:schemeClr val="bg1"/>
                  </a:solidFill>
                  <a:effectLst>
                    <a:outerShdw blurRad="635000" dir="5400000" algn="ctr" rotWithShape="0">
                      <a:srgbClr val="000000">
                        <a:alpha val="75000"/>
                      </a:srgbClr>
                    </a:outerShdw>
                  </a:effectLst>
                  <a:latin typeface="Finlandica" charset="0"/>
                </a:rPr>
                <a:t>Knif</a:t>
              </a:r>
              <a:r>
                <a:rPr lang="en-US" sz="700" kern="0" cap="none" spc="0" dirty="0">
                  <a:solidFill>
                    <a:schemeClr val="bg1"/>
                  </a:solidFill>
                  <a:effectLst>
                    <a:outerShdw blurRad="635000" dir="5400000" algn="ctr" rotWithShape="0">
                      <a:srgbClr val="000000">
                        <a:alpha val="75000"/>
                      </a:srgbClr>
                    </a:outerShdw>
                  </a:effectLst>
                  <a:latin typeface="Finlandica" charset="0"/>
                </a:rPr>
                <a:t> Company, 2022).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Yoshi Omori</a:t>
              </a:r>
            </a:p>
          </p:txBody>
        </p:sp>
      </p:grpSp>
      <p:grpSp>
        <p:nvGrpSpPr>
          <p:cNvPr id="42" name="Group 41">
            <a:extLst>
              <a:ext uri="{FF2B5EF4-FFF2-40B4-BE49-F238E27FC236}">
                <a16:creationId xmlns:a16="http://schemas.microsoft.com/office/drawing/2014/main" id="{81DAACFA-3923-1F4B-81A2-A09F9553E775}"/>
              </a:ext>
            </a:extLst>
          </p:cNvPr>
          <p:cNvGrpSpPr/>
          <p:nvPr/>
        </p:nvGrpSpPr>
        <p:grpSpPr>
          <a:xfrm>
            <a:off x="-3901697" y="812730"/>
            <a:ext cx="3816000" cy="4270734"/>
            <a:chOff x="144397" y="5261357"/>
            <a:chExt cx="3816000" cy="4270734"/>
          </a:xfrm>
        </p:grpSpPr>
        <p:pic>
          <p:nvPicPr>
            <p:cNvPr id="43" name="Picture 42">
              <a:extLst>
                <a:ext uri="{FF2B5EF4-FFF2-40B4-BE49-F238E27FC236}">
                  <a16:creationId xmlns:a16="http://schemas.microsoft.com/office/drawing/2014/main" id="{92A7B35B-D2EE-9BAD-A32E-C59B3C250512}"/>
                </a:ext>
              </a:extLst>
            </p:cNvPr>
            <p:cNvPicPr>
              <a:picLocks/>
            </p:cNvPicPr>
            <p:nvPr/>
          </p:nvPicPr>
          <p:blipFill>
            <a:blip r:embed="rId8">
              <a:extLst>
                <a:ext uri="{28A0092B-C50C-407E-A947-70E740481C1C}">
                  <a14:useLocalDpi xmlns:a14="http://schemas.microsoft.com/office/drawing/2010/main" val="0"/>
                </a:ext>
              </a:extLst>
            </a:blip>
            <a:srcRect l="1374" t="15928" r="548" b="8500"/>
            <a:stretch>
              <a:fillRect/>
            </a:stretch>
          </p:blipFill>
          <p:spPr>
            <a:xfrm>
              <a:off x="144397" y="5261357"/>
              <a:ext cx="3816000" cy="4270734"/>
            </a:xfrm>
            <a:prstGeom prst="rect">
              <a:avLst/>
            </a:prstGeom>
          </p:spPr>
        </p:pic>
        <p:sp>
          <p:nvSpPr>
            <p:cNvPr id="44" name="Footer Placeholder 4">
              <a:extLst>
                <a:ext uri="{FF2B5EF4-FFF2-40B4-BE49-F238E27FC236}">
                  <a16:creationId xmlns:a16="http://schemas.microsoft.com/office/drawing/2014/main" id="{A0A77AD6-2D65-377A-6323-775F9B688108}"/>
                </a:ext>
              </a:extLst>
            </p:cNvPr>
            <p:cNvSpPr txBox="1">
              <a:spLocks/>
            </p:cNvSpPr>
            <p:nvPr/>
          </p:nvSpPr>
          <p:spPr>
            <a:xfrm>
              <a:off x="207897" y="9100373"/>
              <a:ext cx="2018181"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I det </a:t>
              </a:r>
              <a:r>
                <a:rPr lang="en-US" sz="700" kern="0" cap="none" spc="0" dirty="0" err="1">
                  <a:solidFill>
                    <a:schemeClr val="bg1"/>
                  </a:solidFill>
                  <a:effectLst>
                    <a:outerShdw blurRad="635000" dir="5400000" algn="ctr" rotWithShape="0">
                      <a:srgbClr val="000000">
                        <a:alpha val="75000"/>
                      </a:srgbClr>
                    </a:outerShdw>
                  </a:effectLst>
                  <a:latin typeface="Finlandica" charset="0"/>
                </a:rPr>
                <a:t>stora</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landskapet</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DuvTeatern</a:t>
              </a:r>
              <a:r>
                <a:rPr lang="en-US" sz="700" kern="0" cap="none" spc="0" dirty="0">
                  <a:solidFill>
                    <a:schemeClr val="bg1"/>
                  </a:solidFill>
                  <a:effectLst>
                    <a:outerShdw blurRad="635000" dir="5400000" algn="ctr" rotWithShape="0">
                      <a:srgbClr val="000000">
                        <a:alpha val="75000"/>
                      </a:srgbClr>
                    </a:outerShdw>
                  </a:effectLst>
                  <a:latin typeface="Finlandica" charset="0"/>
                </a:rPr>
                <a:t>, Svenska </a:t>
              </a:r>
              <a:r>
                <a:rPr lang="en-US" sz="700" kern="0" cap="none" spc="0" dirty="0" err="1">
                  <a:solidFill>
                    <a:schemeClr val="bg1"/>
                  </a:solidFill>
                  <a:effectLst>
                    <a:outerShdw blurRad="635000" dir="5400000" algn="ctr" rotWithShape="0">
                      <a:srgbClr val="000000">
                        <a:alpha val="75000"/>
                      </a:srgbClr>
                    </a:outerShdw>
                  </a:effectLst>
                  <a:latin typeface="Finlandica" charset="0"/>
                </a:rPr>
                <a:t>Teatern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Resonaarigroup</a:t>
              </a:r>
              <a:r>
                <a:rPr lang="en-US" sz="700" kern="0" cap="none" spc="0" dirty="0">
                  <a:solidFill>
                    <a:schemeClr val="bg1"/>
                  </a:solidFill>
                  <a:effectLst>
                    <a:outerShdw blurRad="635000" dir="5400000" algn="ctr" rotWithShape="0">
                      <a:srgbClr val="000000">
                        <a:alpha val="75000"/>
                      </a:srgbClr>
                    </a:outerShdw>
                  </a:effectLst>
                  <a:latin typeface="Finlandica" charset="0"/>
                </a:rPr>
                <a:t> &amp; Wegelius </a:t>
              </a:r>
              <a:r>
                <a:rPr lang="en-US" sz="700" kern="0" cap="none" spc="0" dirty="0" err="1">
                  <a:solidFill>
                    <a:schemeClr val="bg1"/>
                  </a:solidFill>
                  <a:effectLst>
                    <a:outerShdw blurRad="635000" dir="5400000" algn="ctr" rotWithShape="0">
                      <a:srgbClr val="000000">
                        <a:alpha val="75000"/>
                      </a:srgbClr>
                    </a:outerShdw>
                  </a:effectLst>
                  <a:latin typeface="Finlandica" charset="0"/>
                </a:rPr>
                <a:t>Kammarstråkar</a:t>
              </a:r>
              <a:r>
                <a:rPr lang="en-US" sz="700" kern="0" cap="none" spc="0" dirty="0">
                  <a:solidFill>
                    <a:schemeClr val="bg1"/>
                  </a:solidFill>
                  <a:effectLst>
                    <a:outerShdw blurRad="635000" dir="5400000" algn="ctr" rotWithShape="0">
                      <a:srgbClr val="000000">
                        <a:alpha val="75000"/>
                      </a:srgbClr>
                    </a:outerShdw>
                  </a:effectLst>
                  <a:latin typeface="Finlandica" charset="0"/>
                </a:rPr>
                <a:t>, 2019).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Cata </a:t>
              </a:r>
              <a:r>
                <a:rPr lang="en-US" sz="700" kern="0" cap="none" spc="0" dirty="0" err="1">
                  <a:solidFill>
                    <a:schemeClr val="bg1"/>
                  </a:solidFill>
                  <a:effectLst>
                    <a:outerShdw blurRad="635000" dir="5400000" algn="ctr" rotWithShape="0">
                      <a:srgbClr val="000000">
                        <a:alpha val="75000"/>
                      </a:srgbClr>
                    </a:outerShdw>
                  </a:effectLst>
                  <a:latin typeface="Finlandica" charset="0"/>
                </a:rPr>
                <a:t>Portin</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101740806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2"/>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39"/>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36"/>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42"/>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Workshop at the Finnish National Theatre in 2025. Photo: Jeroen </a:t>
            </a:r>
            <a:r>
              <a:rPr lang="en-US" sz="700" kern="0" cap="none" spc="0" err="1">
                <a:solidFill>
                  <a:schemeClr val="bg1"/>
                </a:solidFill>
              </a:rPr>
              <a:t>Sebrechts</a:t>
            </a:r>
            <a:endParaRPr lang="en-US" sz="700" kern="0" cap="none" spc="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No better way to start school </a:t>
            </a:r>
          </a:p>
          <a:p>
            <a:pPr algn="ctr"/>
            <a:r>
              <a:rPr lang="en-US" sz="2000">
                <a:solidFill>
                  <a:schemeClr val="bg1"/>
                </a:solidFill>
                <a:effectLst>
                  <a:outerShdw blurRad="994667" dir="5400000" sx="102000" sy="102000" algn="ctr" rotWithShape="0">
                    <a:srgbClr val="000000"/>
                  </a:outerShdw>
                </a:effectLst>
              </a:rPr>
              <a:t>than with a little drama</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FA30-CA54-B30D-AAB9-3C9BCD2D6407}"/>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EE6D5E9-CCB5-D624-1E15-A3202F4A184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04D020DA-76CB-9DCC-29B3-D5373E3C5B5B}"/>
                </a:ext>
              </a:extLst>
            </p:cNvPr>
            <p:cNvPicPr>
              <a:picLocks noChangeAspect="1"/>
            </p:cNvPicPr>
            <p:nvPr/>
          </p:nvPicPr>
          <p:blipFill>
            <a:blip r:embed="rId5">
              <a:extLst>
                <a:ext uri="{28A0092B-C50C-407E-A947-70E740481C1C}">
                  <a14:useLocalDpi xmlns:a14="http://schemas.microsoft.com/office/drawing/2010/main" val="0"/>
                </a:ext>
              </a:extLst>
            </a:blip>
            <a:srcRect l="12716" r="791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C46C5C6-2951-9AB8-C975-4ED40D688D74}"/>
                </a:ext>
              </a:extLst>
            </p:cNvPr>
            <p:cNvSpPr txBox="1">
              <a:spLocks/>
            </p:cNvSpPr>
            <p:nvPr/>
          </p:nvSpPr>
          <p:spPr>
            <a:xfrm>
              <a:off x="4131444" y="4584674"/>
              <a:ext cx="153086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Toisenkaltaiset</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Tehdas</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Teatteri</a:t>
              </a:r>
              <a:r>
                <a:rPr lang="en-US" sz="700" kern="0" cap="none" spc="0">
                  <a:solidFill>
                    <a:schemeClr val="bg1"/>
                  </a:solidFill>
                  <a:effectLst>
                    <a:outerShdw blurRad="635000" dir="5400000" algn="ctr" rotWithShape="0">
                      <a:srgbClr val="000000">
                        <a:alpha val="75000"/>
                      </a:srgbClr>
                    </a:outerShdw>
                  </a:effectLst>
                  <a:latin typeface="Finlandica" charset="0"/>
                </a:rPr>
                <a:t>, 2024).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Virkkumaa</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5053966C-FA56-E8BD-8D39-C51E94DD803F}"/>
              </a:ext>
            </a:extLst>
          </p:cNvPr>
          <p:cNvGrpSpPr/>
          <p:nvPr/>
        </p:nvGrpSpPr>
        <p:grpSpPr>
          <a:xfrm>
            <a:off x="4067944" y="625109"/>
            <a:ext cx="5076056" cy="4265479"/>
            <a:chOff x="4067944" y="627018"/>
            <a:chExt cx="5076056" cy="4265479"/>
          </a:xfrm>
        </p:grpSpPr>
        <p:pic>
          <p:nvPicPr>
            <p:cNvPr id="17" name="Picture 16">
              <a:extLst>
                <a:ext uri="{FF2B5EF4-FFF2-40B4-BE49-F238E27FC236}">
                  <a16:creationId xmlns:a16="http://schemas.microsoft.com/office/drawing/2014/main" id="{FFACBD20-A566-4584-CDDE-F30B82144100}"/>
                </a:ext>
              </a:extLst>
            </p:cNvPr>
            <p:cNvPicPr>
              <a:picLocks noChangeAspect="1"/>
            </p:cNvPicPr>
            <p:nvPr/>
          </p:nvPicPr>
          <p:blipFill>
            <a:blip r:embed="rId6">
              <a:extLst>
                <a:ext uri="{28A0092B-C50C-407E-A947-70E740481C1C}">
                  <a14:useLocalDpi xmlns:a14="http://schemas.microsoft.com/office/drawing/2010/main" val="0"/>
                </a:ext>
              </a:extLst>
            </a:blip>
            <a:srcRect l="3254" r="17410"/>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E0B3D5D1-9760-88A4-DF8B-5DF03244A8C2}"/>
                </a:ext>
              </a:extLst>
            </p:cNvPr>
            <p:cNvSpPr txBox="1">
              <a:spLocks/>
            </p:cNvSpPr>
            <p:nvPr/>
          </p:nvSpPr>
          <p:spPr>
            <a:xfrm>
              <a:off x="4138138" y="4586601"/>
              <a:ext cx="179536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The University of the Arts in Helsinki (</a:t>
              </a:r>
              <a:r>
                <a:rPr lang="en-US" sz="700" kern="0" cap="none" spc="0" err="1">
                  <a:solidFill>
                    <a:schemeClr val="bg1"/>
                  </a:solidFill>
                  <a:effectLst>
                    <a:outerShdw blurRad="635000" dir="5400000" algn="ctr" rotWithShape="0">
                      <a:srgbClr val="000000">
                        <a:alpha val="75000"/>
                      </a:srgbClr>
                    </a:outerShdw>
                  </a:effectLst>
                  <a:latin typeface="Finlandica" charset="0"/>
                </a:rPr>
                <a:t>Uniarts</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Veikko Kähkönen</a:t>
              </a:r>
            </a:p>
          </p:txBody>
        </p:sp>
      </p:grpSp>
      <p:grpSp>
        <p:nvGrpSpPr>
          <p:cNvPr id="11" name="Group 10">
            <a:extLst>
              <a:ext uri="{FF2B5EF4-FFF2-40B4-BE49-F238E27FC236}">
                <a16:creationId xmlns:a16="http://schemas.microsoft.com/office/drawing/2014/main" id="{359F1D43-C321-20CE-E55A-1D9D6B8856DD}"/>
              </a:ext>
            </a:extLst>
          </p:cNvPr>
          <p:cNvGrpSpPr/>
          <p:nvPr/>
        </p:nvGrpSpPr>
        <p:grpSpPr>
          <a:xfrm>
            <a:off x="4067944" y="622686"/>
            <a:ext cx="5076056" cy="4265480"/>
            <a:chOff x="4067944" y="627530"/>
            <a:chExt cx="5076056" cy="4265480"/>
          </a:xfrm>
        </p:grpSpPr>
        <p:pic>
          <p:nvPicPr>
            <p:cNvPr id="13" name="Picture 12">
              <a:extLst>
                <a:ext uri="{FF2B5EF4-FFF2-40B4-BE49-F238E27FC236}">
                  <a16:creationId xmlns:a16="http://schemas.microsoft.com/office/drawing/2014/main" id="{3D5AEC6C-4D43-15C3-B333-67580A7316ED}"/>
                </a:ext>
              </a:extLst>
            </p:cNvPr>
            <p:cNvPicPr>
              <a:picLocks noChangeAspect="1"/>
            </p:cNvPicPr>
            <p:nvPr/>
          </p:nvPicPr>
          <p:blipFill>
            <a:blip r:embed="rId7">
              <a:extLst>
                <a:ext uri="{28A0092B-C50C-407E-A947-70E740481C1C}">
                  <a14:useLocalDpi xmlns:a14="http://schemas.microsoft.com/office/drawing/2010/main" val="0"/>
                </a:ext>
              </a:extLst>
            </a:blip>
            <a:srcRect l="15517" r="5147"/>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5BB843F-0F54-A1BB-2D66-5B2B30D1953E}"/>
                </a:ext>
              </a:extLst>
            </p:cNvPr>
            <p:cNvSpPr txBox="1">
              <a:spLocks/>
            </p:cNvSpPr>
            <p:nvPr/>
          </p:nvSpPr>
          <p:spPr>
            <a:xfrm>
              <a:off x="4124690" y="4611883"/>
              <a:ext cx="179536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University of the Arts in Helsinki (</a:t>
              </a:r>
              <a:r>
                <a:rPr lang="en-US" sz="700" kern="0" cap="none" spc="0" err="1">
                  <a:solidFill>
                    <a:schemeClr val="bg1"/>
                  </a:solidFill>
                  <a:effectLst>
                    <a:outerShdw blurRad="635000" dir="5400000" algn="ctr" rotWithShape="0">
                      <a:srgbClr val="000000">
                        <a:alpha val="75000"/>
                      </a:srgbClr>
                    </a:outerShdw>
                  </a:effectLst>
                  <a:latin typeface="Finlandica" charset="0"/>
                </a:rPr>
                <a:t>Uniarts</a:t>
              </a:r>
              <a:r>
                <a:rPr lang="en-US" sz="700" kern="0" cap="none" spc="0">
                  <a:solidFill>
                    <a:schemeClr val="bg1"/>
                  </a:solidFill>
                  <a:effectLst>
                    <a:outerShdw blurRad="635000" dir="5400000" algn="ctr" rotWithShape="0">
                      <a:srgbClr val="000000">
                        <a:alpha val="75000"/>
                      </a:srgbClr>
                    </a:outerShdw>
                  </a:effectLst>
                  <a:latin typeface="Finlandica" charset="0"/>
                </a:rPr>
                <a:t>). </a:t>
              </a:r>
            </a:p>
            <a:p>
              <a:r>
                <a:rPr lang="en-US" sz="700" kern="0" cap="none" spc="0">
                  <a:solidFill>
                    <a:schemeClr val="bg1"/>
                  </a:solidFill>
                  <a:effectLst>
                    <a:outerShdw blurRad="635000" dir="5400000" algn="ctr" rotWithShape="0">
                      <a:srgbClr val="000000">
                        <a:alpha val="75000"/>
                      </a:srgbClr>
                    </a:outerShdw>
                  </a:effectLst>
                  <a:latin typeface="Finlandica" charset="0"/>
                </a:rPr>
                <a:t>Photo: Veikko Kähkönen</a:t>
              </a:r>
            </a:p>
          </p:txBody>
        </p:sp>
      </p:grpSp>
      <p:sp>
        <p:nvSpPr>
          <p:cNvPr id="27" name="TextBox 26">
            <a:extLst>
              <a:ext uri="{FF2B5EF4-FFF2-40B4-BE49-F238E27FC236}">
                <a16:creationId xmlns:a16="http://schemas.microsoft.com/office/drawing/2014/main" id="{F703A7FF-BAFB-C687-2101-1FBBC777FD9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56C8BA51-D504-5955-03B5-614FD2D39EB2}"/>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No better way to start school than with a little drama</a:t>
            </a:r>
          </a:p>
        </p:txBody>
      </p:sp>
      <p:sp>
        <p:nvSpPr>
          <p:cNvPr id="2" name="Title 1">
            <a:extLst>
              <a:ext uri="{FF2B5EF4-FFF2-40B4-BE49-F238E27FC236}">
                <a16:creationId xmlns:a16="http://schemas.microsoft.com/office/drawing/2014/main" id="{A5BB96A6-D255-1E47-A783-C6BD3584771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774A902A-34F2-10DC-0D5C-4EF78F68C08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3F5EBD-6E38-5F61-BC68-D4B87B0A04E8}"/>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0" name="Title 1">
            <a:extLst>
              <a:ext uri="{FF2B5EF4-FFF2-40B4-BE49-F238E27FC236}">
                <a16:creationId xmlns:a16="http://schemas.microsoft.com/office/drawing/2014/main" id="{1F178DAF-5F43-91AE-E07C-DC08944BD5F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6DB66B58-1459-AF21-8C11-2BAC1359D2A2}"/>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a:extLst>
              <a:ext uri="{FF2B5EF4-FFF2-40B4-BE49-F238E27FC236}">
                <a16:creationId xmlns:a16="http://schemas.microsoft.com/office/drawing/2014/main" id="{E2D8EFCE-9FAF-1387-9DD2-C3D24B107CE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4" name="Title 1">
            <a:extLst>
              <a:ext uri="{FF2B5EF4-FFF2-40B4-BE49-F238E27FC236}">
                <a16:creationId xmlns:a16="http://schemas.microsoft.com/office/drawing/2014/main" id="{C33C8ED9-D6A1-B661-6AF3-FCCFFBF37E6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5" name="Title 1">
            <a:extLst>
              <a:ext uri="{FF2B5EF4-FFF2-40B4-BE49-F238E27FC236}">
                <a16:creationId xmlns:a16="http://schemas.microsoft.com/office/drawing/2014/main" id="{EB189CFB-BDE3-6ECC-AA34-DA178412F51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6" name="Title 1">
            <a:extLst>
              <a:ext uri="{FF2B5EF4-FFF2-40B4-BE49-F238E27FC236}">
                <a16:creationId xmlns:a16="http://schemas.microsoft.com/office/drawing/2014/main" id="{ABDA9ECC-ADE3-1B8B-279E-5097154B3DC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8" name="Title 1">
            <a:extLst>
              <a:ext uri="{FF2B5EF4-FFF2-40B4-BE49-F238E27FC236}">
                <a16:creationId xmlns:a16="http://schemas.microsoft.com/office/drawing/2014/main" id="{627F984D-E399-C84F-3F1A-492A12FA0A9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9" name="Title 1">
            <a:extLst>
              <a:ext uri="{FF2B5EF4-FFF2-40B4-BE49-F238E27FC236}">
                <a16:creationId xmlns:a16="http://schemas.microsoft.com/office/drawing/2014/main" id="{9E8375E4-0DF2-ACDF-8D3E-42ADB732847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30" name="Title 1">
            <a:extLst>
              <a:ext uri="{FF2B5EF4-FFF2-40B4-BE49-F238E27FC236}">
                <a16:creationId xmlns:a16="http://schemas.microsoft.com/office/drawing/2014/main" id="{2DC90EA7-92C8-0780-22F6-E57ED30A86E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1" name="Title 1">
            <a:extLst>
              <a:ext uri="{FF2B5EF4-FFF2-40B4-BE49-F238E27FC236}">
                <a16:creationId xmlns:a16="http://schemas.microsoft.com/office/drawing/2014/main" id="{40E0D553-9931-401D-C54F-BFE3214F87B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2" name="Title 1">
            <a:extLst>
              <a:ext uri="{FF2B5EF4-FFF2-40B4-BE49-F238E27FC236}">
                <a16:creationId xmlns:a16="http://schemas.microsoft.com/office/drawing/2014/main" id="{FE71AACC-D056-9302-7F57-E948DFE51FD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6" name="Rectangle 5">
            <a:extLst>
              <a:ext uri="{FF2B5EF4-FFF2-40B4-BE49-F238E27FC236}">
                <a16:creationId xmlns:a16="http://schemas.microsoft.com/office/drawing/2014/main" id="{AE071CC0-A3D8-BBC6-7E24-37F126C9B84B}"/>
              </a:ext>
            </a:extLst>
          </p:cNvPr>
          <p:cNvSpPr/>
          <p:nvPr/>
        </p:nvSpPr>
        <p:spPr>
          <a:xfrm flipV="1">
            <a:off x="1830223" y="2583741"/>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34BE5BF-42CF-5074-7F94-DA5FD60A1073}"/>
              </a:ext>
            </a:extLst>
          </p:cNvPr>
          <p:cNvGrpSpPr/>
          <p:nvPr/>
        </p:nvGrpSpPr>
        <p:grpSpPr>
          <a:xfrm>
            <a:off x="901426" y="1480415"/>
            <a:ext cx="2334472" cy="923330"/>
            <a:chOff x="538213" y="2381064"/>
            <a:chExt cx="2334472" cy="923330"/>
          </a:xfrm>
        </p:grpSpPr>
        <p:sp>
          <p:nvSpPr>
            <p:cNvPr id="14" name="Title 1">
              <a:extLst>
                <a:ext uri="{FF2B5EF4-FFF2-40B4-BE49-F238E27FC236}">
                  <a16:creationId xmlns:a16="http://schemas.microsoft.com/office/drawing/2014/main" id="{5F68971E-5D8E-583C-BACD-52176D222E4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A3CD9248-6150-8461-4BA4-78B90E8FFBF2}"/>
                </a:ext>
              </a:extLst>
            </p:cNvPr>
            <p:cNvSpPr txBox="1">
              <a:spLocks/>
            </p:cNvSpPr>
            <p:nvPr/>
          </p:nvSpPr>
          <p:spPr>
            <a:xfrm>
              <a:off x="538213" y="2381064"/>
              <a:ext cx="233447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In Finland, everyone has access to theatre. </a:t>
              </a:r>
            </a:p>
          </p:txBody>
        </p:sp>
      </p:grpSp>
      <p:sp>
        <p:nvSpPr>
          <p:cNvPr id="16" name="Title 1">
            <a:extLst>
              <a:ext uri="{FF2B5EF4-FFF2-40B4-BE49-F238E27FC236}">
                <a16:creationId xmlns:a16="http://schemas.microsoft.com/office/drawing/2014/main" id="{3C2DA1A8-04EF-9F0D-5E7C-959D8AAC9C99}"/>
              </a:ext>
            </a:extLst>
          </p:cNvPr>
          <p:cNvSpPr txBox="1">
            <a:spLocks/>
          </p:cNvSpPr>
          <p:nvPr/>
        </p:nvSpPr>
        <p:spPr>
          <a:xfrm>
            <a:off x="957456" y="2905024"/>
            <a:ext cx="2278613"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Our free education includes creative expression classes, and schools and daycares often visit or get visited by age-appropriate performances such as puppet shows. But free theatre is not just for kids – performances are even held in nursing homes for the elderly to enjoy, too.</a:t>
            </a:r>
          </a:p>
        </p:txBody>
      </p:sp>
      <p:grpSp>
        <p:nvGrpSpPr>
          <p:cNvPr id="3" name="Group 2">
            <a:extLst>
              <a:ext uri="{FF2B5EF4-FFF2-40B4-BE49-F238E27FC236}">
                <a16:creationId xmlns:a16="http://schemas.microsoft.com/office/drawing/2014/main" id="{A9E3F1BF-D318-B7FC-53B4-89DDC4554CF4}"/>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6E505998-40D4-F4D9-9FD7-610FCF09CC68}"/>
                </a:ext>
              </a:extLst>
            </p:cNvPr>
            <p:cNvPicPr>
              <a:picLocks/>
            </p:cNvPicPr>
            <p:nvPr/>
          </p:nvPicPr>
          <p:blipFill>
            <a:blip r:embed="rId8">
              <a:extLst>
                <a:ext uri="{28A0092B-C50C-407E-A947-70E740481C1C}">
                  <a14:useLocalDpi xmlns:a14="http://schemas.microsoft.com/office/drawing/2010/main" val="0"/>
                </a:ext>
              </a:extLst>
            </a:blip>
            <a:srcRect l="5569" t="13387" r="1067" b="17046"/>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4A20C1B-D7DE-DB03-3749-DACC19C8BC5F}"/>
                </a:ext>
              </a:extLst>
            </p:cNvPr>
            <p:cNvSpPr txBox="1">
              <a:spLocks/>
            </p:cNvSpPr>
            <p:nvPr/>
          </p:nvSpPr>
          <p:spPr>
            <a:xfrm>
              <a:off x="243010" y="9218747"/>
              <a:ext cx="193001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Kohina (Tatu Nenonen / Samuli Niittymäki, 2024).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Ilkka Saastamoinen</a:t>
              </a:r>
            </a:p>
          </p:txBody>
        </p:sp>
      </p:grpSp>
    </p:spTree>
    <p:custDataLst>
      <p:tags r:id="rId1"/>
    </p:custDataLst>
    <p:extLst>
      <p:ext uri="{BB962C8B-B14F-4D97-AF65-F5344CB8AC3E}">
        <p14:creationId xmlns:p14="http://schemas.microsoft.com/office/powerpoint/2010/main" val="376254952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p:tgtEl>
                                          <p:spTgt spid="16"/>
                                        </p:tgtEl>
                                        <p:attrNameLst>
                                          <p:attrName>ppt_y</p:attrName>
                                        </p:attrNameLst>
                                      </p:cBhvr>
                                      <p:tavLst>
                                        <p:tav tm="0">
                                          <p:val>
                                            <p:strVal val="#ppt_y-#ppt_h*1.125000"/>
                                          </p:val>
                                        </p:tav>
                                        <p:tav tm="100000">
                                          <p:val>
                                            <p:strVal val="#ppt_y"/>
                                          </p:val>
                                        </p:tav>
                                      </p:tavLst>
                                    </p:anim>
                                    <p:animEffect transition="in" filter="wipe(down)">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3.82716E-6 L 0.69114 -3.8271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1.11111E-6 L 0.69114 -1.11111E-6 " pathEditMode="relative" rAng="0" ptsTypes="AA">
                                      <p:cBhvr>
                                        <p:cTn id="29"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7771" b="7771"/>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Love Simulation EVE (Espoo Theatre, 2023). Photo: Darina Rodionova</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rPr>
              <a:t>Tech is changing the scene</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94EA9-EA54-F44E-A1F5-47FDF4B38BB3}"/>
            </a:ext>
          </a:extLst>
        </p:cNvPr>
        <p:cNvGrpSpPr/>
        <p:nvPr/>
      </p:nvGrpSpPr>
      <p:grpSpPr>
        <a:xfrm>
          <a:off x="0" y="0"/>
          <a:ext cx="0" cy="0"/>
          <a:chOff x="0" y="0"/>
          <a:chExt cx="0" cy="0"/>
        </a:xfrm>
      </p:grpSpPr>
      <p:sp>
        <p:nvSpPr>
          <p:cNvPr id="38" name="Title 1">
            <a:extLst>
              <a:ext uri="{FF2B5EF4-FFF2-40B4-BE49-F238E27FC236}">
                <a16:creationId xmlns:a16="http://schemas.microsoft.com/office/drawing/2014/main" id="{A47F20F5-7774-C35F-412F-8CD784FAD501}"/>
              </a:ext>
            </a:extLst>
          </p:cNvPr>
          <p:cNvSpPr txBox="1">
            <a:spLocks/>
          </p:cNvSpPr>
          <p:nvPr/>
        </p:nvSpPr>
        <p:spPr>
          <a:xfrm>
            <a:off x="1421853" y="2143335"/>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grpSp>
        <p:nvGrpSpPr>
          <p:cNvPr id="69" name="Group 68">
            <a:extLst>
              <a:ext uri="{FF2B5EF4-FFF2-40B4-BE49-F238E27FC236}">
                <a16:creationId xmlns:a16="http://schemas.microsoft.com/office/drawing/2014/main" id="{59891BB5-6AE5-D4E5-0C21-873F0D1F46BF}"/>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3A70C2E9-F864-541A-AAC4-316B6E5B6F43}"/>
                </a:ext>
              </a:extLst>
            </p:cNvPr>
            <p:cNvPicPr>
              <a:picLocks noChangeAspect="1"/>
            </p:cNvPicPr>
            <p:nvPr/>
          </p:nvPicPr>
          <p:blipFill>
            <a:blip r:embed="rId5">
              <a:extLst>
                <a:ext uri="{28A0092B-C50C-407E-A947-70E740481C1C}">
                  <a14:useLocalDpi xmlns:a14="http://schemas.microsoft.com/office/drawing/2010/main" val="0"/>
                </a:ext>
              </a:extLst>
            </a:blip>
            <a:srcRect l="9286" r="1134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34DC28F4-3759-F0AE-3E8B-489B5CE0224C}"/>
                </a:ext>
              </a:extLst>
            </p:cNvPr>
            <p:cNvSpPr txBox="1">
              <a:spLocks/>
            </p:cNvSpPr>
            <p:nvPr/>
          </p:nvSpPr>
          <p:spPr>
            <a:xfrm>
              <a:off x="4131444" y="4584674"/>
              <a:ext cx="117981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Companion (WAUHAUS, 2024).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Katri Naukkarinen</a:t>
              </a:r>
            </a:p>
          </p:txBody>
        </p:sp>
      </p:grpSp>
      <p:grpSp>
        <p:nvGrpSpPr>
          <p:cNvPr id="4" name="Group 3">
            <a:extLst>
              <a:ext uri="{FF2B5EF4-FFF2-40B4-BE49-F238E27FC236}">
                <a16:creationId xmlns:a16="http://schemas.microsoft.com/office/drawing/2014/main" id="{CB81F561-0AEF-B8FF-3740-6BF1C19818DA}"/>
              </a:ext>
            </a:extLst>
          </p:cNvPr>
          <p:cNvGrpSpPr/>
          <p:nvPr/>
        </p:nvGrpSpPr>
        <p:grpSpPr>
          <a:xfrm>
            <a:off x="4067944" y="619294"/>
            <a:ext cx="5076056" cy="4265479"/>
            <a:chOff x="4067944" y="627018"/>
            <a:chExt cx="5076056" cy="4265479"/>
          </a:xfrm>
        </p:grpSpPr>
        <p:pic>
          <p:nvPicPr>
            <p:cNvPr id="17" name="Picture 16">
              <a:extLst>
                <a:ext uri="{FF2B5EF4-FFF2-40B4-BE49-F238E27FC236}">
                  <a16:creationId xmlns:a16="http://schemas.microsoft.com/office/drawing/2014/main" id="{04C0647E-27DE-D4DD-AF38-0C6FC0978690}"/>
                </a:ext>
              </a:extLst>
            </p:cNvPr>
            <p:cNvPicPr>
              <a:picLocks noChangeAspect="1"/>
            </p:cNvPicPr>
            <p:nvPr/>
          </p:nvPicPr>
          <p:blipFill>
            <a:blip r:embed="rId6">
              <a:extLst>
                <a:ext uri="{28A0092B-C50C-407E-A947-70E740481C1C}">
                  <a14:useLocalDpi xmlns:a14="http://schemas.microsoft.com/office/drawing/2010/main" val="0"/>
                </a:ext>
              </a:extLst>
            </a:blip>
            <a:srcRect l="7515" r="13227"/>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114439E8-D455-3B24-79C1-DD92512FE575}"/>
                </a:ext>
              </a:extLst>
            </p:cNvPr>
            <p:cNvSpPr txBox="1">
              <a:spLocks/>
            </p:cNvSpPr>
            <p:nvPr/>
          </p:nvSpPr>
          <p:spPr>
            <a:xfrm>
              <a:off x="4138138" y="4586601"/>
              <a:ext cx="124553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Confessions (Teater 90°, 2025).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Jo Hislop</a:t>
              </a:r>
            </a:p>
          </p:txBody>
        </p:sp>
      </p:grpSp>
      <p:grpSp>
        <p:nvGrpSpPr>
          <p:cNvPr id="11" name="Group 10">
            <a:extLst>
              <a:ext uri="{FF2B5EF4-FFF2-40B4-BE49-F238E27FC236}">
                <a16:creationId xmlns:a16="http://schemas.microsoft.com/office/drawing/2014/main" id="{B05BFF15-5C57-CDBA-3A34-C8381D8E39E8}"/>
              </a:ext>
            </a:extLst>
          </p:cNvPr>
          <p:cNvGrpSpPr/>
          <p:nvPr/>
        </p:nvGrpSpPr>
        <p:grpSpPr>
          <a:xfrm>
            <a:off x="4067944" y="619294"/>
            <a:ext cx="5076056" cy="4265480"/>
            <a:chOff x="4067944" y="627530"/>
            <a:chExt cx="5076056" cy="4265480"/>
          </a:xfrm>
        </p:grpSpPr>
        <p:pic>
          <p:nvPicPr>
            <p:cNvPr id="13" name="Picture 12">
              <a:extLst>
                <a:ext uri="{FF2B5EF4-FFF2-40B4-BE49-F238E27FC236}">
                  <a16:creationId xmlns:a16="http://schemas.microsoft.com/office/drawing/2014/main" id="{66F3E51F-9B24-A100-E74C-641178B6ACF5}"/>
                </a:ext>
              </a:extLst>
            </p:cNvPr>
            <p:cNvPicPr>
              <a:picLocks noChangeAspect="1"/>
            </p:cNvPicPr>
            <p:nvPr/>
          </p:nvPicPr>
          <p:blipFill>
            <a:blip r:embed="rId7">
              <a:extLst>
                <a:ext uri="{28A0092B-C50C-407E-A947-70E740481C1C}">
                  <a14:useLocalDpi xmlns:a14="http://schemas.microsoft.com/office/drawing/2010/main" val="0"/>
                </a:ext>
              </a:extLst>
            </a:blip>
            <a:srcRect l="15517" r="5147"/>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5B7E537-B053-34FD-6395-FFB60E1EBEE3}"/>
                </a:ext>
              </a:extLst>
            </p:cNvPr>
            <p:cNvSpPr txBox="1">
              <a:spLocks/>
            </p:cNvSpPr>
            <p:nvPr/>
          </p:nvSpPr>
          <p:spPr>
            <a:xfrm>
              <a:off x="4124690" y="4611883"/>
              <a:ext cx="136736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Nano Steps (Trial &amp; Theatre, 2023). </a:t>
              </a:r>
            </a:p>
            <a:p>
              <a:r>
                <a:rPr lang="en-US" sz="700" kern="0" cap="none" spc="0">
                  <a:solidFill>
                    <a:schemeClr val="bg1"/>
                  </a:solidFill>
                  <a:effectLst>
                    <a:outerShdw blurRad="635000" dir="5400000" algn="ctr" rotWithShape="0">
                      <a:srgbClr val="000000">
                        <a:alpha val="75000"/>
                      </a:srgbClr>
                    </a:outerShdw>
                  </a:effectLst>
                  <a:latin typeface="Finlandica" charset="0"/>
                </a:rPr>
                <a:t>Photo: Miika Storm</a:t>
              </a:r>
            </a:p>
          </p:txBody>
        </p:sp>
      </p:grpSp>
      <p:sp>
        <p:nvSpPr>
          <p:cNvPr id="27" name="TextBox 26">
            <a:extLst>
              <a:ext uri="{FF2B5EF4-FFF2-40B4-BE49-F238E27FC236}">
                <a16:creationId xmlns:a16="http://schemas.microsoft.com/office/drawing/2014/main" id="{B6E774D9-830A-5BCF-82D3-AF251087E4AA}"/>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56E4EC24-E5AF-1F8E-FCCE-745981FF45C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67FD0684-2815-A966-DFBC-97DF17E775B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07CE09E-4D97-5AE4-3393-E89DC1975B62}"/>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0" name="Title 1">
            <a:extLst>
              <a:ext uri="{FF2B5EF4-FFF2-40B4-BE49-F238E27FC236}">
                <a16:creationId xmlns:a16="http://schemas.microsoft.com/office/drawing/2014/main" id="{20C296F2-12E8-3A20-F34E-4056646080E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Tech is changing the scene</a:t>
            </a:r>
          </a:p>
        </p:txBody>
      </p:sp>
      <p:sp>
        <p:nvSpPr>
          <p:cNvPr id="19" name="Title 1">
            <a:extLst>
              <a:ext uri="{FF2B5EF4-FFF2-40B4-BE49-F238E27FC236}">
                <a16:creationId xmlns:a16="http://schemas.microsoft.com/office/drawing/2014/main" id="{9C5F2640-9BE5-554F-ED61-86FB17496ED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Rectangle 19">
            <a:extLst>
              <a:ext uri="{FF2B5EF4-FFF2-40B4-BE49-F238E27FC236}">
                <a16:creationId xmlns:a16="http://schemas.microsoft.com/office/drawing/2014/main" id="{7AE331B0-5ACE-E095-A69D-2A20454494D5}"/>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a:extLst>
              <a:ext uri="{FF2B5EF4-FFF2-40B4-BE49-F238E27FC236}">
                <a16:creationId xmlns:a16="http://schemas.microsoft.com/office/drawing/2014/main" id="{37587DA6-FC39-51A3-CD56-46F9BDAE1E2B}"/>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5" name="Title 1">
            <a:extLst>
              <a:ext uri="{FF2B5EF4-FFF2-40B4-BE49-F238E27FC236}">
                <a16:creationId xmlns:a16="http://schemas.microsoft.com/office/drawing/2014/main" id="{39390274-0BBD-F354-3E78-3CC7EFB326DB}"/>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6" name="Title 1">
            <a:extLst>
              <a:ext uri="{FF2B5EF4-FFF2-40B4-BE49-F238E27FC236}">
                <a16:creationId xmlns:a16="http://schemas.microsoft.com/office/drawing/2014/main" id="{071A98E2-F5BE-3CC6-01D2-72D69E9C4637}"/>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8" name="Title 1">
            <a:extLst>
              <a:ext uri="{FF2B5EF4-FFF2-40B4-BE49-F238E27FC236}">
                <a16:creationId xmlns:a16="http://schemas.microsoft.com/office/drawing/2014/main" id="{9E9D3E8C-72B1-918A-20EB-6F3188DBB62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9" name="Title 1">
            <a:extLst>
              <a:ext uri="{FF2B5EF4-FFF2-40B4-BE49-F238E27FC236}">
                <a16:creationId xmlns:a16="http://schemas.microsoft.com/office/drawing/2014/main" id="{C798E072-0F71-F796-75C8-B69ED1EF13E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0" name="Title 1">
            <a:extLst>
              <a:ext uri="{FF2B5EF4-FFF2-40B4-BE49-F238E27FC236}">
                <a16:creationId xmlns:a16="http://schemas.microsoft.com/office/drawing/2014/main" id="{7AF308C3-6A2D-07C1-5882-56ACF76485F0}"/>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1" name="Title 1">
            <a:extLst>
              <a:ext uri="{FF2B5EF4-FFF2-40B4-BE49-F238E27FC236}">
                <a16:creationId xmlns:a16="http://schemas.microsoft.com/office/drawing/2014/main" id="{57D9570F-0A54-397F-38E3-26DEE3C987FE}"/>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32" name="Title 1">
            <a:extLst>
              <a:ext uri="{FF2B5EF4-FFF2-40B4-BE49-F238E27FC236}">
                <a16:creationId xmlns:a16="http://schemas.microsoft.com/office/drawing/2014/main" id="{81C3676A-8FD4-F7AE-DC9F-2BBD69528257}"/>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3" name="Title 1">
            <a:extLst>
              <a:ext uri="{FF2B5EF4-FFF2-40B4-BE49-F238E27FC236}">
                <a16:creationId xmlns:a16="http://schemas.microsoft.com/office/drawing/2014/main" id="{798F1256-8659-5647-F993-79BDAC98569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34" name="Rectangle 33">
            <a:extLst>
              <a:ext uri="{FF2B5EF4-FFF2-40B4-BE49-F238E27FC236}">
                <a16:creationId xmlns:a16="http://schemas.microsoft.com/office/drawing/2014/main" id="{107AF1E1-5899-3767-89EF-84D2468D0921}"/>
              </a:ext>
            </a:extLst>
          </p:cNvPr>
          <p:cNvSpPr/>
          <p:nvPr/>
        </p:nvSpPr>
        <p:spPr>
          <a:xfrm flipV="1">
            <a:off x="1830223" y="2771806"/>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2954B688-EDC9-E724-35CE-241D0337DD48}"/>
              </a:ext>
            </a:extLst>
          </p:cNvPr>
          <p:cNvGrpSpPr/>
          <p:nvPr/>
        </p:nvGrpSpPr>
        <p:grpSpPr>
          <a:xfrm>
            <a:off x="626791" y="1162843"/>
            <a:ext cx="2856864" cy="1384995"/>
            <a:chOff x="217019" y="2381064"/>
            <a:chExt cx="2856864" cy="1384995"/>
          </a:xfrm>
        </p:grpSpPr>
        <p:sp>
          <p:nvSpPr>
            <p:cNvPr id="36" name="Title 1">
              <a:extLst>
                <a:ext uri="{FF2B5EF4-FFF2-40B4-BE49-F238E27FC236}">
                  <a16:creationId xmlns:a16="http://schemas.microsoft.com/office/drawing/2014/main" id="{EBC9E5A9-5ACA-3C95-C4E5-CCDDFF5B8E5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7" name="Title 1">
              <a:extLst>
                <a:ext uri="{FF2B5EF4-FFF2-40B4-BE49-F238E27FC236}">
                  <a16:creationId xmlns:a16="http://schemas.microsoft.com/office/drawing/2014/main" id="{0B1EE886-3E4B-A463-10D1-2CDD868CB195}"/>
                </a:ext>
              </a:extLst>
            </p:cNvPr>
            <p:cNvSpPr txBox="1">
              <a:spLocks/>
            </p:cNvSpPr>
            <p:nvPr/>
          </p:nvSpPr>
          <p:spPr>
            <a:xfrm>
              <a:off x="217019" y="2381064"/>
              <a:ext cx="2856864" cy="138499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Digital innovations are taking Finnish performances to greater heights – and even new dramatic dimensions!</a:t>
              </a:r>
            </a:p>
          </p:txBody>
        </p:sp>
      </p:grpSp>
      <p:sp>
        <p:nvSpPr>
          <p:cNvPr id="40" name="Title 1">
            <a:extLst>
              <a:ext uri="{FF2B5EF4-FFF2-40B4-BE49-F238E27FC236}">
                <a16:creationId xmlns:a16="http://schemas.microsoft.com/office/drawing/2014/main" id="{E3E3E2A1-C3EA-D54A-D379-C64C8BBC91C2}"/>
              </a:ext>
            </a:extLst>
          </p:cNvPr>
          <p:cNvSpPr txBox="1">
            <a:spLocks/>
          </p:cNvSpPr>
          <p:nvPr/>
        </p:nvSpPr>
        <p:spPr>
          <a:xfrm>
            <a:off x="1184432" y="3093089"/>
            <a:ext cx="181627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guess what? Finland is one of the few countries in which you can get a doctorate in sound and light design.</a:t>
            </a:r>
          </a:p>
        </p:txBody>
      </p:sp>
      <p:grpSp>
        <p:nvGrpSpPr>
          <p:cNvPr id="3" name="Group 2">
            <a:extLst>
              <a:ext uri="{FF2B5EF4-FFF2-40B4-BE49-F238E27FC236}">
                <a16:creationId xmlns:a16="http://schemas.microsoft.com/office/drawing/2014/main" id="{80A357D9-B825-794C-9D03-E96559888CEA}"/>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87E2FB-9A8B-D8EC-539B-836FBE69D26B}"/>
                </a:ext>
              </a:extLst>
            </p:cNvPr>
            <p:cNvPicPr>
              <a:picLocks/>
            </p:cNvPicPr>
            <p:nvPr/>
          </p:nvPicPr>
          <p:blipFill>
            <a:blip r:embed="rId8">
              <a:extLst>
                <a:ext uri="{28A0092B-C50C-407E-A947-70E740481C1C}">
                  <a14:useLocalDpi xmlns:a14="http://schemas.microsoft.com/office/drawing/2010/main" val="0"/>
                </a:ext>
              </a:extLst>
            </a:blip>
            <a:srcRect t="675" b="675"/>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100DE96E-4CC3-208B-8885-E8DB0992692F}"/>
                </a:ext>
              </a:extLst>
            </p:cNvPr>
            <p:cNvSpPr txBox="1">
              <a:spLocks/>
            </p:cNvSpPr>
            <p:nvPr/>
          </p:nvSpPr>
          <p:spPr>
            <a:xfrm>
              <a:off x="243010" y="9218747"/>
              <a:ext cx="188673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Kemi – </a:t>
              </a:r>
              <a:r>
                <a:rPr lang="en-US" sz="700" kern="0" cap="none" spc="0" err="1">
                  <a:solidFill>
                    <a:schemeClr val="bg1"/>
                  </a:solidFill>
                  <a:effectLst>
                    <a:outerShdw blurRad="635000" dir="5400000" algn="ctr" rotWithShape="0">
                      <a:srgbClr val="000000">
                        <a:alpha val="75000"/>
                      </a:srgbClr>
                    </a:outerShdw>
                  </a:effectLst>
                  <a:latin typeface="Finlandica" charset="0"/>
                </a:rPr>
                <a:t>muistio</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puista</a:t>
              </a:r>
              <a:r>
                <a:rPr lang="en-US" sz="700" kern="0" cap="none" spc="0">
                  <a:solidFill>
                    <a:schemeClr val="bg1"/>
                  </a:solidFill>
                  <a:effectLst>
                    <a:outerShdw blurRad="635000" dir="5400000" algn="ctr" rotWithShape="0">
                      <a:srgbClr val="000000">
                        <a:alpha val="75000"/>
                      </a:srgbClr>
                    </a:outerShdw>
                  </a:effectLst>
                  <a:latin typeface="Finlandica" charset="0"/>
                </a:rPr>
                <a:t> II (Tuija Kokkonen, 2022).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Pirje</a:t>
              </a:r>
              <a:r>
                <a:rPr lang="en-US" sz="700" kern="0" cap="none" spc="0">
                  <a:solidFill>
                    <a:schemeClr val="bg1"/>
                  </a:solidFill>
                  <a:effectLst>
                    <a:outerShdw blurRad="635000" dir="5400000" algn="ctr" rotWithShape="0">
                      <a:srgbClr val="000000">
                        <a:alpha val="75000"/>
                      </a:srgbClr>
                    </a:outerShdw>
                  </a:effectLst>
                  <a:latin typeface="Finlandica" charset="0"/>
                </a:rPr>
                <a:t> Mykkänen</a:t>
              </a:r>
            </a:p>
          </p:txBody>
        </p:sp>
      </p:grpSp>
    </p:spTree>
    <p:custDataLst>
      <p:tags r:id="rId1"/>
    </p:custDataLst>
    <p:extLst>
      <p:ext uri="{BB962C8B-B14F-4D97-AF65-F5344CB8AC3E}">
        <p14:creationId xmlns:p14="http://schemas.microsoft.com/office/powerpoint/2010/main" val="413773511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strVal val="#ppt_w*0.70"/>
                                          </p:val>
                                        </p:tav>
                                        <p:tav tm="100000">
                                          <p:val>
                                            <p:strVal val="#ppt_w"/>
                                          </p:val>
                                        </p:tav>
                                      </p:tavLst>
                                    </p:anim>
                                    <p:anim calcmode="lin" valueType="num">
                                      <p:cBhvr>
                                        <p:cTn id="14" dur="750" fill="hold"/>
                                        <p:tgtEl>
                                          <p:spTgt spid="34"/>
                                        </p:tgtEl>
                                        <p:attrNameLst>
                                          <p:attrName>ppt_h</p:attrName>
                                        </p:attrNameLst>
                                      </p:cBhvr>
                                      <p:tavLst>
                                        <p:tav tm="0">
                                          <p:val>
                                            <p:strVal val="#ppt_h"/>
                                          </p:val>
                                        </p:tav>
                                        <p:tav tm="100000">
                                          <p:val>
                                            <p:strVal val="#ppt_h"/>
                                          </p:val>
                                        </p:tav>
                                      </p:tavLst>
                                    </p:anim>
                                    <p:animEffect transition="in" filter="fade">
                                      <p:cBhvr>
                                        <p:cTn id="15" dur="750"/>
                                        <p:tgtEl>
                                          <p:spTgt spid="3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p:tgtEl>
                                          <p:spTgt spid="40"/>
                                        </p:tgtEl>
                                        <p:attrNameLst>
                                          <p:attrName>ppt_y</p:attrName>
                                        </p:attrNameLst>
                                      </p:cBhvr>
                                      <p:tavLst>
                                        <p:tav tm="0">
                                          <p:val>
                                            <p:strVal val="#ppt_y-#ppt_h*1.125000"/>
                                          </p:val>
                                        </p:tav>
                                        <p:tav tm="100000">
                                          <p:val>
                                            <p:strVal val="#ppt_y"/>
                                          </p:val>
                                        </p:tav>
                                      </p:tavLst>
                                    </p:anim>
                                    <p:animEffect transition="in" filter="wipe(down)">
                                      <p:cBhvr>
                                        <p:cTn id="19" dur="10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3.45679E-6 L 0.69114 3.45679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3.45679E-6 L 0.69114 3.45679E-6 " pathEditMode="relative" rAng="0" ptsTypes="AA">
                                      <p:cBhvr>
                                        <p:cTn id="29"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l="11765" t="18676" b="6911"/>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Medusan </a:t>
            </a:r>
            <a:r>
              <a:rPr lang="en-US" sz="700" kern="0" cap="none" spc="0" err="1">
                <a:solidFill>
                  <a:schemeClr val="bg1"/>
                </a:solidFill>
              </a:rPr>
              <a:t>huone</a:t>
            </a:r>
            <a:r>
              <a:rPr lang="en-US" sz="700" kern="0" cap="none" spc="0">
                <a:solidFill>
                  <a:schemeClr val="bg1"/>
                </a:solidFill>
              </a:rPr>
              <a:t> (Q-</a:t>
            </a:r>
            <a:r>
              <a:rPr lang="en-US" sz="700" kern="0" cap="none" spc="0" err="1">
                <a:solidFill>
                  <a:schemeClr val="bg1"/>
                </a:solidFill>
              </a:rPr>
              <a:t>Teatteri</a:t>
            </a:r>
            <a:r>
              <a:rPr lang="en-US" sz="700" kern="0" cap="none" spc="0">
                <a:solidFill>
                  <a:schemeClr val="bg1"/>
                </a:solidFill>
              </a:rPr>
              <a:t>, 2019). Photo: Aino Nieminen</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alpha val="0"/>
                    </a:srgbClr>
                  </a:outerShdw>
                </a:effectLst>
              </a:rPr>
              <a:t>Yes – We’re quirky on stage, too</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5">
              <a:extLst>
                <a:ext uri="{28A0092B-C50C-407E-A947-70E740481C1C}">
                  <a14:useLocalDpi xmlns:a14="http://schemas.microsoft.com/office/drawing/2010/main" val="0"/>
                </a:ext>
              </a:extLst>
            </a:blip>
            <a:srcRect l="3129" r="17613"/>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583309"/>
              <a:ext cx="151323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Obsessions at Oper Wuppertal (</a:t>
              </a:r>
              <a:r>
                <a:rPr lang="en-US" sz="700" kern="0" cap="none" spc="0" err="1">
                  <a:solidFill>
                    <a:schemeClr val="bg1"/>
                  </a:solidFill>
                  <a:effectLst>
                    <a:outerShdw blurRad="635000" dir="5400000" algn="ctr" rotWithShape="0">
                      <a:srgbClr val="000000">
                        <a:alpha val="75000"/>
                      </a:srgbClr>
                    </a:outerShdw>
                  </a:effectLst>
                  <a:latin typeface="Finlandica" charset="0"/>
                </a:rPr>
                <a:t>Oblivia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Björn Hickman</a:t>
              </a:r>
            </a:p>
          </p:txBody>
        </p:sp>
      </p:grpSp>
      <p:grpSp>
        <p:nvGrpSpPr>
          <p:cNvPr id="4" name="Group 3">
            <a:extLst>
              <a:ext uri="{FF2B5EF4-FFF2-40B4-BE49-F238E27FC236}">
                <a16:creationId xmlns:a16="http://schemas.microsoft.com/office/drawing/2014/main" id="{F5ACD2EB-2B70-E2BE-C915-F96DBFD8B917}"/>
              </a:ext>
            </a:extLst>
          </p:cNvPr>
          <p:cNvGrpSpPr/>
          <p:nvPr/>
        </p:nvGrpSpPr>
        <p:grpSpPr>
          <a:xfrm>
            <a:off x="4067944" y="627017"/>
            <a:ext cx="5076056" cy="4265479"/>
            <a:chOff x="4067944" y="627018"/>
            <a:chExt cx="5076056" cy="4265479"/>
          </a:xfrm>
        </p:grpSpPr>
        <p:pic>
          <p:nvPicPr>
            <p:cNvPr id="17" name="Picture 16">
              <a:extLst>
                <a:ext uri="{FF2B5EF4-FFF2-40B4-BE49-F238E27FC236}">
                  <a16:creationId xmlns:a16="http://schemas.microsoft.com/office/drawing/2014/main" id="{52855044-FAE0-CCB2-BF95-7206F834B434}"/>
                </a:ext>
              </a:extLst>
            </p:cNvPr>
            <p:cNvPicPr>
              <a:picLocks noChangeAspect="1"/>
            </p:cNvPicPr>
            <p:nvPr/>
          </p:nvPicPr>
          <p:blipFill>
            <a:blip r:embed="rId6">
              <a:extLst>
                <a:ext uri="{28A0092B-C50C-407E-A947-70E740481C1C}">
                  <a14:useLocalDpi xmlns:a14="http://schemas.microsoft.com/office/drawing/2010/main" val="0"/>
                </a:ext>
              </a:extLst>
            </a:blip>
            <a:srcRect l="10730" r="13730"/>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E2C2A5C5-9D29-BEA4-24E9-7D38FB0FBEC4}"/>
                </a:ext>
              </a:extLst>
            </p:cNvPr>
            <p:cNvSpPr txBox="1">
              <a:spLocks/>
            </p:cNvSpPr>
            <p:nvPr/>
          </p:nvSpPr>
          <p:spPr>
            <a:xfrm>
              <a:off x="4131444" y="4556751"/>
              <a:ext cx="144430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Ruff Knowledge (Camille Auer, 2023).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Tani </a:t>
              </a:r>
              <a:r>
                <a:rPr lang="en-US" sz="700" kern="0" cap="none" spc="0" err="1">
                  <a:solidFill>
                    <a:schemeClr val="bg1"/>
                  </a:solidFill>
                  <a:effectLst>
                    <a:outerShdw blurRad="635000" dir="5400000" algn="ctr" rotWithShape="0">
                      <a:srgbClr val="000000">
                        <a:alpha val="75000"/>
                      </a:srgbClr>
                    </a:outerShdw>
                  </a:effectLst>
                  <a:latin typeface="Finlandica" charset="0"/>
                </a:rPr>
                <a:t>Simberg</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E1C7F14E-958D-3C06-74E7-F43C989387A2}"/>
              </a:ext>
            </a:extLst>
          </p:cNvPr>
          <p:cNvGrpSpPr/>
          <p:nvPr/>
        </p:nvGrpSpPr>
        <p:grpSpPr>
          <a:xfrm>
            <a:off x="4067944" y="635797"/>
            <a:ext cx="5076056" cy="4265480"/>
            <a:chOff x="4067944" y="627530"/>
            <a:chExt cx="5076056"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7">
              <a:extLst>
                <a:ext uri="{28A0092B-C50C-407E-A947-70E740481C1C}">
                  <a14:useLocalDpi xmlns:a14="http://schemas.microsoft.com/office/drawing/2010/main" val="0"/>
                </a:ext>
              </a:extLst>
            </a:blip>
            <a:srcRect l="4036" r="1643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611883"/>
              <a:ext cx="1987724"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Kuolematon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Punahilkka</a:t>
              </a:r>
              <a:r>
                <a:rPr lang="en-US" sz="700" kern="0" cap="none" spc="0">
                  <a:solidFill>
                    <a:schemeClr val="bg1"/>
                  </a:solidFill>
                  <a:effectLst>
                    <a:outerShdw blurRad="635000" dir="5400000" algn="ctr" rotWithShape="0">
                      <a:srgbClr val="000000">
                        <a:alpha val="75000"/>
                      </a:srgbClr>
                    </a:outerShdw>
                  </a:effectLst>
                  <a:latin typeface="Finlandica" charset="0"/>
                </a:rPr>
                <a:t> (Red Nose Company, 2025). </a:t>
              </a:r>
            </a:p>
            <a:p>
              <a:r>
                <a:rPr lang="en-US" sz="700" kern="0" cap="none" spc="0">
                  <a:solidFill>
                    <a:schemeClr val="bg1"/>
                  </a:solidFill>
                  <a:effectLst>
                    <a:outerShdw blurRad="635000" dir="5400000" algn="ctr" rotWithShape="0">
                      <a:srgbClr val="000000">
                        <a:alpha val="75000"/>
                      </a:srgbClr>
                    </a:outerShdw>
                  </a:effectLst>
                  <a:latin typeface="Finlandica" charset="0"/>
                </a:rPr>
                <a:t>Photo: Ilari Kallinen</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Yes – We’re weird on stage, too</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51" name="Rectangle 50">
            <a:extLst>
              <a:ext uri="{FF2B5EF4-FFF2-40B4-BE49-F238E27FC236}">
                <a16:creationId xmlns:a16="http://schemas.microsoft.com/office/drawing/2014/main" id="{AA62CD10-7D8C-368D-8681-9EF6AEEF50FB}"/>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F4593F3E-5B36-CE85-7EA5-3B291C5458EF}"/>
              </a:ext>
            </a:extLst>
          </p:cNvPr>
          <p:cNvGrpSpPr/>
          <p:nvPr/>
        </p:nvGrpSpPr>
        <p:grpSpPr>
          <a:xfrm>
            <a:off x="677644" y="1574191"/>
            <a:ext cx="2820158" cy="923330"/>
            <a:chOff x="651653" y="2381064"/>
            <a:chExt cx="2820158" cy="923330"/>
          </a:xfrm>
        </p:grpSpPr>
        <p:sp>
          <p:nvSpPr>
            <p:cNvPr id="53" name="Title 1">
              <a:extLst>
                <a:ext uri="{FF2B5EF4-FFF2-40B4-BE49-F238E27FC236}">
                  <a16:creationId xmlns:a16="http://schemas.microsoft.com/office/drawing/2014/main" id="{8E65C216-906B-685C-0556-B1539593C06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800BC632-0F70-76C7-5261-544B38888AF7}"/>
                </a:ext>
              </a:extLst>
            </p:cNvPr>
            <p:cNvSpPr txBox="1">
              <a:spLocks/>
            </p:cNvSpPr>
            <p:nvPr/>
          </p:nvSpPr>
          <p:spPr>
            <a:xfrm>
              <a:off x="651653" y="2381064"/>
              <a:ext cx="282015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If you want to steal the show, you must dare to be different.</a:t>
              </a:r>
            </a:p>
          </p:txBody>
        </p:sp>
      </p:grpSp>
      <p:sp>
        <p:nvSpPr>
          <p:cNvPr id="67" name="Title 1">
            <a:extLst>
              <a:ext uri="{FF2B5EF4-FFF2-40B4-BE49-F238E27FC236}">
                <a16:creationId xmlns:a16="http://schemas.microsoft.com/office/drawing/2014/main" id="{0A5D6005-35B5-DD0A-9CD2-6E74F59847C5}"/>
              </a:ext>
            </a:extLst>
          </p:cNvPr>
          <p:cNvSpPr txBox="1">
            <a:spLocks/>
          </p:cNvSpPr>
          <p:nvPr/>
        </p:nvSpPr>
        <p:spPr>
          <a:xfrm>
            <a:off x="1046607" y="3033315"/>
            <a:ext cx="2018712"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Finnish performance thrives on being odd and offbeat: it’s our ticket to the world.</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8">
              <a:extLst>
                <a:ext uri="{28A0092B-C50C-407E-A947-70E740481C1C}">
                  <a14:useLocalDpi xmlns:a14="http://schemas.microsoft.com/office/drawing/2010/main" val="0"/>
                </a:ext>
              </a:extLst>
            </a:blip>
            <a:srcRect t="12672" b="1267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215762"/>
              <a:ext cx="116057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Nurture (Samuli Laine, 2020).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Filippo Zambon</a:t>
              </a:r>
            </a:p>
          </p:txBody>
        </p:sp>
      </p:grpSp>
      <p:grpSp>
        <p:nvGrpSpPr>
          <p:cNvPr id="14" name="Group 13">
            <a:extLst>
              <a:ext uri="{FF2B5EF4-FFF2-40B4-BE49-F238E27FC236}">
                <a16:creationId xmlns:a16="http://schemas.microsoft.com/office/drawing/2014/main" id="{E7E572FA-E300-2A8C-73E0-5CF28ADE616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8C9FCCA-2DC3-065E-732F-38F2353AD0B1}"/>
                </a:ext>
              </a:extLst>
            </p:cNvPr>
            <p:cNvPicPr>
              <a:picLocks/>
            </p:cNvPicPr>
            <p:nvPr/>
          </p:nvPicPr>
          <p:blipFill>
            <a:blip r:embed="rId9">
              <a:extLst>
                <a:ext uri="{28A0092B-C50C-407E-A947-70E740481C1C}">
                  <a14:useLocalDpi xmlns:a14="http://schemas.microsoft.com/office/drawing/2010/main" val="0"/>
                </a:ext>
              </a:extLst>
            </a:blip>
            <a:srcRect l="22457" r="26585"/>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89C7EA88-B23C-9E40-6966-CD83E5BD6711}"/>
                </a:ext>
              </a:extLst>
            </p:cNvPr>
            <p:cNvSpPr txBox="1">
              <a:spLocks/>
            </p:cNvSpPr>
            <p:nvPr/>
          </p:nvSpPr>
          <p:spPr>
            <a:xfrm>
              <a:off x="207897" y="9231218"/>
              <a:ext cx="163346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Invisible Lands (Grus Grus </a:t>
              </a:r>
              <a:r>
                <a:rPr lang="en-US" sz="700" kern="0" cap="none" spc="0" err="1">
                  <a:solidFill>
                    <a:schemeClr val="bg1"/>
                  </a:solidFill>
                  <a:effectLst>
                    <a:outerShdw blurRad="635000" dir="5400000" algn="ctr" rotWithShape="0">
                      <a:srgbClr val="000000">
                        <a:alpha val="75000"/>
                      </a:srgbClr>
                    </a:outerShdw>
                  </a:effectLst>
                  <a:latin typeface="Finlandica" charset="0"/>
                </a:rPr>
                <a:t>Teatteri</a:t>
              </a:r>
              <a:r>
                <a:rPr lang="en-US" sz="700" kern="0" cap="none" spc="0">
                  <a:solidFill>
                    <a:schemeClr val="bg1"/>
                  </a:solidFill>
                  <a:effectLst>
                    <a:outerShdw blurRad="635000" dir="5400000" algn="ctr" rotWithShape="0">
                      <a:srgbClr val="000000">
                        <a:alpha val="75000"/>
                      </a:srgbClr>
                    </a:outerShdw>
                  </a:effectLst>
                  <a:latin typeface="Finlandica" charset="0"/>
                </a:rPr>
                <a:t>, 2016).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Pernilla Lindgren</a:t>
              </a: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1.60494E-6 L 0.69114 -1.60494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l="4697" t="17279" r="1438" b="3717"/>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Palikkateatteri</a:t>
            </a:r>
            <a:r>
              <a:rPr lang="en-US" sz="700" kern="0" cap="none" spc="0">
                <a:solidFill>
                  <a:schemeClr val="bg1"/>
                </a:solidFill>
              </a:rPr>
              <a:t>, 2023. Photo: Jussi </a:t>
            </a:r>
            <a:r>
              <a:rPr lang="en-US" sz="700" kern="0" cap="none" spc="0" err="1">
                <a:solidFill>
                  <a:schemeClr val="bg1"/>
                </a:solidFill>
              </a:rPr>
              <a:t>Virkkumaa</a:t>
            </a:r>
            <a:endParaRPr lang="en-US" sz="700" kern="0" cap="none" spc="0">
              <a:solidFill>
                <a:schemeClr val="bg1"/>
              </a:solidFill>
            </a:endParaRP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An introverted country where theatre </a:t>
            </a:r>
            <a:br>
              <a:rPr lang="en-US" sz="2000">
                <a:solidFill>
                  <a:schemeClr val="bg1"/>
                </a:solidFill>
                <a:effectLst>
                  <a:outerShdw blurRad="994667" dir="5400000" sx="102000" sy="102000" algn="ctr" rotWithShape="0">
                    <a:srgbClr val="000000"/>
                  </a:outerShdw>
                </a:effectLst>
              </a:rPr>
            </a:br>
            <a:r>
              <a:rPr lang="en-US" sz="2000">
                <a:solidFill>
                  <a:schemeClr val="bg1"/>
                </a:solidFill>
                <a:effectLst>
                  <a:outerShdw blurRad="994667" dir="5400000" sx="102000" sy="102000" algn="ctr" rotWithShape="0">
                    <a:srgbClr val="000000"/>
                  </a:outerShdw>
                </a:effectLst>
              </a:rPr>
              <a:t>actually performs well</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t="22072" r="7769"/>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739824"/>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Reindeer Safari in Edinburgh (Other Spaces). Photo: Anita Neira Tiemann</a:t>
            </a: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rPr>
              <a:t>The world is our stage</a:t>
            </a:r>
            <a:endParaRPr lang="en-US" sz="20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F5D9-4CB3-F760-8E85-58BEFB6C9A53}"/>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3D23059F-78C0-90A1-2698-66670E5148D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2999E5FF-987E-AD5A-4EB9-C938867F303A}"/>
                </a:ext>
              </a:extLst>
            </p:cNvPr>
            <p:cNvPicPr>
              <a:picLocks noChangeAspect="1"/>
            </p:cNvPicPr>
            <p:nvPr/>
          </p:nvPicPr>
          <p:blipFill>
            <a:blip r:embed="rId4">
              <a:extLst>
                <a:ext uri="{28A0092B-C50C-407E-A947-70E740481C1C}">
                  <a14:useLocalDpi xmlns:a14="http://schemas.microsoft.com/office/drawing/2010/main" val="0"/>
                </a:ext>
              </a:extLst>
            </a:blip>
            <a:srcRect l="443" r="2022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CD657F5E-0375-6575-DE43-602C9AB09180}"/>
                </a:ext>
              </a:extLst>
            </p:cNvPr>
            <p:cNvSpPr txBox="1">
              <a:spLocks/>
            </p:cNvSpPr>
            <p:nvPr/>
          </p:nvSpPr>
          <p:spPr>
            <a:xfrm>
              <a:off x="4131444" y="4583309"/>
              <a:ext cx="281968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Underwater Manifestation, a part of The Great Barrier Reef (Other Spaces).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Achim Reissner</a:t>
              </a:r>
            </a:p>
          </p:txBody>
        </p:sp>
      </p:grpSp>
      <p:grpSp>
        <p:nvGrpSpPr>
          <p:cNvPr id="4" name="Group 3">
            <a:extLst>
              <a:ext uri="{FF2B5EF4-FFF2-40B4-BE49-F238E27FC236}">
                <a16:creationId xmlns:a16="http://schemas.microsoft.com/office/drawing/2014/main" id="{0306CB37-2C9B-BABA-8544-0E5B0EAF4B73}"/>
              </a:ext>
            </a:extLst>
          </p:cNvPr>
          <p:cNvGrpSpPr/>
          <p:nvPr/>
        </p:nvGrpSpPr>
        <p:grpSpPr>
          <a:xfrm>
            <a:off x="4067944" y="626503"/>
            <a:ext cx="5076056" cy="4265479"/>
            <a:chOff x="4067944" y="627018"/>
            <a:chExt cx="5076056" cy="4265479"/>
          </a:xfrm>
        </p:grpSpPr>
        <p:pic>
          <p:nvPicPr>
            <p:cNvPr id="17" name="Picture 16">
              <a:extLst>
                <a:ext uri="{FF2B5EF4-FFF2-40B4-BE49-F238E27FC236}">
                  <a16:creationId xmlns:a16="http://schemas.microsoft.com/office/drawing/2014/main" id="{0F32FB32-87BB-B01D-C43E-FF95B5DEE169}"/>
                </a:ext>
              </a:extLst>
            </p:cNvPr>
            <p:cNvPicPr>
              <a:picLocks noChangeAspect="1"/>
            </p:cNvPicPr>
            <p:nvPr/>
          </p:nvPicPr>
          <p:blipFill>
            <a:blip r:embed="rId5">
              <a:extLst>
                <a:ext uri="{28A0092B-C50C-407E-A947-70E740481C1C}">
                  <a14:useLocalDpi xmlns:a14="http://schemas.microsoft.com/office/drawing/2010/main" val="0"/>
                </a:ext>
              </a:extLst>
            </a:blip>
            <a:srcRect l="10406" r="10406"/>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3DF70ED6-366A-7E8E-FCD9-57FDA1DDE545}"/>
                </a:ext>
              </a:extLst>
            </p:cNvPr>
            <p:cNvSpPr txBox="1">
              <a:spLocks/>
            </p:cNvSpPr>
            <p:nvPr/>
          </p:nvSpPr>
          <p:spPr>
            <a:xfrm>
              <a:off x="4131444" y="4579998"/>
              <a:ext cx="295433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Collection of Imaginary Beings at the Turku City Library (Other Spaces, 2021).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Jaakko Ruuska</a:t>
              </a:r>
            </a:p>
          </p:txBody>
        </p:sp>
      </p:grpSp>
      <p:grpSp>
        <p:nvGrpSpPr>
          <p:cNvPr id="11" name="Group 10">
            <a:extLst>
              <a:ext uri="{FF2B5EF4-FFF2-40B4-BE49-F238E27FC236}">
                <a16:creationId xmlns:a16="http://schemas.microsoft.com/office/drawing/2014/main" id="{2C5CE9C2-30AB-3F28-D20D-36905685D772}"/>
              </a:ext>
            </a:extLst>
          </p:cNvPr>
          <p:cNvGrpSpPr/>
          <p:nvPr/>
        </p:nvGrpSpPr>
        <p:grpSpPr>
          <a:xfrm>
            <a:off x="4067944" y="626502"/>
            <a:ext cx="5076056" cy="4265480"/>
            <a:chOff x="4067944" y="627530"/>
            <a:chExt cx="5076056" cy="4265480"/>
          </a:xfrm>
        </p:grpSpPr>
        <p:pic>
          <p:nvPicPr>
            <p:cNvPr id="13" name="Picture 12">
              <a:extLst>
                <a:ext uri="{FF2B5EF4-FFF2-40B4-BE49-F238E27FC236}">
                  <a16:creationId xmlns:a16="http://schemas.microsoft.com/office/drawing/2014/main" id="{B3DED665-5885-0D11-65E5-22074FDEA5ED}"/>
                </a:ext>
              </a:extLst>
            </p:cNvPr>
            <p:cNvPicPr>
              <a:picLocks noChangeAspect="1"/>
            </p:cNvPicPr>
            <p:nvPr/>
          </p:nvPicPr>
          <p:blipFill>
            <a:blip r:embed="rId6">
              <a:extLst>
                <a:ext uri="{28A0092B-C50C-407E-A947-70E740481C1C}">
                  <a14:useLocalDpi xmlns:a14="http://schemas.microsoft.com/office/drawing/2010/main" val="0"/>
                </a:ext>
              </a:extLst>
            </a:blip>
            <a:srcRect l="8152" r="125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DDDC463-1D39-8E54-B282-100F07EE4EA5}"/>
                </a:ext>
              </a:extLst>
            </p:cNvPr>
            <p:cNvSpPr txBox="1">
              <a:spLocks/>
            </p:cNvSpPr>
            <p:nvPr/>
          </p:nvSpPr>
          <p:spPr>
            <a:xfrm>
              <a:off x="4124690" y="4611883"/>
              <a:ext cx="189635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Swell at </a:t>
              </a:r>
              <a:r>
                <a:rPr lang="en-US" sz="700" kern="0" cap="none" spc="0" err="1">
                  <a:solidFill>
                    <a:schemeClr val="bg1"/>
                  </a:solidFill>
                  <a:effectLst>
                    <a:outerShdw blurRad="635000" dir="5400000" algn="ctr" rotWithShape="0">
                      <a:srgbClr val="000000">
                        <a:alpha val="75000"/>
                      </a:srgbClr>
                    </a:outerShdw>
                  </a:effectLst>
                  <a:latin typeface="Finlandica" charset="0"/>
                </a:rPr>
                <a:t>Hangö</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Teaterträff</a:t>
              </a:r>
              <a:r>
                <a:rPr lang="en-US" sz="700" kern="0" cap="none" spc="0">
                  <a:solidFill>
                    <a:schemeClr val="bg1"/>
                  </a:solidFill>
                  <a:effectLst>
                    <a:outerShdw blurRad="635000" dir="5400000" algn="ctr" rotWithShape="0">
                      <a:srgbClr val="000000">
                        <a:alpha val="75000"/>
                      </a:srgbClr>
                    </a:outerShdw>
                  </a:effectLst>
                  <a:latin typeface="Finlandica" charset="0"/>
                </a:rPr>
                <a:t> 2024 (Sinna Virtanen). </a:t>
              </a:r>
            </a:p>
            <a:p>
              <a:r>
                <a:rPr lang="en-US" sz="700" kern="0" cap="none" spc="0">
                  <a:solidFill>
                    <a:schemeClr val="bg1"/>
                  </a:solidFill>
                  <a:effectLst>
                    <a:outerShdw blurRad="635000" dir="5400000" algn="ctr" rotWithShape="0">
                      <a:srgbClr val="000000">
                        <a:alpha val="75000"/>
                      </a:srgbClr>
                    </a:outerShdw>
                  </a:effectLst>
                  <a:latin typeface="Finlandica" charset="0"/>
                </a:rPr>
                <a:t>Photo: Emma Reijonen</a:t>
              </a:r>
            </a:p>
          </p:txBody>
        </p:sp>
      </p:grpSp>
      <p:sp>
        <p:nvSpPr>
          <p:cNvPr id="27" name="TextBox 26">
            <a:extLst>
              <a:ext uri="{FF2B5EF4-FFF2-40B4-BE49-F238E27FC236}">
                <a16:creationId xmlns:a16="http://schemas.microsoft.com/office/drawing/2014/main" id="{39A6C120-AF10-223B-B8E3-B0D67B2AD74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2E12449F-347B-9F80-2D8C-5F26DBA31A5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BB0703B7-0AEB-73BA-A2C7-7DEDEDF0D21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0C0770B-3FD7-688A-8A1F-20B82C2A29CB}"/>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C97F01E2-18AD-58C6-0E90-A5F535D7715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world is our stage</a:t>
            </a:r>
          </a:p>
        </p:txBody>
      </p:sp>
      <p:sp>
        <p:nvSpPr>
          <p:cNvPr id="51" name="Rectangle 50">
            <a:extLst>
              <a:ext uri="{FF2B5EF4-FFF2-40B4-BE49-F238E27FC236}">
                <a16:creationId xmlns:a16="http://schemas.microsoft.com/office/drawing/2014/main" id="{F20F507D-D8EF-22D2-5746-B5EA47EDE946}"/>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3E64F78-9AC6-B991-4490-1A199400B478}"/>
              </a:ext>
            </a:extLst>
          </p:cNvPr>
          <p:cNvGrpSpPr/>
          <p:nvPr/>
        </p:nvGrpSpPr>
        <p:grpSpPr>
          <a:xfrm>
            <a:off x="987607" y="1574191"/>
            <a:ext cx="2209501" cy="923330"/>
            <a:chOff x="651653" y="2381064"/>
            <a:chExt cx="2209501" cy="923330"/>
          </a:xfrm>
        </p:grpSpPr>
        <p:sp>
          <p:nvSpPr>
            <p:cNvPr id="53" name="Title 1">
              <a:extLst>
                <a:ext uri="{FF2B5EF4-FFF2-40B4-BE49-F238E27FC236}">
                  <a16:creationId xmlns:a16="http://schemas.microsoft.com/office/drawing/2014/main" id="{31D36D58-CD44-5745-6C1C-9F5BBDE40AF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DD184CE1-7E7D-868A-EEDF-FEB68F3F14AD}"/>
                </a:ext>
              </a:extLst>
            </p:cNvPr>
            <p:cNvSpPr txBox="1">
              <a:spLocks/>
            </p:cNvSpPr>
            <p:nvPr/>
          </p:nvSpPr>
          <p:spPr>
            <a:xfrm>
              <a:off x="651653" y="2381064"/>
              <a:ext cx="2209501"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theatre can't be confined indoors.</a:t>
              </a:r>
            </a:p>
          </p:txBody>
        </p:sp>
      </p:grpSp>
      <p:sp>
        <p:nvSpPr>
          <p:cNvPr id="67" name="Title 1">
            <a:extLst>
              <a:ext uri="{FF2B5EF4-FFF2-40B4-BE49-F238E27FC236}">
                <a16:creationId xmlns:a16="http://schemas.microsoft.com/office/drawing/2014/main" id="{87510D88-1EC4-D8C6-6695-EDA1DEAFB554}"/>
              </a:ext>
            </a:extLst>
          </p:cNvPr>
          <p:cNvSpPr txBox="1">
            <a:spLocks/>
          </p:cNvSpPr>
          <p:nvPr/>
        </p:nvSpPr>
        <p:spPr>
          <a:xfrm>
            <a:off x="1046607" y="3033315"/>
            <a:ext cx="2018712"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Some of our internationally most sought-after performances are made for spaces far from the gilded halls.</a:t>
            </a:r>
          </a:p>
        </p:txBody>
      </p:sp>
      <p:grpSp>
        <p:nvGrpSpPr>
          <p:cNvPr id="3" name="Group 2">
            <a:extLst>
              <a:ext uri="{FF2B5EF4-FFF2-40B4-BE49-F238E27FC236}">
                <a16:creationId xmlns:a16="http://schemas.microsoft.com/office/drawing/2014/main" id="{6F601A3D-073C-1675-F82C-732165C265D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E2C8A5E7-0827-A073-466D-1EFEFEACB340}"/>
                </a:ext>
              </a:extLst>
            </p:cNvPr>
            <p:cNvPicPr>
              <a:picLocks/>
            </p:cNvPicPr>
            <p:nvPr/>
          </p:nvPicPr>
          <p:blipFill>
            <a:blip r:embed="rId7">
              <a:extLst>
                <a:ext uri="{28A0092B-C50C-407E-A947-70E740481C1C}">
                  <a14:useLocalDpi xmlns:a14="http://schemas.microsoft.com/office/drawing/2010/main" val="0"/>
                </a:ext>
              </a:extLst>
            </a:blip>
            <a:srcRect l="23881" t="13067" r="26702" b="3923"/>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C29565C7-557D-6377-9087-DE16FDEA8919}"/>
                </a:ext>
              </a:extLst>
            </p:cNvPr>
            <p:cNvSpPr txBox="1">
              <a:spLocks/>
            </p:cNvSpPr>
            <p:nvPr/>
          </p:nvSpPr>
          <p:spPr>
            <a:xfrm>
              <a:off x="225880" y="9215762"/>
              <a:ext cx="123591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A Great Mess (WAUHAUS, 2021).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Katri Naukkarinen</a:t>
              </a:r>
            </a:p>
          </p:txBody>
        </p:sp>
      </p:grpSp>
      <p:sp>
        <p:nvSpPr>
          <p:cNvPr id="5" name="Title 1">
            <a:extLst>
              <a:ext uri="{FF2B5EF4-FFF2-40B4-BE49-F238E27FC236}">
                <a16:creationId xmlns:a16="http://schemas.microsoft.com/office/drawing/2014/main" id="{57155663-B936-C7B4-99D0-2347B572629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6" name="Rectangle 5">
            <a:extLst>
              <a:ext uri="{FF2B5EF4-FFF2-40B4-BE49-F238E27FC236}">
                <a16:creationId xmlns:a16="http://schemas.microsoft.com/office/drawing/2014/main" id="{217CF499-7CEB-6DA6-9199-321A5F69C062}"/>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559F8204-1CA1-793A-1FE3-F840D1A986F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0" name="Title 1">
            <a:extLst>
              <a:ext uri="{FF2B5EF4-FFF2-40B4-BE49-F238E27FC236}">
                <a16:creationId xmlns:a16="http://schemas.microsoft.com/office/drawing/2014/main" id="{E843BB41-181D-9D1A-2E84-007DC803D47B}"/>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E4FA63C3-B648-2434-29FD-D0DB9A1562C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9D9593F8-5CD7-9376-A241-97816D51C4A2}"/>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4" name="Title 1">
            <a:extLst>
              <a:ext uri="{FF2B5EF4-FFF2-40B4-BE49-F238E27FC236}">
                <a16:creationId xmlns:a16="http://schemas.microsoft.com/office/drawing/2014/main" id="{CFF56DCC-7CE6-017A-E484-4C8086DB272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5" name="Title 1">
            <a:extLst>
              <a:ext uri="{FF2B5EF4-FFF2-40B4-BE49-F238E27FC236}">
                <a16:creationId xmlns:a16="http://schemas.microsoft.com/office/drawing/2014/main" id="{96A08A47-E414-DA8C-4A29-EF3CA27C784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6" name="Title 1">
            <a:extLst>
              <a:ext uri="{FF2B5EF4-FFF2-40B4-BE49-F238E27FC236}">
                <a16:creationId xmlns:a16="http://schemas.microsoft.com/office/drawing/2014/main" id="{B7A423BB-8379-AD28-6AF5-697E24C94C8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8" name="Title 1">
            <a:extLst>
              <a:ext uri="{FF2B5EF4-FFF2-40B4-BE49-F238E27FC236}">
                <a16:creationId xmlns:a16="http://schemas.microsoft.com/office/drawing/2014/main" id="{9645DC5F-06FE-7B92-4B51-3B3602699A10}"/>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9" name="Title 1">
            <a:extLst>
              <a:ext uri="{FF2B5EF4-FFF2-40B4-BE49-F238E27FC236}">
                <a16:creationId xmlns:a16="http://schemas.microsoft.com/office/drawing/2014/main" id="{DE658010-24F9-963F-D56E-8FE24DF70AA4}"/>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custDataLst>
      <p:tags r:id="rId1"/>
    </p:custDataLst>
    <p:extLst>
      <p:ext uri="{BB962C8B-B14F-4D97-AF65-F5344CB8AC3E}">
        <p14:creationId xmlns:p14="http://schemas.microsoft.com/office/powerpoint/2010/main" val="155756346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US" sz="1500"/>
              <a:t>Curtain call, but not the end.</a:t>
            </a:r>
            <a:br>
              <a:rPr lang="en-US" sz="1500"/>
            </a:br>
            <a:br>
              <a:rPr lang="en-US" sz="1500"/>
            </a:br>
            <a:r>
              <a:rPr lang="en-US">
                <a:ea typeface="+mj-lt"/>
                <a:cs typeface="+mj-lt"/>
              </a:rPr>
              <a:t>Want to put on the next show together?</a:t>
            </a:r>
            <a:endParaRPr lang="en-US"/>
          </a:p>
        </p:txBody>
      </p:sp>
      <p:pic>
        <p:nvPicPr>
          <p:cNvPr id="4" name="Picture 3" descr="A logo with a black background&#10;&#10;AI-generated content may be incorrect.">
            <a:extLst>
              <a:ext uri="{FF2B5EF4-FFF2-40B4-BE49-F238E27FC236}">
                <a16:creationId xmlns:a16="http://schemas.microsoft.com/office/drawing/2014/main" id="{F355182E-8434-8070-1F47-149C6B4B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9" y="4374271"/>
            <a:ext cx="1126119" cy="553896"/>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6195" r="14617"/>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880"/>
              <a:ext cx="97783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mj-lt"/>
                </a:rPr>
                <a:t>Pyynikki</a:t>
              </a:r>
              <a:r>
                <a:rPr lang="en-US" sz="700" kern="0" cap="none" spc="0" dirty="0">
                  <a:solidFill>
                    <a:schemeClr val="bg1"/>
                  </a:solidFill>
                  <a:effectLst>
                    <a:outerShdw blurRad="635000" dir="5400000" algn="ctr" rotWithShape="0">
                      <a:srgbClr val="000000">
                        <a:alpha val="75000"/>
                      </a:srgbClr>
                    </a:outerShdw>
                  </a:effectLst>
                  <a:latin typeface="+mj-lt"/>
                </a:rPr>
                <a:t> Summer Theatre.</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Karri Harju.</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306008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4FFBFFA-359B-AB9C-1B53-15584FA3DBEF}"/>
              </a:ext>
            </a:extLst>
          </p:cNvPr>
          <p:cNvGrpSpPr/>
          <p:nvPr/>
        </p:nvGrpSpPr>
        <p:grpSpPr>
          <a:xfrm>
            <a:off x="687978" y="1684803"/>
            <a:ext cx="2708646" cy="1107996"/>
            <a:chOff x="679026" y="2326590"/>
            <a:chExt cx="2708646" cy="1107996"/>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679026" y="2326590"/>
              <a:ext cx="2708646"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We have one of the highest performing art attendances per capita in the world.</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1125874" y="3381365"/>
            <a:ext cx="1861715"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a country of 5.6 million people, our performing arts have annually 3.6 to 4.1 million spectators.</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An introverted country where theatre actually performs well</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5">
              <a:extLst>
                <a:ext uri="{28A0092B-C50C-407E-A947-70E740481C1C}">
                  <a14:useLocalDpi xmlns:a14="http://schemas.microsoft.com/office/drawing/2010/main" val="0"/>
                </a:ext>
              </a:extLst>
            </a:blip>
            <a:srcRect l="20125" r="20125"/>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229086"/>
              <a:ext cx="212718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latin typeface="+mj-lt"/>
                </a:rPr>
                <a:t>The Unknown Soldier (</a:t>
              </a:r>
              <a:r>
                <a:rPr lang="en-US" sz="700" kern="0" cap="none" spc="0" err="1">
                  <a:solidFill>
                    <a:schemeClr val="bg1"/>
                  </a:solidFill>
                  <a:latin typeface="+mj-lt"/>
                </a:rPr>
                <a:t>Pyynikki</a:t>
              </a:r>
              <a:r>
                <a:rPr lang="en-US" sz="700" kern="0" cap="none" spc="0">
                  <a:solidFill>
                    <a:schemeClr val="bg1"/>
                  </a:solidFill>
                  <a:latin typeface="+mj-lt"/>
                </a:rPr>
                <a:t> Summer Theatre, 2025). </a:t>
              </a:r>
            </a:p>
            <a:p>
              <a:pPr>
                <a:lnSpc>
                  <a:spcPct val="114000"/>
                </a:lnSpc>
              </a:pPr>
              <a:r>
                <a:rPr lang="en-US" sz="700" kern="0" cap="none" spc="0">
                  <a:solidFill>
                    <a:schemeClr val="bg1"/>
                  </a:solidFill>
                  <a:latin typeface="+mj-lt"/>
                </a:rPr>
                <a:t>Photo: Katri Dahlström</a:t>
              </a: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6">
              <a:extLst>
                <a:ext uri="{28A0092B-C50C-407E-A947-70E740481C1C}">
                  <a14:useLocalDpi xmlns:a14="http://schemas.microsoft.com/office/drawing/2010/main" val="0"/>
                </a:ext>
              </a:extLst>
            </a:blip>
            <a:srcRect l="20664"/>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16852"/>
              <a:ext cx="2091919"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The Tampere Youth Theatre, 2024. Photo: Ilana </a:t>
              </a:r>
              <a:r>
                <a:rPr lang="en-US" sz="700" kern="0" cap="none" spc="0" err="1">
                  <a:solidFill>
                    <a:schemeClr val="bg1"/>
                  </a:solidFill>
                  <a:effectLst>
                    <a:outerShdw blurRad="635000" dir="5400000" algn="ctr" rotWithShape="0">
                      <a:srgbClr val="000000">
                        <a:alpha val="75000"/>
                      </a:srgbClr>
                    </a:outerShdw>
                  </a:effectLst>
                  <a:latin typeface="+mj-lt"/>
                </a:rPr>
                <a:t>Pantzar</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1.11111E-6 L 0.69114 1.1111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5909" b="5909"/>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The founders of the Finnish Theatre, later Finnish National Theatre, </a:t>
            </a:r>
          </a:p>
          <a:p>
            <a:pPr algn="ctr"/>
            <a:r>
              <a:rPr lang="en-US" sz="700" kern="0" cap="none" spc="0">
                <a:solidFill>
                  <a:schemeClr val="bg1"/>
                </a:solidFill>
              </a:rPr>
              <a:t> siblings Kaarlo </a:t>
            </a:r>
            <a:r>
              <a:rPr lang="en-US" sz="700" kern="0" cap="none" spc="0" err="1">
                <a:solidFill>
                  <a:schemeClr val="bg1"/>
                </a:solidFill>
              </a:rPr>
              <a:t>Bergbom</a:t>
            </a:r>
            <a:r>
              <a:rPr lang="en-US" sz="700" kern="0" cap="none" spc="0">
                <a:solidFill>
                  <a:schemeClr val="bg1"/>
                </a:solidFill>
              </a:rPr>
              <a:t> and Emelie </a:t>
            </a:r>
            <a:r>
              <a:rPr lang="en-US" sz="700" kern="0" cap="none" spc="0" err="1">
                <a:solidFill>
                  <a:schemeClr val="bg1"/>
                </a:solidFill>
              </a:rPr>
              <a:t>Bergbom</a:t>
            </a:r>
            <a:r>
              <a:rPr lang="en-US" sz="700" kern="0" cap="none" spc="0">
                <a:solidFill>
                  <a:schemeClr val="bg1"/>
                </a:solidFill>
              </a:rPr>
              <a:t> in 1904. Photo: Theatre Museum</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Our nation was forged </a:t>
            </a:r>
          </a:p>
          <a:p>
            <a:pPr algn="ctr"/>
            <a:r>
              <a:rPr lang="en-US" sz="2000">
                <a:solidFill>
                  <a:schemeClr val="bg1"/>
                </a:solidFill>
                <a:effectLst>
                  <a:outerShdw blurRad="994667" dir="5400000" sx="102000" sy="102000" algn="ctr" rotWithShape="0">
                    <a:srgbClr val="000000"/>
                  </a:outerShdw>
                </a:effectLst>
              </a:rPr>
              <a:t>on its stages</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D009CB5-A8F9-41DA-F619-F15A07159997}"/>
              </a:ext>
            </a:extLst>
          </p:cNvPr>
          <p:cNvGrpSpPr/>
          <p:nvPr/>
        </p:nvGrpSpPr>
        <p:grpSpPr>
          <a:xfrm>
            <a:off x="654203" y="1425329"/>
            <a:ext cx="2863323" cy="1107996"/>
            <a:chOff x="560418" y="2381064"/>
            <a:chExt cx="3002628" cy="1107996"/>
          </a:xfrm>
        </p:grpSpPr>
        <p:sp>
          <p:nvSpPr>
            <p:cNvPr id="6" name="Title 1">
              <a:extLst>
                <a:ext uri="{FF2B5EF4-FFF2-40B4-BE49-F238E27FC236}">
                  <a16:creationId xmlns:a16="http://schemas.microsoft.com/office/drawing/2014/main" id="{3E5F08F1-93AC-4F68-8A36-8813611C7C59}"/>
                </a:ext>
              </a:extLst>
            </p:cNvPr>
            <p:cNvSpPr txBox="1">
              <a:spLocks/>
            </p:cNvSpPr>
            <p:nvPr/>
          </p:nvSpPr>
          <p:spPr>
            <a:xfrm>
              <a:off x="1308772" y="2802612"/>
              <a:ext cx="1449153" cy="27699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800" b="0">
                <a:solidFill>
                  <a:schemeClr val="tx1"/>
                </a:solidFill>
                <a:ea typeface="+mj-lt"/>
                <a:cs typeface="+mj-lt"/>
              </a:endParaRPr>
            </a:p>
          </p:txBody>
        </p:sp>
        <p:sp>
          <p:nvSpPr>
            <p:cNvPr id="9" name="Title 1">
              <a:extLst>
                <a:ext uri="{FF2B5EF4-FFF2-40B4-BE49-F238E27FC236}">
                  <a16:creationId xmlns:a16="http://schemas.microsoft.com/office/drawing/2014/main" id="{36EE01F0-847A-957E-ACF6-958B3422D584}"/>
                </a:ext>
              </a:extLst>
            </p:cNvPr>
            <p:cNvSpPr txBox="1">
              <a:spLocks/>
            </p:cNvSpPr>
            <p:nvPr/>
          </p:nvSpPr>
          <p:spPr>
            <a:xfrm>
              <a:off x="560418" y="2381064"/>
              <a:ext cx="3002628"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The Finnish National Theatre was officially established in 1902 – 15 years prior to our independence.</a:t>
              </a:r>
            </a:p>
          </p:txBody>
        </p:sp>
      </p:grpSp>
      <p:sp>
        <p:nvSpPr>
          <p:cNvPr id="31" name="Rectangle 30">
            <a:extLst>
              <a:ext uri="{FF2B5EF4-FFF2-40B4-BE49-F238E27FC236}">
                <a16:creationId xmlns:a16="http://schemas.microsoft.com/office/drawing/2014/main" id="{412A40AC-F1CE-D0AF-C746-9C1DF50F164B}"/>
              </a:ext>
            </a:extLst>
          </p:cNvPr>
          <p:cNvSpPr/>
          <p:nvPr/>
        </p:nvSpPr>
        <p:spPr>
          <a:xfrm flipV="1">
            <a:off x="1830223" y="306261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9AF3DD54-5282-42B8-93B9-A96EF544C08F}"/>
              </a:ext>
            </a:extLst>
          </p:cNvPr>
          <p:cNvSpPr txBox="1">
            <a:spLocks/>
          </p:cNvSpPr>
          <p:nvPr/>
        </p:nvSpPr>
        <p:spPr>
          <a:xfrm>
            <a:off x="1150065" y="3383893"/>
            <a:ext cx="1811796"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 was an important symbol of a nation existing </a:t>
            </a:r>
            <a:r>
              <a:rPr lang="en-US" sz="1000" b="0" i="1">
                <a:solidFill>
                  <a:schemeClr val="tx1"/>
                </a:solidFill>
                <a:ea typeface="+mj-lt"/>
                <a:cs typeface="+mj-lt"/>
              </a:rPr>
              <a:t>culturally</a:t>
            </a:r>
            <a:r>
              <a:rPr lang="en-US" sz="1000" b="0">
                <a:solidFill>
                  <a:schemeClr val="tx1"/>
                </a:solidFill>
                <a:ea typeface="+mj-lt"/>
                <a:cs typeface="+mj-lt"/>
              </a:rPr>
              <a:t> before it existed </a:t>
            </a:r>
            <a:r>
              <a:rPr lang="en-US" sz="1000" b="0" i="1">
                <a:solidFill>
                  <a:schemeClr val="tx1"/>
                </a:solidFill>
                <a:ea typeface="+mj-lt"/>
                <a:cs typeface="+mj-lt"/>
              </a:rPr>
              <a:t>politically</a:t>
            </a:r>
            <a:r>
              <a:rPr lang="en-US" sz="1000" b="0">
                <a:solidFill>
                  <a:schemeClr val="tx1"/>
                </a:solidFill>
                <a:ea typeface="+mj-lt"/>
                <a:cs typeface="+mj-lt"/>
              </a:rPr>
              <a:t>.</a:t>
            </a:r>
          </a:p>
        </p:txBody>
      </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4">
              <a:extLst>
                <a:ext uri="{28A0092B-C50C-407E-A947-70E740481C1C}">
                  <a14:useLocalDpi xmlns:a14="http://schemas.microsoft.com/office/drawing/2010/main" val="0"/>
                </a:ext>
              </a:extLst>
            </a:blip>
            <a:srcRect l="14246" r="14246"/>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47294"/>
              <a:ext cx="123591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The Swedish Theatre in Helsinki.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Marc Goodwin</a:t>
              </a:r>
            </a:p>
          </p:txBody>
        </p:sp>
      </p:grpSp>
      <p:grpSp>
        <p:nvGrpSpPr>
          <p:cNvPr id="69" name="Group 68">
            <a:extLst>
              <a:ext uri="{FF2B5EF4-FFF2-40B4-BE49-F238E27FC236}">
                <a16:creationId xmlns:a16="http://schemas.microsoft.com/office/drawing/2014/main" id="{A107AD26-6C15-BED5-43E7-3E2C9B4BE646}"/>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3A896F-8AD4-DE61-6CA6-451F95795C11}"/>
                </a:ext>
              </a:extLst>
            </p:cNvPr>
            <p:cNvPicPr>
              <a:picLocks noChangeAspect="1"/>
            </p:cNvPicPr>
            <p:nvPr/>
          </p:nvPicPr>
          <p:blipFill>
            <a:blip r:embed="rId5">
              <a:extLst>
                <a:ext uri="{28A0092B-C50C-407E-A947-70E740481C1C}">
                  <a14:useLocalDpi xmlns:a14="http://schemas.microsoft.com/office/drawing/2010/main" val="0"/>
                </a:ext>
              </a:extLst>
            </a:blip>
            <a:srcRect l="5972" r="1783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5ED3A60-2E50-D555-0F12-33284D2C5B67}"/>
                </a:ext>
              </a:extLst>
            </p:cNvPr>
            <p:cNvSpPr txBox="1">
              <a:spLocks/>
            </p:cNvSpPr>
            <p:nvPr/>
          </p:nvSpPr>
          <p:spPr>
            <a:xfrm>
              <a:off x="4131444" y="4600724"/>
              <a:ext cx="219771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Sámi </a:t>
              </a:r>
              <a:r>
                <a:rPr lang="en-US" sz="700" kern="0" cap="none" spc="0" err="1">
                  <a:solidFill>
                    <a:schemeClr val="bg1"/>
                  </a:solidFill>
                  <a:effectLst>
                    <a:outerShdw blurRad="635000" dir="5400000" algn="ctr" rotWithShape="0">
                      <a:srgbClr val="000000">
                        <a:alpha val="75000"/>
                      </a:srgbClr>
                    </a:outerShdw>
                  </a:effectLst>
                  <a:latin typeface="Finlandica" charset="0"/>
                </a:rPr>
                <a:t>bucketlistu</a:t>
              </a:r>
              <a:r>
                <a:rPr lang="en-US" sz="700" kern="0" cap="none" spc="0">
                  <a:solidFill>
                    <a:schemeClr val="bg1"/>
                  </a:solidFill>
                  <a:effectLst>
                    <a:outerShdw blurRad="635000" dir="5400000" algn="ctr" rotWithShape="0">
                      <a:srgbClr val="000000">
                        <a:alpha val="75000"/>
                      </a:srgbClr>
                    </a:outerShdw>
                  </a:effectLst>
                  <a:latin typeface="Finlandica" charset="0"/>
                </a:rPr>
                <a:t> (Sámi National Theatre </a:t>
              </a:r>
              <a:r>
                <a:rPr lang="en-US" sz="700" kern="0" cap="none" spc="0" err="1">
                  <a:solidFill>
                    <a:schemeClr val="bg1"/>
                  </a:solidFill>
                  <a:effectLst>
                    <a:outerShdw blurRad="635000" dir="5400000" algn="ctr" rotWithShape="0">
                      <a:srgbClr val="000000">
                        <a:alpha val="75000"/>
                      </a:srgbClr>
                    </a:outerShdw>
                  </a:effectLst>
                  <a:latin typeface="Finlandica" charset="0"/>
                </a:rPr>
                <a:t>Beaivváš</a:t>
              </a:r>
              <a:r>
                <a:rPr lang="en-US" sz="700" kern="0" cap="none" spc="0">
                  <a:solidFill>
                    <a:schemeClr val="bg1"/>
                  </a:solidFill>
                  <a:effectLst>
                    <a:outerShdw blurRad="635000" dir="5400000" algn="ctr" rotWithShape="0">
                      <a:srgbClr val="000000">
                        <a:alpha val="75000"/>
                      </a:srgbClr>
                    </a:outerShdw>
                  </a:effectLst>
                  <a:latin typeface="Finlandica" charset="0"/>
                </a:rPr>
                <a:t>, 2025).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Aslak Mikal Minna</a:t>
              </a:r>
            </a:p>
          </p:txBody>
        </p:sp>
      </p:grpSp>
      <p:grpSp>
        <p:nvGrpSpPr>
          <p:cNvPr id="4" name="Group 3">
            <a:extLst>
              <a:ext uri="{FF2B5EF4-FFF2-40B4-BE49-F238E27FC236}">
                <a16:creationId xmlns:a16="http://schemas.microsoft.com/office/drawing/2014/main" id="{3D82BEAB-6419-FBFE-C74B-7AB0158268A9}"/>
              </a:ext>
            </a:extLst>
          </p:cNvPr>
          <p:cNvGrpSpPr/>
          <p:nvPr/>
        </p:nvGrpSpPr>
        <p:grpSpPr>
          <a:xfrm>
            <a:off x="4067944" y="627531"/>
            <a:ext cx="5076056" cy="4265479"/>
            <a:chOff x="4067944" y="627018"/>
            <a:chExt cx="5076056" cy="4265479"/>
          </a:xfrm>
        </p:grpSpPr>
        <p:pic>
          <p:nvPicPr>
            <p:cNvPr id="17" name="Picture 16">
              <a:extLst>
                <a:ext uri="{FF2B5EF4-FFF2-40B4-BE49-F238E27FC236}">
                  <a16:creationId xmlns:a16="http://schemas.microsoft.com/office/drawing/2014/main" id="{49FCECE9-8778-BD86-6935-B158CD056622}"/>
                </a:ext>
              </a:extLst>
            </p:cNvPr>
            <p:cNvPicPr>
              <a:picLocks noChangeAspect="1"/>
            </p:cNvPicPr>
            <p:nvPr/>
          </p:nvPicPr>
          <p:blipFill>
            <a:blip r:embed="rId6">
              <a:extLst>
                <a:ext uri="{28A0092B-C50C-407E-A947-70E740481C1C}">
                  <a14:useLocalDpi xmlns:a14="http://schemas.microsoft.com/office/drawing/2010/main" val="0"/>
                </a:ext>
              </a:extLst>
            </a:blip>
            <a:srcRect l="10778" r="10778"/>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93CBBCB-18C5-FD68-2CAA-19BBB01E6032}"/>
                </a:ext>
              </a:extLst>
            </p:cNvPr>
            <p:cNvSpPr txBox="1">
              <a:spLocks/>
            </p:cNvSpPr>
            <p:nvPr/>
          </p:nvSpPr>
          <p:spPr>
            <a:xfrm>
              <a:off x="4124690" y="4599816"/>
              <a:ext cx="182421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Landet</a:t>
              </a:r>
              <a:r>
                <a:rPr lang="en-US" sz="700" kern="0" cap="none" spc="0">
                  <a:solidFill>
                    <a:schemeClr val="bg1"/>
                  </a:solidFill>
                  <a:effectLst>
                    <a:outerShdw blurRad="635000" dir="5400000" algn="ctr" rotWithShape="0">
                      <a:srgbClr val="000000">
                        <a:alpha val="75000"/>
                      </a:srgbClr>
                    </a:outerShdw>
                  </a:effectLst>
                  <a:latin typeface="Finlandica" charset="0"/>
                </a:rPr>
                <a:t> (The Swedish Theatre in Helsinki, 2017).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Cata </a:t>
              </a:r>
              <a:r>
                <a:rPr lang="en-US" sz="700" kern="0" cap="none" spc="0" err="1">
                  <a:solidFill>
                    <a:schemeClr val="bg1"/>
                  </a:solidFill>
                  <a:effectLst>
                    <a:outerShdw blurRad="635000" dir="5400000" algn="ctr" rotWithShape="0">
                      <a:srgbClr val="000000">
                        <a:alpha val="75000"/>
                      </a:srgbClr>
                    </a:outerShdw>
                  </a:effectLst>
                  <a:latin typeface="Finlandica" charset="0"/>
                </a:rPr>
                <a:t>Portin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67944" y="627530"/>
            <a:ext cx="5142495" cy="4265480"/>
            <a:chOff x="4067943" y="627530"/>
            <a:chExt cx="5142495"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7">
              <a:extLst>
                <a:ext uri="{28A0092B-C50C-407E-A947-70E740481C1C}">
                  <a14:useLocalDpi xmlns:a14="http://schemas.microsoft.com/office/drawing/2010/main" val="0"/>
                </a:ext>
              </a:extLst>
            </a:blip>
            <a:srcRect l="25706" t="1092" r="-628" b="11734"/>
            <a:stretch>
              <a:fillRect/>
            </a:stretch>
          </p:blipFill>
          <p:spPr>
            <a:xfrm>
              <a:off x="4067943" y="627530"/>
              <a:ext cx="5142495"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624167"/>
              <a:ext cx="2388474"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Finnish National Theatre. </a:t>
              </a:r>
            </a:p>
            <a:p>
              <a:r>
                <a:rPr lang="en-US" sz="700" kern="0" cap="none" spc="0">
                  <a:solidFill>
                    <a:schemeClr val="bg1"/>
                  </a:solidFill>
                  <a:effectLst>
                    <a:outerShdw blurRad="635000" dir="5400000" algn="ctr" rotWithShape="0">
                      <a:srgbClr val="000000">
                        <a:alpha val="75000"/>
                      </a:srgbClr>
                    </a:outerShdw>
                  </a:effectLst>
                  <a:latin typeface="Finlandica" charset="0"/>
                </a:rPr>
                <a:t>Photo: Gustad Sandberg / Svenska </a:t>
              </a:r>
              <a:r>
                <a:rPr lang="en-US" sz="700" kern="0" cap="none" spc="0" err="1">
                  <a:solidFill>
                    <a:schemeClr val="bg1"/>
                  </a:solidFill>
                  <a:effectLst>
                    <a:outerShdw blurRad="635000" dir="5400000" algn="ctr" rotWithShape="0">
                      <a:srgbClr val="000000">
                        <a:alpha val="75000"/>
                      </a:srgbClr>
                    </a:outerShdw>
                  </a:effectLst>
                  <a:latin typeface="Finlandica" charset="0"/>
                </a:rPr>
                <a:t>litteratursällskapet</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i</a:t>
              </a:r>
              <a:r>
                <a:rPr lang="en-US" sz="700" kern="0" cap="none" spc="0">
                  <a:solidFill>
                    <a:schemeClr val="bg1"/>
                  </a:solidFill>
                  <a:effectLst>
                    <a:outerShdw blurRad="635000" dir="5400000" algn="ctr" rotWithShape="0">
                      <a:srgbClr val="000000">
                        <a:alpha val="75000"/>
                      </a:srgbClr>
                    </a:outerShdw>
                  </a:effectLst>
                  <a:latin typeface="Finlandica" charset="0"/>
                </a:rPr>
                <a:t> Finland</a:t>
              </a: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 nation was forged on its stages</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2B7C83-5FF2-E5EA-D0E7-27C2CF1A3F7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2F7FB466-167A-B635-DF51-E5B82411B719}"/>
                </a:ext>
              </a:extLst>
            </p:cNvPr>
            <p:cNvPicPr>
              <a:picLocks/>
            </p:cNvPicPr>
            <p:nvPr/>
          </p:nvPicPr>
          <p:blipFill>
            <a:blip r:embed="rId8">
              <a:extLst>
                <a:ext uri="{28A0092B-C50C-407E-A947-70E740481C1C}">
                  <a14:useLocalDpi xmlns:a14="http://schemas.microsoft.com/office/drawing/2010/main" val="0"/>
                </a:ext>
              </a:extLst>
            </a:blip>
            <a:srcRect l="16961" r="23407"/>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E13B76D7-C9EE-9B0D-4163-FF4E127E81D7}"/>
                </a:ext>
              </a:extLst>
            </p:cNvPr>
            <p:cNvSpPr txBox="1">
              <a:spLocks/>
            </p:cNvSpPr>
            <p:nvPr/>
          </p:nvSpPr>
          <p:spPr>
            <a:xfrm>
              <a:off x="207897" y="9231218"/>
              <a:ext cx="151163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Matricarchy</a:t>
              </a:r>
              <a:r>
                <a:rPr lang="en-US" sz="700" kern="0" cap="none" spc="0">
                  <a:solidFill>
                    <a:schemeClr val="bg1"/>
                  </a:solidFill>
                  <a:effectLst>
                    <a:outerShdw blurRad="635000" dir="5400000" algn="ctr" rotWithShape="0">
                      <a:srgbClr val="000000">
                        <a:alpha val="75000"/>
                      </a:srgbClr>
                    </a:outerShdw>
                  </a:effectLst>
                  <a:latin typeface="Finlandica" charset="0"/>
                </a:rPr>
                <a:t> (Pauliina </a:t>
              </a:r>
              <a:r>
                <a:rPr lang="en-US" sz="700" kern="0" cap="none" spc="0" err="1">
                  <a:solidFill>
                    <a:schemeClr val="bg1"/>
                  </a:solidFill>
                  <a:effectLst>
                    <a:outerShdw blurRad="635000" dir="5400000" algn="ctr" rotWithShape="0">
                      <a:srgbClr val="000000">
                        <a:alpha val="75000"/>
                      </a:srgbClr>
                    </a:outerShdw>
                  </a:effectLst>
                  <a:latin typeface="Finlandica" charset="0"/>
                </a:rPr>
                <a:t>Feodoroff</a:t>
              </a:r>
              <a:r>
                <a:rPr lang="en-US" sz="700" kern="0" cap="none" spc="0">
                  <a:solidFill>
                    <a:schemeClr val="bg1"/>
                  </a:solidFill>
                  <a:effectLst>
                    <a:outerShdw blurRad="635000" dir="5400000" algn="ctr" rotWithShape="0">
                      <a:srgbClr val="000000">
                        <a:alpha val="75000"/>
                      </a:srgbClr>
                    </a:outerShdw>
                  </a:effectLst>
                  <a:latin typeface="Finlandica" charset="0"/>
                </a:rPr>
                <a:t>, 2022).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Sinem </a:t>
              </a:r>
              <a:r>
                <a:rPr lang="en-US" sz="700" kern="0" cap="none" spc="0" err="1">
                  <a:solidFill>
                    <a:schemeClr val="bg1"/>
                  </a:solidFill>
                  <a:effectLst>
                    <a:outerShdw blurRad="635000" dir="5400000" algn="ctr" rotWithShape="0">
                      <a:srgbClr val="000000">
                        <a:alpha val="75000"/>
                      </a:srgbClr>
                    </a:outerShdw>
                  </a:effectLst>
                  <a:latin typeface="Finlandica" charset="0"/>
                </a:rPr>
                <a:t>Kayacan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1.66667E-6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l="22822" t="22993" r="5726" b="9605"/>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Europeana</a:t>
            </a:r>
            <a:r>
              <a:rPr lang="en-US" sz="700" kern="0" cap="none" spc="0">
                <a:solidFill>
                  <a:schemeClr val="bg1"/>
                </a:solidFill>
              </a:rPr>
              <a:t> (Finnish National Theatre, 2023). Photo: Mitro Härkönen</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Funded by all, </a:t>
            </a:r>
          </a:p>
          <a:p>
            <a:pPr algn="ctr"/>
            <a:r>
              <a:rPr lang="en-US" sz="2000">
                <a:solidFill>
                  <a:schemeClr val="bg1"/>
                </a:solidFill>
                <a:effectLst>
                  <a:outerShdw blurRad="994667" dir="5400000" sx="102000" sy="102000" algn="ctr" rotWithShape="0">
                    <a:srgbClr val="000000"/>
                  </a:outerShdw>
                </a:effectLst>
              </a:rPr>
              <a:t>open to all</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F1CE0AB-B432-1F7C-784B-784FB7DF9286}"/>
              </a:ext>
            </a:extLst>
          </p:cNvPr>
          <p:cNvSpPr/>
          <p:nvPr/>
        </p:nvSpPr>
        <p:spPr>
          <a:xfrm flipV="1">
            <a:off x="1830223" y="3002639"/>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586409" y="1812026"/>
            <a:ext cx="3002628" cy="923330"/>
            <a:chOff x="560418" y="2381064"/>
            <a:chExt cx="3002628" cy="923330"/>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60418" y="2381064"/>
              <a:ext cx="30026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Finland has one of the densest theatre networks per capita. </a:t>
              </a: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020856" y="3323922"/>
            <a:ext cx="207021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Generous subsidies and a network of municipal theatres and open-air summer theatres guarantee everyone can enjoy shows at reasonable prices – in 2024 the average price for a ticket was just 30 euros!</a:t>
            </a: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4">
              <a:extLst>
                <a:ext uri="{28A0092B-C50C-407E-A947-70E740481C1C}">
                  <a14:useLocalDpi xmlns:a14="http://schemas.microsoft.com/office/drawing/2010/main" val="0"/>
                </a:ext>
              </a:extLst>
            </a:blip>
            <a:srcRect l="9379" r="3108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265297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Aatamin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puvussa</a:t>
              </a:r>
              <a:r>
                <a:rPr lang="en-US" sz="700" kern="0" cap="none" spc="0">
                  <a:solidFill>
                    <a:schemeClr val="bg1"/>
                  </a:solidFill>
                  <a:effectLst>
                    <a:outerShdw blurRad="635000" dir="5400000" algn="ctr" rotWithShape="0">
                      <a:srgbClr val="000000">
                        <a:alpha val="75000"/>
                      </a:srgbClr>
                    </a:outerShdw>
                  </a:effectLst>
                  <a:latin typeface="Finlandica" charset="0"/>
                </a:rPr>
                <a:t> ja </a:t>
              </a:r>
              <a:r>
                <a:rPr lang="en-US" sz="700" kern="0" cap="none" spc="0" err="1">
                  <a:solidFill>
                    <a:schemeClr val="bg1"/>
                  </a:solidFill>
                  <a:effectLst>
                    <a:outerShdw blurRad="635000" dir="5400000" algn="ctr" rotWithShape="0">
                      <a:srgbClr val="000000">
                        <a:alpha val="75000"/>
                      </a:srgbClr>
                    </a:outerShdw>
                  </a:effectLst>
                  <a:latin typeface="Finlandica" charset="0"/>
                </a:rPr>
                <a:t>vähän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Eevankin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Viikinsaaren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kesäteatteri</a:t>
              </a:r>
              <a:r>
                <a:rPr lang="en-US" sz="700" kern="0" cap="none" spc="0">
                  <a:solidFill>
                    <a:schemeClr val="bg1"/>
                  </a:solidFill>
                  <a:effectLst>
                    <a:outerShdw blurRad="635000" dir="5400000" algn="ctr" rotWithShape="0">
                      <a:srgbClr val="000000">
                        <a:alpha val="75000"/>
                      </a:srgbClr>
                    </a:outerShdw>
                  </a:effectLst>
                  <a:latin typeface="Finlandica" charset="0"/>
                </a:rPr>
                <a:t>, 2018).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Kai G. Baer</a:t>
              </a:r>
            </a:p>
          </p:txBody>
        </p:sp>
      </p:grpSp>
      <p:grpSp>
        <p:nvGrpSpPr>
          <p:cNvPr id="69" name="Group 68">
            <a:extLst>
              <a:ext uri="{FF2B5EF4-FFF2-40B4-BE49-F238E27FC236}">
                <a16:creationId xmlns:a16="http://schemas.microsoft.com/office/drawing/2014/main" id="{72FA22A6-A5B0-F8D2-DD4A-EB8E442F1F1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3A95432-411F-E320-9661-113FFCEF1F71}"/>
                </a:ext>
              </a:extLst>
            </p:cNvPr>
            <p:cNvPicPr>
              <a:picLocks noChangeAspect="1"/>
            </p:cNvPicPr>
            <p:nvPr/>
          </p:nvPicPr>
          <p:blipFill>
            <a:blip r:embed="rId5">
              <a:extLst>
                <a:ext uri="{28A0092B-C50C-407E-A947-70E740481C1C}">
                  <a14:useLocalDpi xmlns:a14="http://schemas.microsoft.com/office/drawing/2010/main" val="0"/>
                </a:ext>
              </a:extLst>
            </a:blip>
            <a:srcRect l="9127" t="-287" r="24441" b="1166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7B26B58-1BD5-0A79-5046-4138A8103E19}"/>
                </a:ext>
              </a:extLst>
            </p:cNvPr>
            <p:cNvSpPr txBox="1">
              <a:spLocks/>
            </p:cNvSpPr>
            <p:nvPr/>
          </p:nvSpPr>
          <p:spPr>
            <a:xfrm>
              <a:off x="4131444" y="4583307"/>
              <a:ext cx="155811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Mansikkapaikka</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Kansallisteatteri</a:t>
              </a:r>
              <a:r>
                <a:rPr lang="en-US" sz="700" kern="0" cap="none" spc="0">
                  <a:solidFill>
                    <a:schemeClr val="bg1"/>
                  </a:solidFill>
                  <a:effectLst>
                    <a:outerShdw blurRad="635000" dir="5400000" algn="ctr" rotWithShape="0">
                      <a:srgbClr val="000000">
                        <a:alpha val="75000"/>
                      </a:srgbClr>
                    </a:outerShdw>
                  </a:effectLst>
                  <a:latin typeface="Finlandica" charset="0"/>
                </a:rPr>
                <a:t> 2024).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Mitro Härkönen</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6">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599981"/>
              <a:ext cx="179536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University of the Arts in Helsinki (</a:t>
              </a:r>
              <a:r>
                <a:rPr lang="en-US" sz="700" kern="0" cap="none" spc="0" err="1">
                  <a:solidFill>
                    <a:schemeClr val="bg1"/>
                  </a:solidFill>
                  <a:effectLst>
                    <a:outerShdw blurRad="635000" dir="5400000" algn="ctr" rotWithShape="0">
                      <a:srgbClr val="000000">
                        <a:alpha val="75000"/>
                      </a:srgbClr>
                    </a:outerShdw>
                  </a:effectLst>
                  <a:latin typeface="Finlandica" charset="0"/>
                </a:rPr>
                <a:t>Uniarts</a:t>
              </a:r>
              <a:r>
                <a:rPr lang="en-US" sz="700" kern="0" cap="none" spc="0">
                  <a:solidFill>
                    <a:schemeClr val="bg1"/>
                  </a:solidFill>
                  <a:effectLst>
                    <a:outerShdw blurRad="635000" dir="5400000" algn="ctr" rotWithShape="0">
                      <a:srgbClr val="000000">
                        <a:alpha val="75000"/>
                      </a:srgbClr>
                    </a:outerShdw>
                  </a:effectLst>
                  <a:latin typeface="Finlandica" charset="0"/>
                </a:rPr>
                <a:t>). </a:t>
              </a:r>
            </a:p>
            <a:p>
              <a:r>
                <a:rPr lang="en-US" sz="700" kern="0" cap="none" spc="0">
                  <a:solidFill>
                    <a:schemeClr val="bg1"/>
                  </a:solidFill>
                  <a:effectLst>
                    <a:outerShdw blurRad="635000" dir="5400000" algn="ctr" rotWithShape="0">
                      <a:srgbClr val="000000">
                        <a:alpha val="75000"/>
                      </a:srgbClr>
                    </a:outerShdw>
                  </a:effectLst>
                  <a:latin typeface="Finlandica" charset="0"/>
                </a:rPr>
                <a:t>Photo: Veikko Kähkönen</a:t>
              </a: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Funded by all, open to all</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b="1554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Message from Tyler (Minna Lund, 2023). Photo: Pate </a:t>
            </a:r>
            <a:r>
              <a:rPr lang="en-US" sz="700" kern="0" cap="none" spc="0" err="1">
                <a:solidFill>
                  <a:schemeClr val="bg1"/>
                </a:solidFill>
              </a:rPr>
              <a:t>Pesonius</a:t>
            </a:r>
            <a:endParaRPr lang="en-US" sz="700" kern="0" cap="none" spc="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Ours is an egalitarian stage</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DFA4072-0D98-70CD-D1DE-7AD6DF891C70}"/>
              </a:ext>
            </a:extLst>
          </p:cNvPr>
          <p:cNvGrpSpPr/>
          <p:nvPr/>
        </p:nvGrpSpPr>
        <p:grpSpPr>
          <a:xfrm>
            <a:off x="925350" y="1460553"/>
            <a:ext cx="2324746" cy="984885"/>
            <a:chOff x="899359" y="2428835"/>
            <a:chExt cx="2324746" cy="984885"/>
          </a:xfrm>
        </p:grpSpPr>
        <p:sp>
          <p:nvSpPr>
            <p:cNvPr id="38" name="Title 1">
              <a:extLst>
                <a:ext uri="{FF2B5EF4-FFF2-40B4-BE49-F238E27FC236}">
                  <a16:creationId xmlns:a16="http://schemas.microsoft.com/office/drawing/2014/main" id="{26849ABE-8087-7899-A5C4-2EA1B084AE2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41FC8A1-DBD8-1408-8276-A3F2DB318C71}"/>
                </a:ext>
              </a:extLst>
            </p:cNvPr>
            <p:cNvSpPr txBox="1">
              <a:spLocks/>
            </p:cNvSpPr>
            <p:nvPr/>
          </p:nvSpPr>
          <p:spPr>
            <a:xfrm>
              <a:off x="899359" y="2428835"/>
              <a:ext cx="2324746" cy="98488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The legacy of </a:t>
              </a:r>
            </a:p>
            <a:p>
              <a:pPr algn="ctr"/>
              <a:r>
                <a:rPr lang="en-US" sz="2000">
                  <a:solidFill>
                    <a:schemeClr val="tx1"/>
                  </a:solidFill>
                  <a:ea typeface="+mj-lt"/>
                  <a:cs typeface="+mj-lt"/>
                </a:rPr>
                <a:t>Minna Canth </a:t>
              </a:r>
            </a:p>
            <a:p>
              <a:pPr algn="ctr"/>
              <a:r>
                <a:rPr lang="en-US" sz="1200" b="0">
                  <a:solidFill>
                    <a:schemeClr val="tx1"/>
                  </a:solidFill>
                  <a:ea typeface="+mj-lt"/>
                  <a:cs typeface="+mj-lt"/>
                </a:rPr>
                <a:t>Finnish playwright </a:t>
              </a:r>
            </a:p>
            <a:p>
              <a:pPr algn="ctr"/>
              <a:r>
                <a:rPr lang="en-US" sz="1200" b="0">
                  <a:solidFill>
                    <a:schemeClr val="tx1"/>
                  </a:solidFill>
                  <a:ea typeface="+mj-lt"/>
                  <a:cs typeface="+mj-lt"/>
                </a:rPr>
                <a:t>(1844–1897)</a:t>
              </a:r>
            </a:p>
          </p:txBody>
        </p:sp>
      </p:grpSp>
      <p:sp>
        <p:nvSpPr>
          <p:cNvPr id="6" name="Rectangle 5">
            <a:extLst>
              <a:ext uri="{FF2B5EF4-FFF2-40B4-BE49-F238E27FC236}">
                <a16:creationId xmlns:a16="http://schemas.microsoft.com/office/drawing/2014/main" id="{ED15B5F0-EACE-3A71-63E6-82FA186F6DF2}"/>
              </a:ext>
            </a:extLst>
          </p:cNvPr>
          <p:cNvSpPr/>
          <p:nvPr/>
        </p:nvSpPr>
        <p:spPr>
          <a:xfrm flipV="1">
            <a:off x="1830223" y="275288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410DFBC-54B6-5AA4-121F-D39F86D34287}"/>
              </a:ext>
            </a:extLst>
          </p:cNvPr>
          <p:cNvSpPr txBox="1">
            <a:spLocks/>
          </p:cNvSpPr>
          <p:nvPr/>
        </p:nvSpPr>
        <p:spPr>
          <a:xfrm>
            <a:off x="1188944" y="3074165"/>
            <a:ext cx="1740472"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Canth’s birthday, March 19th, is celebrated as the Day of Equality in Finland.</a:t>
            </a:r>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4">
              <a:extLst>
                <a:ext uri="{28A0092B-C50C-407E-A947-70E740481C1C}">
                  <a14:useLocalDpi xmlns:a14="http://schemas.microsoft.com/office/drawing/2010/main" val="0"/>
                </a:ext>
              </a:extLst>
            </a:blip>
            <a:srcRect l="7769" r="3010"/>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225382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421796" dir="5400000" algn="ctr" rotWithShape="0">
                      <a:srgbClr val="000000"/>
                    </a:outerShdw>
                  </a:effectLst>
                  <a:latin typeface="Finlandica" charset="0"/>
                </a:rPr>
                <a:t>Jumppatytöt</a:t>
              </a:r>
              <a:r>
                <a:rPr lang="en-US" sz="700" kern="0" cap="none" spc="0">
                  <a:solidFill>
                    <a:schemeClr val="bg1"/>
                  </a:solidFill>
                  <a:effectLst>
                    <a:outerShdw blurRad="421796" dir="5400000" algn="ctr" rotWithShape="0">
                      <a:srgbClr val="000000"/>
                    </a:outerShdw>
                  </a:effectLst>
                  <a:latin typeface="Finlandica" charset="0"/>
                </a:rPr>
                <a:t> (</a:t>
              </a:r>
              <a:r>
                <a:rPr lang="en-US" sz="700" kern="0" cap="none" spc="0" err="1">
                  <a:solidFill>
                    <a:schemeClr val="bg1"/>
                  </a:solidFill>
                  <a:effectLst>
                    <a:outerShdw blurRad="421796" dir="5400000" algn="ctr" rotWithShape="0">
                      <a:srgbClr val="000000"/>
                    </a:outerShdw>
                  </a:effectLst>
                  <a:latin typeface="Finlandica" charset="0"/>
                </a:rPr>
                <a:t>Havukainen</a:t>
              </a:r>
              <a:r>
                <a:rPr lang="en-US" sz="700" kern="0" cap="none" spc="0">
                  <a:solidFill>
                    <a:schemeClr val="bg1"/>
                  </a:solidFill>
                  <a:effectLst>
                    <a:outerShdw blurRad="421796" dir="5400000" algn="ctr" rotWithShape="0">
                      <a:srgbClr val="000000"/>
                    </a:outerShdw>
                  </a:effectLst>
                  <a:latin typeface="Finlandica" charset="0"/>
                </a:rPr>
                <a:t> / Hyvönen / </a:t>
              </a:r>
              <a:r>
                <a:rPr lang="en-US" sz="700" kern="0" cap="none" spc="0" err="1">
                  <a:solidFill>
                    <a:schemeClr val="bg1"/>
                  </a:solidFill>
                  <a:effectLst>
                    <a:outerShdw blurRad="421796" dir="5400000" algn="ctr" rotWithShape="0">
                      <a:srgbClr val="000000"/>
                    </a:outerShdw>
                  </a:effectLst>
                  <a:latin typeface="Finlandica" charset="0"/>
                </a:rPr>
                <a:t>Lahdenmäki</a:t>
              </a:r>
              <a:r>
                <a:rPr lang="en-US" sz="700" kern="0" cap="none" spc="0">
                  <a:solidFill>
                    <a:schemeClr val="bg1"/>
                  </a:solidFill>
                  <a:effectLst>
                    <a:outerShdw blurRad="421796" dir="5400000" algn="ctr" rotWithShape="0">
                      <a:srgbClr val="000000"/>
                    </a:outerShdw>
                  </a:effectLst>
                  <a:latin typeface="Finlandica" charset="0"/>
                </a:rPr>
                <a:t>, 2024). </a:t>
              </a:r>
            </a:p>
            <a:p>
              <a:pPr>
                <a:lnSpc>
                  <a:spcPct val="114000"/>
                </a:lnSpc>
              </a:pPr>
              <a:r>
                <a:rPr lang="en-US" sz="700" kern="0" cap="none" spc="0">
                  <a:solidFill>
                    <a:schemeClr val="bg1"/>
                  </a:solidFill>
                  <a:effectLst>
                    <a:outerShdw blurRad="421796" dir="5400000" algn="ctr" rotWithShape="0">
                      <a:srgbClr val="000000"/>
                    </a:outerShdw>
                  </a:effectLst>
                  <a:latin typeface="Finlandica" charset="0"/>
                </a:rPr>
                <a:t>Photo: Jukka </a:t>
              </a:r>
              <a:r>
                <a:rPr lang="en-US" sz="700" kern="0" cap="none" spc="0" err="1">
                  <a:solidFill>
                    <a:schemeClr val="bg1"/>
                  </a:solidFill>
                  <a:effectLst>
                    <a:outerShdw blurRad="421796" dir="5400000" algn="ctr" rotWithShape="0">
                      <a:srgbClr val="000000"/>
                    </a:outerShdw>
                  </a:effectLst>
                  <a:latin typeface="Finlandica" charset="0"/>
                </a:rPr>
                <a:t>Hämeenniemi</a:t>
              </a:r>
              <a:endParaRPr lang="en-US" sz="700" kern="0" cap="none" spc="0">
                <a:solidFill>
                  <a:schemeClr val="bg1"/>
                </a:solidFill>
                <a:effectLst>
                  <a:outerShdw blurRad="421796" dir="5400000" algn="ctr" rotWithShape="0">
                    <a:srgbClr val="000000"/>
                  </a:outerShdw>
                </a:effectLst>
                <a:latin typeface="Finlandica" charset="0"/>
              </a:endParaRPr>
            </a:p>
          </p:txBody>
        </p:sp>
      </p:grpSp>
      <p:grpSp>
        <p:nvGrpSpPr>
          <p:cNvPr id="69" name="Group 68">
            <a:extLst>
              <a:ext uri="{FF2B5EF4-FFF2-40B4-BE49-F238E27FC236}">
                <a16:creationId xmlns:a16="http://schemas.microsoft.com/office/drawing/2014/main" id="{48A50253-6BFB-9356-69F2-CF84049AF4C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67A48C72-0D5B-AC1B-AFBC-8A1B7CFAB818}"/>
                </a:ext>
              </a:extLst>
            </p:cNvPr>
            <p:cNvPicPr>
              <a:picLocks noChangeAspect="1"/>
            </p:cNvPicPr>
            <p:nvPr/>
          </p:nvPicPr>
          <p:blipFill>
            <a:blip r:embed="rId5">
              <a:extLst>
                <a:ext uri="{28A0092B-C50C-407E-A947-70E740481C1C}">
                  <a14:useLocalDpi xmlns:a14="http://schemas.microsoft.com/office/drawing/2010/main" val="0"/>
                </a:ext>
              </a:extLst>
            </a:blip>
            <a:srcRect l="8543" t="173" r="12199" b="-173"/>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CBDE021-0D11-8FE1-242A-CD426E85B9BB}"/>
                </a:ext>
              </a:extLst>
            </p:cNvPr>
            <p:cNvSpPr txBox="1">
              <a:spLocks/>
            </p:cNvSpPr>
            <p:nvPr/>
          </p:nvSpPr>
          <p:spPr>
            <a:xfrm>
              <a:off x="4131444" y="4583307"/>
              <a:ext cx="120065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AntiG</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Teatteri</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Takomo</a:t>
              </a:r>
              <a:r>
                <a:rPr lang="en-US" sz="700" kern="0" cap="none" spc="0">
                  <a:solidFill>
                    <a:schemeClr val="bg1"/>
                  </a:solidFill>
                  <a:effectLst>
                    <a:outerShdw blurRad="635000" dir="5400000" algn="ctr" rotWithShape="0">
                      <a:srgbClr val="000000">
                        <a:alpha val="75000"/>
                      </a:srgbClr>
                    </a:outerShdw>
                  </a:effectLst>
                  <a:latin typeface="Finlandica" charset="0"/>
                </a:rPr>
                <a:t>, 2025).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Mitro Härkönen</a:t>
              </a:r>
            </a:p>
          </p:txBody>
        </p:sp>
      </p:grpSp>
      <p:grpSp>
        <p:nvGrpSpPr>
          <p:cNvPr id="4" name="Group 3">
            <a:extLst>
              <a:ext uri="{FF2B5EF4-FFF2-40B4-BE49-F238E27FC236}">
                <a16:creationId xmlns:a16="http://schemas.microsoft.com/office/drawing/2014/main" id="{0F0AD68E-F6AC-AFB1-B9FD-11B493CC629C}"/>
              </a:ext>
            </a:extLst>
          </p:cNvPr>
          <p:cNvGrpSpPr/>
          <p:nvPr/>
        </p:nvGrpSpPr>
        <p:grpSpPr>
          <a:xfrm>
            <a:off x="4067944" y="627531"/>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6">
              <a:extLst>
                <a:ext uri="{28A0092B-C50C-407E-A947-70E740481C1C}">
                  <a14:useLocalDpi xmlns:a14="http://schemas.microsoft.com/office/drawing/2010/main" val="0"/>
                </a:ext>
              </a:extLst>
            </a:blip>
            <a:srcRect t="21976" b="21976"/>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591882"/>
              <a:ext cx="198772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Förgät</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mig</a:t>
              </a:r>
              <a:r>
                <a:rPr lang="en-US" sz="700" kern="0" cap="none" spc="0">
                  <a:solidFill>
                    <a:schemeClr val="bg1"/>
                  </a:solidFill>
                  <a:effectLst>
                    <a:outerShdw blurRad="635000" dir="5400000" algn="ctr" rotWithShape="0">
                      <a:srgbClr val="000000">
                        <a:alpha val="75000"/>
                      </a:srgbClr>
                    </a:outerShdw>
                  </a:effectLst>
                  <a:latin typeface="Finlandica" charset="0"/>
                </a:rPr>
                <a:t> (The Swedish Theatre in Helsinki, 2025).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Heli </a:t>
              </a:r>
              <a:r>
                <a:rPr lang="en-US" sz="700" kern="0" cap="none" spc="0" err="1">
                  <a:solidFill>
                    <a:schemeClr val="bg1"/>
                  </a:solidFill>
                  <a:effectLst>
                    <a:outerShdw blurRad="635000" dir="5400000" algn="ctr" rotWithShape="0">
                      <a:srgbClr val="000000">
                        <a:alpha val="75000"/>
                      </a:srgbClr>
                    </a:outerShdw>
                  </a:effectLst>
                  <a:latin typeface="Finlandica" charset="0"/>
                </a:rPr>
                <a:t>Blåfield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E790852A-94B8-3C12-8C86-D76A88DCE034}"/>
              </a:ext>
            </a:extLst>
          </p:cNvPr>
          <p:cNvGrpSpPr/>
          <p:nvPr/>
        </p:nvGrpSpPr>
        <p:grpSpPr>
          <a:xfrm>
            <a:off x="4067944" y="627530"/>
            <a:ext cx="5076056" cy="4265480"/>
            <a:chOff x="4067944" y="627530"/>
            <a:chExt cx="5076056" cy="4265480"/>
          </a:xfrm>
        </p:grpSpPr>
        <p:pic>
          <p:nvPicPr>
            <p:cNvPr id="13" name="Picture 12">
              <a:extLst>
                <a:ext uri="{FF2B5EF4-FFF2-40B4-BE49-F238E27FC236}">
                  <a16:creationId xmlns:a16="http://schemas.microsoft.com/office/drawing/2014/main" id="{0BC731CA-6A92-27C9-54F5-0B78C61BE1C7}"/>
                </a:ext>
              </a:extLst>
            </p:cNvPr>
            <p:cNvPicPr>
              <a:picLocks noChangeAspect="1"/>
            </p:cNvPicPr>
            <p:nvPr/>
          </p:nvPicPr>
          <p:blipFill>
            <a:blip r:embed="rId7">
              <a:extLst>
                <a:ext uri="{28A0092B-C50C-407E-A947-70E740481C1C}">
                  <a14:useLocalDpi xmlns:a14="http://schemas.microsoft.com/office/drawing/2010/main" val="0"/>
                </a:ext>
              </a:extLst>
            </a:blip>
            <a:srcRect l="200" r="200"/>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A0E8C1DC-3C60-7C95-920E-E5F93FF9F2AF}"/>
                </a:ext>
              </a:extLst>
            </p:cNvPr>
            <p:cNvSpPr txBox="1">
              <a:spLocks/>
            </p:cNvSpPr>
            <p:nvPr/>
          </p:nvSpPr>
          <p:spPr>
            <a:xfrm>
              <a:off x="4124690" y="4614066"/>
              <a:ext cx="307616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Minna Canth, 1894. </a:t>
              </a:r>
            </a:p>
            <a:p>
              <a:r>
                <a:rPr lang="en-US" sz="700" kern="0" cap="none" spc="0">
                  <a:solidFill>
                    <a:schemeClr val="bg1"/>
                  </a:solidFill>
                  <a:effectLst>
                    <a:outerShdw blurRad="635000" dir="5400000" algn="ctr" rotWithShape="0">
                      <a:srgbClr val="000000">
                        <a:alpha val="75000"/>
                      </a:srgbClr>
                    </a:outerShdw>
                  </a:effectLst>
                  <a:latin typeface="Finlandica" charset="0"/>
                </a:rPr>
                <a:t>Photo: Victor </a:t>
              </a:r>
              <a:r>
                <a:rPr lang="en-US" sz="700" kern="0" cap="none" spc="0" err="1">
                  <a:solidFill>
                    <a:schemeClr val="bg1"/>
                  </a:solidFill>
                  <a:effectLst>
                    <a:outerShdw blurRad="635000" dir="5400000" algn="ctr" rotWithShape="0">
                      <a:srgbClr val="000000">
                        <a:alpha val="75000"/>
                      </a:srgbClr>
                    </a:outerShdw>
                  </a:effectLst>
                  <a:latin typeface="Finlandica" charset="0"/>
                </a:rPr>
                <a:t>Barsokevitsch</a:t>
              </a:r>
              <a:r>
                <a:rPr lang="en-US" sz="700" kern="0" cap="none" spc="0">
                  <a:solidFill>
                    <a:schemeClr val="bg1"/>
                  </a:solidFill>
                  <a:effectLst>
                    <a:outerShdw blurRad="635000" dir="5400000" algn="ctr" rotWithShape="0">
                      <a:srgbClr val="000000">
                        <a:alpha val="75000"/>
                      </a:srgbClr>
                    </a:outerShdw>
                  </a:effectLst>
                  <a:latin typeface="Finlandica" charset="0"/>
                </a:rPr>
                <a:t> / Finnish Heritage Agency, Historical Photo Collection</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Ours is an egalitarian stage</a:t>
            </a:r>
          </a:p>
        </p:txBody>
      </p:sp>
      <p:sp>
        <p:nvSpPr>
          <p:cNvPr id="56" name="Title 1">
            <a:extLst>
              <a:ext uri="{FF2B5EF4-FFF2-40B4-BE49-F238E27FC236}">
                <a16:creationId xmlns:a16="http://schemas.microsoft.com/office/drawing/2014/main" id="{49F4BFB9-943E-8391-F26A-2D19CBF231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C4BF5F3-3168-9A02-4995-0F818B2A29F4}"/>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05C40BB3-1592-5995-DAD5-B86F3F64B57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28FC4C25-863B-8676-9729-F6772023307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C19CD07-A61F-E420-3210-DC4CAE4335C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61" name="Title 1">
            <a:extLst>
              <a:ext uri="{FF2B5EF4-FFF2-40B4-BE49-F238E27FC236}">
                <a16:creationId xmlns:a16="http://schemas.microsoft.com/office/drawing/2014/main" id="{FC40ECB2-CAFB-3266-32EE-5BB100D7BFA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AB15BC6-1569-3143-EAD6-C1775CD014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DF5CBA91-1642-1C71-B0C6-645FFAD06F9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851B799-6D03-FE8E-DE64-93449D5A629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629A13C-BA31-CDF7-7A92-5A9A36C2CC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1ED936B-F6EC-E3A2-F4EF-B4C6E4516BB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THEATRE IN 10 ACTS</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Props1.xml><?xml version="1.0" encoding="utf-8"?>
<ds:datastoreItem xmlns:ds="http://schemas.openxmlformats.org/officeDocument/2006/customXml" ds:itemID="{3EF72F91-B7B4-4EA1-8ADE-A6C55956A577}"/>
</file>

<file path=customXml/itemProps2.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3.xml><?xml version="1.0" encoding="utf-8"?>
<ds:datastoreItem xmlns:ds="http://schemas.openxmlformats.org/officeDocument/2006/customXml" ds:itemID="{B6AE11A5-BEE4-47AE-A876-D224C8F94A57}">
  <ds:schemaRefs>
    <ds:schemaRef ds:uri="http://purl.org/dc/elements/1.1/"/>
    <ds:schemaRef ds:uri="f6001937-131a-4e96-baff-ca13d4d9a111"/>
    <ds:schemaRef ds:uri="http://schemas.microsoft.com/office/2006/metadata/properties"/>
    <ds:schemaRef ds:uri="http://schemas.microsoft.com/office/2006/documentManagement/types"/>
    <ds:schemaRef ds:uri="http://purl.org/dc/dcmitype/"/>
    <ds:schemaRef ds:uri="d142e32c-b0cf-45f9-98c1-f62222713002"/>
    <ds:schemaRef ds:uri="http://schemas.openxmlformats.org/package/2006/metadata/core-properties"/>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1_Suomi Finland</Template>
  <TotalTime>0</TotalTime>
  <Words>2624</Words>
  <Application>Microsoft Office PowerPoint</Application>
  <PresentationFormat>Näytössä katseltava esitys (16:9)</PresentationFormat>
  <Paragraphs>343</Paragraphs>
  <Slides>24</Slides>
  <Notes>24</Notes>
  <HiddenSlides>0</HiddenSlides>
  <MMClips>0</MMClips>
  <ScaleCrop>false</ScaleCrop>
  <HeadingPairs>
    <vt:vector size="4" baseType="variant">
      <vt:variant>
        <vt:lpstr>Teema</vt:lpstr>
      </vt:variant>
      <vt:variant>
        <vt:i4>2</vt:i4>
      </vt:variant>
      <vt:variant>
        <vt:lpstr>Dian otsikot</vt:lpstr>
      </vt:variant>
      <vt:variant>
        <vt:i4>24</vt:i4>
      </vt:variant>
    </vt:vector>
  </HeadingPairs>
  <TitlesOfParts>
    <vt:vector size="26" baseType="lpstr">
      <vt:lpstr>1_Suomi Finland</vt:lpstr>
      <vt:lpstr>1_Suomi Finland Blanco</vt:lpstr>
      <vt:lpstr>FINNISH THEATRE  IN 10 ACTS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Curtain call, but not the end.  Want to put on the next show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anniina.nieminen</cp:lastModifiedBy>
  <cp:revision>2</cp:revision>
  <dcterms:created xsi:type="dcterms:W3CDTF">2024-12-11T12:49:30Z</dcterms:created>
  <dcterms:modified xsi:type="dcterms:W3CDTF">2026-03-10T11:19:53Z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